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58" r:id="rId2"/>
    <p:sldId id="263" r:id="rId3"/>
    <p:sldId id="264" r:id="rId4"/>
    <p:sldId id="275" r:id="rId5"/>
    <p:sldId id="276" r:id="rId6"/>
    <p:sldId id="277" r:id="rId7"/>
    <p:sldId id="278" r:id="rId8"/>
    <p:sldId id="279" r:id="rId9"/>
    <p:sldId id="280" r:id="rId10"/>
    <p:sldId id="281" r:id="rId11"/>
    <p:sldId id="282" r:id="rId12"/>
    <p:sldId id="283" r:id="rId13"/>
    <p:sldId id="284" r:id="rId14"/>
    <p:sldId id="285" r:id="rId15"/>
    <p:sldId id="267" r:id="rId16"/>
  </p:sldIdLst>
  <p:sldSz cx="9144000" cy="6858000" type="screen4x3"/>
  <p:notesSz cx="6858000" cy="9144000"/>
  <p:embeddedFontLst>
    <p:embeddedFont>
      <p:font typeface="Twinkl" panose="020B0604020202020204" charset="0"/>
      <p:regular r:id="rId19"/>
      <p:bold r:id="rId20"/>
    </p:embeddedFont>
    <p:embeddedFont>
      <p:font typeface="Sassoon Infant Rg" panose="02000503030000020003" charset="0"/>
      <p:regular r:id="rId21"/>
      <p:bold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9442"/>
    <a:srgbClr val="FDF6B1"/>
    <a:srgbClr val="08743A"/>
    <a:srgbClr val="F6B100"/>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8" d="100"/>
          <a:sy n="88" d="100"/>
        </p:scale>
        <p:origin x="1334" y="6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12/01/2021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12/01/2021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5132" y="1938866"/>
            <a:ext cx="2233884" cy="4153959"/>
          </a:xfrm>
          <a:prstGeom prst="rect">
            <a:avLst/>
          </a:prstGeom>
        </p:spPr>
      </p:pic>
      <p:sp>
        <p:nvSpPr>
          <p:cNvPr id="21" name="Title 20"/>
          <p:cNvSpPr>
            <a:spLocks noGrp="1"/>
          </p:cNvSpPr>
          <p:nvPr>
            <p:ph type="title"/>
          </p:nvPr>
        </p:nvSpPr>
        <p:spPr/>
        <p:txBody>
          <a:bodyPr/>
          <a:lstStyle/>
          <a:p>
            <a:r>
              <a:rPr lang="en-GB" sz="3600" dirty="0">
                <a:solidFill>
                  <a:srgbClr val="019442"/>
                </a:solidFill>
                <a:latin typeface="+mn-lt"/>
              </a:rPr>
              <a:t>Christopher Columbus’ Big Problem!</a:t>
            </a:r>
          </a:p>
        </p:txBody>
      </p:sp>
      <p:sp>
        <p:nvSpPr>
          <p:cNvPr id="5" name="Rectangle 4"/>
          <p:cNvSpPr/>
          <p:nvPr/>
        </p:nvSpPr>
        <p:spPr>
          <a:xfrm>
            <a:off x="755650" y="1513946"/>
            <a:ext cx="7632700" cy="3046988"/>
          </a:xfrm>
          <a:prstGeom prst="rect">
            <a:avLst/>
          </a:prstGeom>
        </p:spPr>
        <p:txBody>
          <a:bodyPr wrap="square" lIns="0" tIns="0" rIns="0" bIns="0">
            <a:spAutoFit/>
          </a:bodyPr>
          <a:lstStyle/>
          <a:p>
            <a:pPr marL="285750" indent="-285750">
              <a:buFont typeface="Arial" panose="020B0604020202020204" pitchFamily="34" charset="0"/>
              <a:buChar char="•"/>
            </a:pPr>
            <a:r>
              <a:rPr lang="en-GB" dirty="0"/>
              <a:t>In Christmas night of 1492, on of his ships hit a reef and it damaged the ship beyond repair.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He took the other two ships home, </a:t>
            </a:r>
            <a:br>
              <a:rPr lang="en-GB" dirty="0"/>
            </a:br>
            <a:r>
              <a:rPr lang="en-GB" dirty="0"/>
              <a:t>leaving 40 men behind.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He took some Indigenous people home with him</a:t>
            </a:r>
            <a:br>
              <a:rPr lang="en-GB" dirty="0"/>
            </a:br>
            <a:r>
              <a:rPr lang="en-GB" dirty="0"/>
              <a:t>as prisoners to work as slaves.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He went back to collect his other men but </a:t>
            </a:r>
            <a:br>
              <a:rPr lang="en-GB" dirty="0"/>
            </a:br>
            <a:r>
              <a:rPr lang="en-GB" dirty="0"/>
              <a:t>they were dead when he got there!</a:t>
            </a:r>
          </a:p>
        </p:txBody>
      </p:sp>
    </p:spTree>
    <p:extLst>
      <p:ext uri="{BB962C8B-B14F-4D97-AF65-F5344CB8AC3E}">
        <p14:creationId xmlns:p14="http://schemas.microsoft.com/office/powerpoint/2010/main" val="33225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1134" y="1387648"/>
            <a:ext cx="1987549" cy="4775761"/>
          </a:xfrm>
          <a:prstGeom prst="rect">
            <a:avLst/>
          </a:prstGeom>
        </p:spPr>
      </p:pic>
      <p:sp>
        <p:nvSpPr>
          <p:cNvPr id="21" name="Title 20"/>
          <p:cNvSpPr>
            <a:spLocks noGrp="1"/>
          </p:cNvSpPr>
          <p:nvPr>
            <p:ph type="title"/>
          </p:nvPr>
        </p:nvSpPr>
        <p:spPr/>
        <p:txBody>
          <a:bodyPr/>
          <a:lstStyle/>
          <a:p>
            <a:pPr algn="ctr"/>
            <a:r>
              <a:rPr lang="en-GB" sz="3100" dirty="0">
                <a:solidFill>
                  <a:srgbClr val="019442"/>
                </a:solidFill>
                <a:latin typeface="+mn-lt"/>
              </a:rPr>
              <a:t>What Happened to Christopher Columbus?</a:t>
            </a:r>
          </a:p>
        </p:txBody>
      </p:sp>
      <p:sp>
        <p:nvSpPr>
          <p:cNvPr id="5" name="Rectangle 4"/>
          <p:cNvSpPr/>
          <p:nvPr/>
        </p:nvSpPr>
        <p:spPr>
          <a:xfrm>
            <a:off x="755650" y="1473201"/>
            <a:ext cx="7632700" cy="3046988"/>
          </a:xfrm>
          <a:prstGeom prst="rect">
            <a:avLst/>
          </a:prstGeom>
        </p:spPr>
        <p:txBody>
          <a:bodyPr wrap="square" lIns="0" tIns="0" rIns="0" bIns="0">
            <a:spAutoFit/>
          </a:bodyPr>
          <a:lstStyle/>
          <a:p>
            <a:pPr marL="285750" indent="-285750">
              <a:buFont typeface="Arial" panose="020B0604020202020204" pitchFamily="34" charset="0"/>
              <a:buChar char="•"/>
            </a:pPr>
            <a:r>
              <a:rPr lang="en-GB" dirty="0"/>
              <a:t>Christopher Columbus sailed to America </a:t>
            </a:r>
            <a:br>
              <a:rPr lang="en-GB" dirty="0"/>
            </a:br>
            <a:r>
              <a:rPr lang="en-GB" dirty="0"/>
              <a:t>in 1502 for the fourth time, still hoping </a:t>
            </a:r>
            <a:br>
              <a:rPr lang="en-GB" dirty="0"/>
            </a:br>
            <a:r>
              <a:rPr lang="en-GB" dirty="0"/>
              <a:t>he would get to China.</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Instead he ended up in Central America.</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His ships had holes in them so he had </a:t>
            </a:r>
            <a:br>
              <a:rPr lang="en-GB" dirty="0"/>
            </a:br>
            <a:r>
              <a:rPr lang="en-GB" dirty="0"/>
              <a:t>to wait a whole year to sail home.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When he got home he was very ill </a:t>
            </a:r>
            <a:br>
              <a:rPr lang="en-GB" dirty="0"/>
            </a:br>
            <a:r>
              <a:rPr lang="en-GB" dirty="0"/>
              <a:t>and he died in 1506.</a:t>
            </a:r>
          </a:p>
        </p:txBody>
      </p:sp>
    </p:spTree>
    <p:extLst>
      <p:ext uri="{BB962C8B-B14F-4D97-AF65-F5344CB8AC3E}">
        <p14:creationId xmlns:p14="http://schemas.microsoft.com/office/powerpoint/2010/main" val="98365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lgn="ctr"/>
            <a:r>
              <a:rPr lang="en-GB" sz="3600" dirty="0">
                <a:solidFill>
                  <a:srgbClr val="019442"/>
                </a:solidFill>
                <a:latin typeface="+mn-lt"/>
              </a:rPr>
              <a:t>Interesting Facts</a:t>
            </a:r>
          </a:p>
        </p:txBody>
      </p:sp>
      <p:sp>
        <p:nvSpPr>
          <p:cNvPr id="5" name="Rectangle 4"/>
          <p:cNvSpPr/>
          <p:nvPr/>
        </p:nvSpPr>
        <p:spPr>
          <a:xfrm>
            <a:off x="755650" y="1513946"/>
            <a:ext cx="7632700" cy="1661993"/>
          </a:xfrm>
          <a:prstGeom prst="rect">
            <a:avLst/>
          </a:prstGeom>
        </p:spPr>
        <p:txBody>
          <a:bodyPr wrap="square" lIns="0" tIns="0" rIns="0" bIns="0">
            <a:spAutoFit/>
          </a:bodyPr>
          <a:lstStyle/>
          <a:p>
            <a:pPr marL="285750" indent="-285750">
              <a:buFont typeface="Arial" panose="020B0604020202020204" pitchFamily="34" charset="0"/>
              <a:buChar char="•"/>
            </a:pPr>
            <a:r>
              <a:rPr lang="en-GB" dirty="0"/>
              <a:t>Christopher Columbus’ biggest ship was less than 23m long.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Before Christopher Columbus had been to America no one </a:t>
            </a:r>
            <a:br>
              <a:rPr lang="en-GB" dirty="0"/>
            </a:br>
            <a:r>
              <a:rPr lang="en-GB" dirty="0"/>
              <a:t>had ever tried a tomato or potato.</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sailors ate stew made from salt, meat and bones.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1452" y="3056467"/>
            <a:ext cx="2022014" cy="303635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5520" y="4749800"/>
            <a:ext cx="1951863" cy="1343025"/>
          </a:xfrm>
          <a:prstGeom prst="rect">
            <a:avLst/>
          </a:prstGeom>
        </p:spPr>
      </p:pic>
    </p:spTree>
    <p:extLst>
      <p:ext uri="{BB962C8B-B14F-4D97-AF65-F5344CB8AC3E}">
        <p14:creationId xmlns:p14="http://schemas.microsoft.com/office/powerpoint/2010/main" val="259469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500"/>
                            </p:stCondLst>
                            <p:childTnLst>
                              <p:par>
                                <p:cTn id="18" presetID="10" presetClass="entr" presetSubtype="0" fill="hold" nodeType="afterEffect">
                                  <p:stCondLst>
                                    <p:cond delay="50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lgn="ctr"/>
            <a:r>
              <a:rPr lang="en-GB" sz="3600" dirty="0">
                <a:solidFill>
                  <a:srgbClr val="019442"/>
                </a:solidFill>
                <a:latin typeface="+mn-lt"/>
              </a:rPr>
              <a:t>Task</a:t>
            </a:r>
          </a:p>
        </p:txBody>
      </p:sp>
      <p:sp>
        <p:nvSpPr>
          <p:cNvPr id="5" name="Rectangle 4"/>
          <p:cNvSpPr/>
          <p:nvPr/>
        </p:nvSpPr>
        <p:spPr>
          <a:xfrm>
            <a:off x="755650" y="1513946"/>
            <a:ext cx="7632700" cy="1107996"/>
          </a:xfrm>
          <a:prstGeom prst="rect">
            <a:avLst/>
          </a:prstGeom>
        </p:spPr>
        <p:txBody>
          <a:bodyPr wrap="square" lIns="0" tIns="0" rIns="0" bIns="0">
            <a:spAutoFit/>
          </a:bodyPr>
          <a:lstStyle/>
          <a:p>
            <a:pPr algn="ctr"/>
            <a:r>
              <a:rPr lang="en-GB" dirty="0"/>
              <a:t>Create a poster advertising a leaving party for </a:t>
            </a:r>
            <a:br>
              <a:rPr lang="en-GB" dirty="0"/>
            </a:br>
            <a:r>
              <a:rPr lang="en-GB" dirty="0"/>
              <a:t>Christopher Columbus’ trip to America.</a:t>
            </a:r>
          </a:p>
          <a:p>
            <a:pPr algn="ctr"/>
            <a:endParaRPr lang="en-GB" dirty="0"/>
          </a:p>
          <a:p>
            <a:pPr algn="ctr"/>
            <a:r>
              <a:rPr lang="en-GB" dirty="0"/>
              <a:t>Things you might want to include:</a:t>
            </a:r>
          </a:p>
        </p:txBody>
      </p:sp>
      <p:grpSp>
        <p:nvGrpSpPr>
          <p:cNvPr id="3" name="Group 2"/>
          <p:cNvGrpSpPr/>
          <p:nvPr/>
        </p:nvGrpSpPr>
        <p:grpSpPr>
          <a:xfrm>
            <a:off x="3840691" y="3582660"/>
            <a:ext cx="1462617" cy="1885547"/>
            <a:chOff x="3840691" y="3582660"/>
            <a:chExt cx="1462617" cy="1885547"/>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1169" y="3582660"/>
              <a:ext cx="1341662" cy="1885547"/>
            </a:xfrm>
            <a:prstGeom prst="rect">
              <a:avLst/>
            </a:prstGeom>
          </p:spPr>
        </p:pic>
        <p:sp>
          <p:nvSpPr>
            <p:cNvPr id="4" name="Rectangle 3"/>
            <p:cNvSpPr/>
            <p:nvPr/>
          </p:nvSpPr>
          <p:spPr>
            <a:xfrm>
              <a:off x="3840691" y="4294601"/>
              <a:ext cx="1462617" cy="461665"/>
            </a:xfrm>
            <a:prstGeom prst="rect">
              <a:avLst/>
            </a:prstGeom>
          </p:spPr>
          <p:txBody>
            <a:bodyPr wrap="square" lIns="0" tIns="0" rIns="0" bIns="0">
              <a:spAutoFit/>
            </a:bodyPr>
            <a:lstStyle/>
            <a:p>
              <a:pPr algn="ctr"/>
              <a:r>
                <a:rPr lang="en-GB" sz="3000" b="1" dirty="0"/>
                <a:t>Poster</a:t>
              </a:r>
            </a:p>
          </p:txBody>
        </p:sp>
      </p:grpSp>
      <p:sp>
        <p:nvSpPr>
          <p:cNvPr id="6" name="Rectangle 5"/>
          <p:cNvSpPr/>
          <p:nvPr/>
        </p:nvSpPr>
        <p:spPr>
          <a:xfrm>
            <a:off x="3774808" y="2980583"/>
            <a:ext cx="1594383" cy="338554"/>
          </a:xfrm>
          <a:prstGeom prst="rect">
            <a:avLst/>
          </a:prstGeom>
        </p:spPr>
        <p:txBody>
          <a:bodyPr wrap="square" lIns="0" tIns="0" rIns="0" bIns="0">
            <a:spAutoFit/>
          </a:bodyPr>
          <a:lstStyle/>
          <a:p>
            <a:pPr algn="ctr"/>
            <a:r>
              <a:rPr lang="en-GB" sz="2200" dirty="0"/>
              <a:t>Text Here</a:t>
            </a:r>
          </a:p>
        </p:txBody>
      </p:sp>
      <p:sp>
        <p:nvSpPr>
          <p:cNvPr id="7" name="Rectangle 6"/>
          <p:cNvSpPr/>
          <p:nvPr/>
        </p:nvSpPr>
        <p:spPr>
          <a:xfrm>
            <a:off x="3770043" y="5731730"/>
            <a:ext cx="1594383" cy="338554"/>
          </a:xfrm>
          <a:prstGeom prst="rect">
            <a:avLst/>
          </a:prstGeom>
        </p:spPr>
        <p:txBody>
          <a:bodyPr wrap="square" lIns="0" tIns="0" rIns="0" bIns="0">
            <a:spAutoFit/>
          </a:bodyPr>
          <a:lstStyle/>
          <a:p>
            <a:pPr algn="ctr"/>
            <a:r>
              <a:rPr lang="en-GB" sz="2200" dirty="0"/>
              <a:t>Text Here</a:t>
            </a:r>
          </a:p>
        </p:txBody>
      </p:sp>
      <p:sp>
        <p:nvSpPr>
          <p:cNvPr id="8" name="Rectangle 7"/>
          <p:cNvSpPr/>
          <p:nvPr/>
        </p:nvSpPr>
        <p:spPr>
          <a:xfrm>
            <a:off x="1858486" y="3716979"/>
            <a:ext cx="1594383" cy="338554"/>
          </a:xfrm>
          <a:prstGeom prst="rect">
            <a:avLst/>
          </a:prstGeom>
        </p:spPr>
        <p:txBody>
          <a:bodyPr wrap="square" lIns="0" tIns="0" rIns="0" bIns="0">
            <a:spAutoFit/>
          </a:bodyPr>
          <a:lstStyle/>
          <a:p>
            <a:pPr algn="ctr"/>
            <a:r>
              <a:rPr lang="en-GB" sz="2200" dirty="0"/>
              <a:t>Text Here</a:t>
            </a:r>
          </a:p>
        </p:txBody>
      </p:sp>
      <p:sp>
        <p:nvSpPr>
          <p:cNvPr id="9" name="Rectangle 8"/>
          <p:cNvSpPr/>
          <p:nvPr/>
        </p:nvSpPr>
        <p:spPr>
          <a:xfrm>
            <a:off x="5691131" y="3716979"/>
            <a:ext cx="1594383" cy="338554"/>
          </a:xfrm>
          <a:prstGeom prst="rect">
            <a:avLst/>
          </a:prstGeom>
        </p:spPr>
        <p:txBody>
          <a:bodyPr wrap="square" lIns="0" tIns="0" rIns="0" bIns="0">
            <a:spAutoFit/>
          </a:bodyPr>
          <a:lstStyle/>
          <a:p>
            <a:pPr algn="ctr"/>
            <a:r>
              <a:rPr lang="en-GB" sz="2200" dirty="0"/>
              <a:t>Text Here</a:t>
            </a:r>
          </a:p>
        </p:txBody>
      </p:sp>
      <p:sp>
        <p:nvSpPr>
          <p:cNvPr id="11" name="Rectangle 10"/>
          <p:cNvSpPr/>
          <p:nvPr/>
        </p:nvSpPr>
        <p:spPr>
          <a:xfrm>
            <a:off x="1858486" y="4973442"/>
            <a:ext cx="1594383" cy="338554"/>
          </a:xfrm>
          <a:prstGeom prst="rect">
            <a:avLst/>
          </a:prstGeom>
        </p:spPr>
        <p:txBody>
          <a:bodyPr wrap="square" lIns="0" tIns="0" rIns="0" bIns="0">
            <a:spAutoFit/>
          </a:bodyPr>
          <a:lstStyle/>
          <a:p>
            <a:pPr algn="ctr"/>
            <a:r>
              <a:rPr lang="en-GB" sz="2200" dirty="0"/>
              <a:t>Text Here</a:t>
            </a:r>
          </a:p>
        </p:txBody>
      </p:sp>
      <p:sp>
        <p:nvSpPr>
          <p:cNvPr id="12" name="Rectangle 11"/>
          <p:cNvSpPr/>
          <p:nvPr/>
        </p:nvSpPr>
        <p:spPr>
          <a:xfrm>
            <a:off x="5691131" y="4973442"/>
            <a:ext cx="1594383" cy="338554"/>
          </a:xfrm>
          <a:prstGeom prst="rect">
            <a:avLst/>
          </a:prstGeom>
        </p:spPr>
        <p:txBody>
          <a:bodyPr wrap="square" lIns="0" tIns="0" rIns="0" bIns="0">
            <a:spAutoFit/>
          </a:bodyPr>
          <a:lstStyle/>
          <a:p>
            <a:pPr algn="ctr"/>
            <a:r>
              <a:rPr lang="en-GB" sz="2200" dirty="0"/>
              <a:t>Text Here</a:t>
            </a:r>
          </a:p>
        </p:txBody>
      </p:sp>
    </p:spTree>
    <p:extLst>
      <p:ext uri="{BB962C8B-B14F-4D97-AF65-F5344CB8AC3E}">
        <p14:creationId xmlns:p14="http://schemas.microsoft.com/office/powerpoint/2010/main" val="267175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7065" y="1513946"/>
            <a:ext cx="2675091" cy="4641322"/>
          </a:xfrm>
          <a:prstGeom prst="rect">
            <a:avLst/>
          </a:prstGeom>
        </p:spPr>
      </p:pic>
      <p:sp>
        <p:nvSpPr>
          <p:cNvPr id="21" name="Title 20"/>
          <p:cNvSpPr>
            <a:spLocks noGrp="1"/>
          </p:cNvSpPr>
          <p:nvPr>
            <p:ph type="title"/>
          </p:nvPr>
        </p:nvSpPr>
        <p:spPr/>
        <p:txBody>
          <a:bodyPr/>
          <a:lstStyle/>
          <a:p>
            <a:pPr algn="ctr"/>
            <a:r>
              <a:rPr lang="en-GB" sz="3600" dirty="0">
                <a:solidFill>
                  <a:srgbClr val="019442"/>
                </a:solidFill>
                <a:latin typeface="+mn-lt"/>
              </a:rPr>
              <a:t>Plenary</a:t>
            </a:r>
          </a:p>
        </p:txBody>
      </p:sp>
      <p:sp>
        <p:nvSpPr>
          <p:cNvPr id="5" name="Rectangle 4"/>
          <p:cNvSpPr/>
          <p:nvPr/>
        </p:nvSpPr>
        <p:spPr>
          <a:xfrm>
            <a:off x="755650" y="1513946"/>
            <a:ext cx="7632700" cy="2492990"/>
          </a:xfrm>
          <a:prstGeom prst="rect">
            <a:avLst/>
          </a:prstGeom>
        </p:spPr>
        <p:txBody>
          <a:bodyPr wrap="square" lIns="0" tIns="0" rIns="0" bIns="0">
            <a:spAutoFit/>
          </a:bodyPr>
          <a:lstStyle/>
          <a:p>
            <a:pPr marL="342900" indent="-342900">
              <a:buFont typeface="+mj-lt"/>
              <a:buAutoNum type="arabicPeriod"/>
            </a:pPr>
            <a:r>
              <a:rPr lang="en-GB" dirty="0"/>
              <a:t>What was Christopher Columbus famous for?</a:t>
            </a:r>
          </a:p>
          <a:p>
            <a:pPr marL="342900" indent="-342900">
              <a:buFont typeface="+mj-lt"/>
              <a:buAutoNum type="arabicPeriod"/>
            </a:pPr>
            <a:endParaRPr lang="en-GB" dirty="0"/>
          </a:p>
          <a:p>
            <a:pPr marL="342900" indent="-342900">
              <a:buFont typeface="+mj-lt"/>
              <a:buAutoNum type="arabicPeriod"/>
            </a:pPr>
            <a:r>
              <a:rPr lang="en-GB" dirty="0"/>
              <a:t>It was his dream to travel to which country?</a:t>
            </a:r>
          </a:p>
          <a:p>
            <a:pPr marL="342900" indent="-342900">
              <a:buFont typeface="+mj-lt"/>
              <a:buAutoNum type="arabicPeriod"/>
            </a:pPr>
            <a:endParaRPr lang="en-GB" dirty="0"/>
          </a:p>
          <a:p>
            <a:pPr marL="342900" indent="-342900">
              <a:buFont typeface="+mj-lt"/>
              <a:buAutoNum type="arabicPeriod"/>
            </a:pPr>
            <a:r>
              <a:rPr lang="en-GB" dirty="0"/>
              <a:t>What vegetable did Christopher </a:t>
            </a:r>
            <a:br>
              <a:rPr lang="en-GB" dirty="0"/>
            </a:br>
            <a:r>
              <a:rPr lang="en-GB" dirty="0" smtClean="0"/>
              <a:t>Columbus bring </a:t>
            </a:r>
            <a:r>
              <a:rPr lang="en-GB" dirty="0"/>
              <a:t>back from America?</a:t>
            </a:r>
          </a:p>
          <a:p>
            <a:pPr marL="342900" indent="-342900">
              <a:buFont typeface="+mj-lt"/>
              <a:buAutoNum type="arabicPeriod"/>
            </a:pPr>
            <a:endParaRPr lang="en-GB" dirty="0"/>
          </a:p>
          <a:p>
            <a:pPr marL="342900" indent="-342900">
              <a:buFont typeface="+mj-lt"/>
              <a:buAutoNum type="arabicPeriod"/>
            </a:pPr>
            <a:r>
              <a:rPr lang="en-GB" dirty="0"/>
              <a:t>Why do you think there is controversy</a:t>
            </a:r>
            <a:br>
              <a:rPr lang="en-GB" dirty="0"/>
            </a:br>
            <a:r>
              <a:rPr lang="en-GB" dirty="0"/>
              <a:t>around what Columbus did?</a:t>
            </a:r>
          </a:p>
        </p:txBody>
      </p:sp>
    </p:spTree>
    <p:extLst>
      <p:ext uri="{BB962C8B-B14F-4D97-AF65-F5344CB8AC3E}">
        <p14:creationId xmlns:p14="http://schemas.microsoft.com/office/powerpoint/2010/main" val="20740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6" name="Content Placeholder 15"/>
          <p:cNvSpPr>
            <a:spLocks noGrp="1"/>
          </p:cNvSpPr>
          <p:nvPr>
            <p:ph idx="4294967295"/>
          </p:nvPr>
        </p:nvSpPr>
        <p:spPr>
          <a:xfrm>
            <a:off x="628650" y="1127760"/>
            <a:ext cx="7886700" cy="1409700"/>
          </a:xfrm>
        </p:spPr>
        <p:txBody>
          <a:bodyPr>
            <a:noAutofit/>
          </a:bodyPr>
          <a:lstStyle/>
          <a:p>
            <a:pPr algn="ctr"/>
            <a:r>
              <a:rPr lang="en-GB" sz="1800" dirty="0">
                <a:latin typeface="Twinkl" pitchFamily="50" charset="0"/>
              </a:rPr>
              <a:t>To know about Christopher Columbus</a:t>
            </a:r>
          </a:p>
        </p:txBody>
      </p:sp>
      <p:sp>
        <p:nvSpPr>
          <p:cNvPr id="20" name="Content Placeholder 15"/>
          <p:cNvSpPr txBox="1">
            <a:spLocks/>
          </p:cNvSpPr>
          <p:nvPr/>
        </p:nvSpPr>
        <p:spPr>
          <a:xfrm>
            <a:off x="628650" y="3466803"/>
            <a:ext cx="7886700" cy="2626022"/>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Twinkl" pitchFamily="50" charset="0"/>
              </a:rPr>
              <a:t>To know who Christopher Columbus was.</a:t>
            </a:r>
          </a:p>
          <a:p>
            <a:r>
              <a:rPr lang="en-GB" dirty="0">
                <a:latin typeface="Twinkl" pitchFamily="50" charset="0"/>
              </a:rPr>
              <a:t>To know what Christopher Columbus was famous for.</a:t>
            </a:r>
            <a:endParaRPr lang="en-GB" sz="1800" dirty="0">
              <a:latin typeface="Twinkl" pitchFamily="50"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0494"/>
          <a:stretch/>
        </p:blipFill>
        <p:spPr>
          <a:xfrm>
            <a:off x="118532" y="427157"/>
            <a:ext cx="2421467" cy="249384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7875" y="3068815"/>
            <a:ext cx="1457057" cy="3501074"/>
          </a:xfrm>
          <a:prstGeom prst="rect">
            <a:avLst/>
          </a:prstGeom>
        </p:spPr>
      </p:pic>
    </p:spTree>
    <p:extLst>
      <p:ext uri="{BB962C8B-B14F-4D97-AF65-F5344CB8AC3E}">
        <p14:creationId xmlns:p14="http://schemas.microsoft.com/office/powerpoint/2010/main" val="44728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019442"/>
                </a:solidFill>
                <a:latin typeface="+mn-lt"/>
              </a:rPr>
              <a:t>Who was Christopher Columbus?</a:t>
            </a:r>
          </a:p>
        </p:txBody>
      </p:sp>
      <p:sp>
        <p:nvSpPr>
          <p:cNvPr id="5" name="Rectangle 4"/>
          <p:cNvSpPr/>
          <p:nvPr/>
        </p:nvSpPr>
        <p:spPr>
          <a:xfrm>
            <a:off x="755650" y="1513946"/>
            <a:ext cx="7632700" cy="1938992"/>
          </a:xfrm>
          <a:prstGeom prst="rect">
            <a:avLst/>
          </a:prstGeom>
        </p:spPr>
        <p:txBody>
          <a:bodyPr wrap="square" lIns="0" tIns="0" rIns="0" bIns="0">
            <a:spAutoFit/>
          </a:bodyPr>
          <a:lstStyle/>
          <a:p>
            <a:pPr marL="285750" indent="-285750">
              <a:buFont typeface="Arial" panose="020B0604020202020204" pitchFamily="34" charset="0"/>
              <a:buChar char="•"/>
            </a:pPr>
            <a:r>
              <a:rPr lang="en-GB" dirty="0"/>
              <a:t>Christopher Columbus was a famous explorer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 14 92 Christopher Columbus sailed from </a:t>
            </a:r>
            <a:br>
              <a:rPr lang="en-GB" dirty="0"/>
            </a:br>
            <a:r>
              <a:rPr lang="en-GB" dirty="0"/>
              <a:t>Europe to America.</a:t>
            </a:r>
          </a:p>
          <a:p>
            <a:endParaRPr lang="en-GB" dirty="0"/>
          </a:p>
          <a:p>
            <a:pPr marL="285750" indent="-285750">
              <a:buFont typeface="Arial" panose="020B0604020202020204" pitchFamily="34" charset="0"/>
              <a:buChar char="•"/>
            </a:pPr>
            <a:r>
              <a:rPr lang="en-GB" dirty="0"/>
              <a:t>He sailed across the Atlantic ocean, not </a:t>
            </a:r>
            <a:br>
              <a:rPr lang="en-GB" dirty="0"/>
            </a:br>
            <a:r>
              <a:rPr lang="en-GB" dirty="0"/>
              <a:t>knowing where they would land!</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5067" y="1387648"/>
            <a:ext cx="1987549" cy="4775761"/>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200" dirty="0" smtClean="0">
                <a:solidFill>
                  <a:srgbClr val="019442"/>
                </a:solidFill>
                <a:latin typeface="+mn-lt"/>
              </a:rPr>
              <a:t>What </a:t>
            </a:r>
            <a:r>
              <a:rPr lang="en-GB" sz="3200" dirty="0">
                <a:solidFill>
                  <a:srgbClr val="019442"/>
                </a:solidFill>
                <a:latin typeface="+mn-lt"/>
              </a:rPr>
              <a:t>Did Christopher Columbus Do?</a:t>
            </a:r>
          </a:p>
        </p:txBody>
      </p:sp>
      <p:sp>
        <p:nvSpPr>
          <p:cNvPr id="5" name="Rectangle 4"/>
          <p:cNvSpPr/>
          <p:nvPr/>
        </p:nvSpPr>
        <p:spPr>
          <a:xfrm>
            <a:off x="755650" y="1513946"/>
            <a:ext cx="7632700" cy="1384995"/>
          </a:xfrm>
          <a:prstGeom prst="rect">
            <a:avLst/>
          </a:prstGeom>
        </p:spPr>
        <p:txBody>
          <a:bodyPr wrap="square" lIns="0" tIns="0" rIns="0" bIns="0">
            <a:spAutoFit/>
          </a:bodyPr>
          <a:lstStyle/>
          <a:p>
            <a:pPr marL="285750" indent="-285750">
              <a:buFont typeface="Arial" panose="020B0604020202020204" pitchFamily="34" charset="0"/>
              <a:buChar char="•"/>
            </a:pPr>
            <a:r>
              <a:rPr lang="en-GB" dirty="0"/>
              <a:t>It is important to note that Christopher Columbus did not discover America, but he started regular contact between Europe and America.</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Vikings had landed in America 500 years before </a:t>
            </a:r>
            <a:br>
              <a:rPr lang="en-GB" dirty="0"/>
            </a:br>
            <a:r>
              <a:rPr lang="en-GB" dirty="0"/>
              <a:t>(Christopher Columbus did not know this.)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6001" y="2959425"/>
            <a:ext cx="3920254" cy="3780044"/>
          </a:xfrm>
          <a:prstGeom prst="rect">
            <a:avLst/>
          </a:prstGeom>
        </p:spPr>
      </p:pic>
    </p:spTree>
    <p:extLst>
      <p:ext uri="{BB962C8B-B14F-4D97-AF65-F5344CB8AC3E}">
        <p14:creationId xmlns:p14="http://schemas.microsoft.com/office/powerpoint/2010/main" val="105809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7065" y="1513946"/>
            <a:ext cx="2675091" cy="4641322"/>
          </a:xfrm>
          <a:prstGeom prst="rect">
            <a:avLst/>
          </a:prstGeom>
        </p:spPr>
      </p:pic>
      <p:sp>
        <p:nvSpPr>
          <p:cNvPr id="21" name="Title 20"/>
          <p:cNvSpPr>
            <a:spLocks noGrp="1"/>
          </p:cNvSpPr>
          <p:nvPr>
            <p:ph type="title"/>
          </p:nvPr>
        </p:nvSpPr>
        <p:spPr/>
        <p:txBody>
          <a:bodyPr/>
          <a:lstStyle/>
          <a:p>
            <a:r>
              <a:rPr lang="en-GB" sz="3600" dirty="0">
                <a:solidFill>
                  <a:srgbClr val="019442"/>
                </a:solidFill>
                <a:latin typeface="+mn-lt"/>
              </a:rPr>
              <a:t>Christopher Columbus’ Early Life</a:t>
            </a:r>
          </a:p>
        </p:txBody>
      </p:sp>
      <p:sp>
        <p:nvSpPr>
          <p:cNvPr id="5" name="Rectangle 4"/>
          <p:cNvSpPr/>
          <p:nvPr/>
        </p:nvSpPr>
        <p:spPr>
          <a:xfrm>
            <a:off x="755650" y="1513946"/>
            <a:ext cx="7632700" cy="3046988"/>
          </a:xfrm>
          <a:prstGeom prst="rect">
            <a:avLst/>
          </a:prstGeom>
        </p:spPr>
        <p:txBody>
          <a:bodyPr wrap="square" lIns="0" tIns="0" rIns="0" bIns="0">
            <a:spAutoFit/>
          </a:bodyPr>
          <a:lstStyle/>
          <a:p>
            <a:pPr marL="285750" indent="-285750">
              <a:buFont typeface="Arial" panose="020B0604020202020204" pitchFamily="34" charset="0"/>
              <a:buChar char="•"/>
            </a:pPr>
            <a:r>
              <a:rPr lang="en-GB" dirty="0"/>
              <a:t>Christopher Columbus was born in 1451 in Italy.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This time period was called the Renaissance.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Lots of people were building new </a:t>
            </a:r>
            <a:br>
              <a:rPr lang="en-GB" dirty="0"/>
            </a:br>
            <a:r>
              <a:rPr lang="en-GB" dirty="0"/>
              <a:t>ships to explore new lands.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His father was a wool merchant.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Christopher Columbus’ first trip on the </a:t>
            </a:r>
            <a:br>
              <a:rPr lang="en-GB" dirty="0"/>
            </a:br>
            <a:r>
              <a:rPr lang="en-GB" dirty="0"/>
              <a:t>sea was when he was 13 years old.</a:t>
            </a:r>
          </a:p>
        </p:txBody>
      </p:sp>
    </p:spTree>
    <p:extLst>
      <p:ext uri="{BB962C8B-B14F-4D97-AF65-F5344CB8AC3E}">
        <p14:creationId xmlns:p14="http://schemas.microsoft.com/office/powerpoint/2010/main" val="205943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1" y="2631035"/>
            <a:ext cx="3591980" cy="4147720"/>
          </a:xfrm>
          <a:prstGeom prst="rect">
            <a:avLst/>
          </a:prstGeom>
        </p:spPr>
      </p:pic>
      <p:sp>
        <p:nvSpPr>
          <p:cNvPr id="21" name="Title 20"/>
          <p:cNvSpPr>
            <a:spLocks noGrp="1"/>
          </p:cNvSpPr>
          <p:nvPr>
            <p:ph type="title"/>
          </p:nvPr>
        </p:nvSpPr>
        <p:spPr/>
        <p:txBody>
          <a:bodyPr/>
          <a:lstStyle/>
          <a:p>
            <a:r>
              <a:rPr lang="en-GB" sz="3600" dirty="0">
                <a:solidFill>
                  <a:srgbClr val="019442"/>
                </a:solidFill>
                <a:latin typeface="+mn-lt"/>
              </a:rPr>
              <a:t>Christopher Columbus’ Life</a:t>
            </a:r>
          </a:p>
        </p:txBody>
      </p:sp>
      <p:sp>
        <p:nvSpPr>
          <p:cNvPr id="5" name="Rectangle 4"/>
          <p:cNvSpPr/>
          <p:nvPr/>
        </p:nvSpPr>
        <p:spPr>
          <a:xfrm>
            <a:off x="755650" y="1513946"/>
            <a:ext cx="7632700" cy="1938992"/>
          </a:xfrm>
          <a:prstGeom prst="rect">
            <a:avLst/>
          </a:prstGeom>
        </p:spPr>
        <p:txBody>
          <a:bodyPr wrap="square" lIns="0" tIns="0" rIns="0" bIns="0">
            <a:spAutoFit/>
          </a:bodyPr>
          <a:lstStyle/>
          <a:p>
            <a:pPr marL="285750" indent="-285750">
              <a:buFont typeface="Arial" panose="020B0604020202020204" pitchFamily="34" charset="0"/>
              <a:buChar char="•"/>
            </a:pPr>
            <a:r>
              <a:rPr lang="en-GB" dirty="0"/>
              <a:t>Christopher Columbus learned to sail in a wooden ship with sails.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He learnt to find the way at sea by using the stars and the sun.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He went to live in Portugal and he sold maps with his brothers.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He had a dream to travel west and go to China.</a:t>
            </a:r>
          </a:p>
        </p:txBody>
      </p:sp>
    </p:spTree>
    <p:extLst>
      <p:ext uri="{BB962C8B-B14F-4D97-AF65-F5344CB8AC3E}">
        <p14:creationId xmlns:p14="http://schemas.microsoft.com/office/powerpoint/2010/main" val="203159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0533" y="2772038"/>
            <a:ext cx="3697816" cy="3417095"/>
          </a:xfrm>
          <a:prstGeom prst="rect">
            <a:avLst/>
          </a:prstGeom>
        </p:spPr>
      </p:pic>
      <p:sp>
        <p:nvSpPr>
          <p:cNvPr id="21" name="Title 20"/>
          <p:cNvSpPr>
            <a:spLocks noGrp="1"/>
          </p:cNvSpPr>
          <p:nvPr>
            <p:ph type="title"/>
          </p:nvPr>
        </p:nvSpPr>
        <p:spPr/>
        <p:txBody>
          <a:bodyPr/>
          <a:lstStyle/>
          <a:p>
            <a:r>
              <a:rPr lang="en-GB" sz="3600" dirty="0">
                <a:solidFill>
                  <a:srgbClr val="019442"/>
                </a:solidFill>
                <a:latin typeface="+mn-lt"/>
              </a:rPr>
              <a:t>Setting Sail</a:t>
            </a:r>
          </a:p>
        </p:txBody>
      </p:sp>
      <p:sp>
        <p:nvSpPr>
          <p:cNvPr id="5" name="Rectangle 4"/>
          <p:cNvSpPr/>
          <p:nvPr/>
        </p:nvSpPr>
        <p:spPr>
          <a:xfrm>
            <a:off x="755650" y="1513946"/>
            <a:ext cx="7632700" cy="2492990"/>
          </a:xfrm>
          <a:prstGeom prst="rect">
            <a:avLst/>
          </a:prstGeom>
        </p:spPr>
        <p:txBody>
          <a:bodyPr wrap="square" lIns="0" tIns="0" rIns="0" bIns="0">
            <a:spAutoFit/>
          </a:bodyPr>
          <a:lstStyle/>
          <a:p>
            <a:pPr marL="285750" indent="-285750">
              <a:buFont typeface="Arial" panose="020B0604020202020204" pitchFamily="34" charset="0"/>
              <a:buChar char="•"/>
            </a:pPr>
            <a:r>
              <a:rPr lang="en-GB" dirty="0"/>
              <a:t>To follow his dream he need money so the King and Queen </a:t>
            </a:r>
            <a:br>
              <a:rPr lang="en-GB" dirty="0"/>
            </a:br>
            <a:r>
              <a:rPr lang="en-GB" dirty="0"/>
              <a:t>of Spain gave him money to buy ships.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He set sail on 3</a:t>
            </a:r>
            <a:r>
              <a:rPr lang="en-GB" baseline="30000" dirty="0"/>
              <a:t>rd</a:t>
            </a:r>
            <a:r>
              <a:rPr lang="en-GB" dirty="0"/>
              <a:t> August 1492 with three ships.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people on the ships took it in </a:t>
            </a:r>
            <a:br>
              <a:rPr lang="en-GB" dirty="0"/>
            </a:br>
            <a:r>
              <a:rPr lang="en-GB" dirty="0"/>
              <a:t>turns to do the work.</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Everyone had to sleep on the deck.</a:t>
            </a:r>
          </a:p>
        </p:txBody>
      </p:sp>
    </p:spTree>
    <p:extLst>
      <p:ext uri="{BB962C8B-B14F-4D97-AF65-F5344CB8AC3E}">
        <p14:creationId xmlns:p14="http://schemas.microsoft.com/office/powerpoint/2010/main" val="342992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2934" y="3590411"/>
            <a:ext cx="2995416" cy="2502414"/>
          </a:xfrm>
          <a:prstGeom prst="rect">
            <a:avLst/>
          </a:prstGeom>
        </p:spPr>
      </p:pic>
      <p:sp>
        <p:nvSpPr>
          <p:cNvPr id="21" name="Title 20"/>
          <p:cNvSpPr>
            <a:spLocks noGrp="1"/>
          </p:cNvSpPr>
          <p:nvPr>
            <p:ph type="title"/>
          </p:nvPr>
        </p:nvSpPr>
        <p:spPr/>
        <p:txBody>
          <a:bodyPr/>
          <a:lstStyle/>
          <a:p>
            <a:r>
              <a:rPr lang="en-GB" sz="3600" dirty="0">
                <a:solidFill>
                  <a:srgbClr val="019442"/>
                </a:solidFill>
                <a:latin typeface="+mn-lt"/>
              </a:rPr>
              <a:t>Setting Sail</a:t>
            </a:r>
          </a:p>
        </p:txBody>
      </p:sp>
      <p:sp>
        <p:nvSpPr>
          <p:cNvPr id="5" name="Rectangle 4"/>
          <p:cNvSpPr/>
          <p:nvPr/>
        </p:nvSpPr>
        <p:spPr>
          <a:xfrm>
            <a:off x="755650" y="1513946"/>
            <a:ext cx="7632700" cy="2769989"/>
          </a:xfrm>
          <a:prstGeom prst="rect">
            <a:avLst/>
          </a:prstGeom>
        </p:spPr>
        <p:txBody>
          <a:bodyPr wrap="square" lIns="0" tIns="0" rIns="0" bIns="0">
            <a:spAutoFit/>
          </a:bodyPr>
          <a:lstStyle/>
          <a:p>
            <a:pPr marL="285750" indent="-285750">
              <a:buFont typeface="Arial" panose="020B0604020202020204" pitchFamily="34" charset="0"/>
              <a:buChar char="•"/>
            </a:pPr>
            <a:r>
              <a:rPr lang="en-GB" dirty="0"/>
              <a:t>Christopher Columbus used a compass to help him find his way.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trip took them longer than expected and they got a bit scared.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They could find no land, all they could see was sea.</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They were running out of food and water.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After 36 days one man spotted an </a:t>
            </a:r>
            <a:br>
              <a:rPr lang="en-GB" dirty="0"/>
            </a:br>
            <a:r>
              <a:rPr lang="en-GB" dirty="0"/>
              <a:t>island, it was in the Bahamas.</a:t>
            </a:r>
          </a:p>
        </p:txBody>
      </p:sp>
    </p:spTree>
    <p:extLst>
      <p:ext uri="{BB962C8B-B14F-4D97-AF65-F5344CB8AC3E}">
        <p14:creationId xmlns:p14="http://schemas.microsoft.com/office/powerpoint/2010/main" val="343999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994306"/>
          </a:xfrm>
        </p:spPr>
        <p:txBody>
          <a:bodyPr/>
          <a:lstStyle/>
          <a:p>
            <a:r>
              <a:rPr lang="en-GB" sz="3600" dirty="0">
                <a:solidFill>
                  <a:srgbClr val="019442"/>
                </a:solidFill>
                <a:latin typeface="+mn-lt"/>
              </a:rPr>
              <a:t>Christopher Columbus’ Discoveries</a:t>
            </a:r>
          </a:p>
        </p:txBody>
      </p:sp>
      <p:sp>
        <p:nvSpPr>
          <p:cNvPr id="5" name="Rectangle 4"/>
          <p:cNvSpPr/>
          <p:nvPr/>
        </p:nvSpPr>
        <p:spPr>
          <a:xfrm>
            <a:off x="755650" y="1440272"/>
            <a:ext cx="7463317" cy="2769989"/>
          </a:xfrm>
          <a:prstGeom prst="rect">
            <a:avLst/>
          </a:prstGeom>
        </p:spPr>
        <p:txBody>
          <a:bodyPr wrap="square" lIns="0" tIns="0" rIns="0" bIns="0">
            <a:spAutoFit/>
          </a:bodyPr>
          <a:lstStyle/>
          <a:p>
            <a:pPr marL="285750" indent="-285750">
              <a:buFont typeface="Arial" panose="020B0604020202020204" pitchFamily="34" charset="0"/>
              <a:buChar char="•"/>
            </a:pPr>
            <a:r>
              <a:rPr lang="en-GB" dirty="0"/>
              <a:t>Christopher Columbus sailed on to Cuba and was the first European to discover it. They called it The New World and Columbus 'claimed' it for Spain.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Native Americans lived on the islands but Christopher Columbus called them Indians because he thought he had landed in ‘the Indies.’ He captured many of them and took them as prisoners.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Native American people were not happy that Columbus was claiming their native lands for Spain.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9503" y="4354931"/>
            <a:ext cx="2604993" cy="1834247"/>
          </a:xfrm>
          <a:prstGeom prst="rect">
            <a:avLst/>
          </a:prstGeom>
        </p:spPr>
      </p:pic>
    </p:spTree>
    <p:extLst>
      <p:ext uri="{BB962C8B-B14F-4D97-AF65-F5344CB8AC3E}">
        <p14:creationId xmlns:p14="http://schemas.microsoft.com/office/powerpoint/2010/main" val="233856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120</TotalTime>
  <Words>702</Words>
  <Application>Microsoft Office PowerPoint</Application>
  <PresentationFormat>On-screen Show (4:3)</PresentationFormat>
  <Paragraphs>100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Twinkl</vt:lpstr>
      <vt:lpstr>Sassoon Infant Rg</vt:lpstr>
      <vt:lpstr>Arial</vt:lpstr>
      <vt:lpstr>Calibri</vt:lpstr>
      <vt:lpstr>Office Theme</vt:lpstr>
      <vt:lpstr>PowerPoint Presentation</vt:lpstr>
      <vt:lpstr>PowerPoint Presentation</vt:lpstr>
      <vt:lpstr>Who was Christopher Columbus?</vt:lpstr>
      <vt:lpstr>What Did Christopher Columbus Do?</vt:lpstr>
      <vt:lpstr>Christopher Columbus’ Early Life</vt:lpstr>
      <vt:lpstr>Christopher Columbus’ Life</vt:lpstr>
      <vt:lpstr>Setting Sail</vt:lpstr>
      <vt:lpstr>Setting Sail</vt:lpstr>
      <vt:lpstr>Christopher Columbus’ Discoveries</vt:lpstr>
      <vt:lpstr>Christopher Columbus’ Big Problem!</vt:lpstr>
      <vt:lpstr>What Happened to Christopher Columbus?</vt:lpstr>
      <vt:lpstr>Interesting Facts</vt:lpstr>
      <vt:lpstr>Task</vt:lpstr>
      <vt:lpstr>Plenary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Lydia Fay</dc:creator>
  <cp:lastModifiedBy>Amanda Turner</cp:lastModifiedBy>
  <cp:revision>25</cp:revision>
  <dcterms:created xsi:type="dcterms:W3CDTF">2019-06-18T13:52:06Z</dcterms:created>
  <dcterms:modified xsi:type="dcterms:W3CDTF">2021-01-12T10:07:11Z</dcterms:modified>
</cp:coreProperties>
</file>