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sldIdLst>
    <p:sldId id="257" r:id="rId2"/>
    <p:sldId id="412" r:id="rId3"/>
    <p:sldId id="414" r:id="rId4"/>
    <p:sldId id="415" r:id="rId5"/>
    <p:sldId id="416" r:id="rId6"/>
    <p:sldId id="417" r:id="rId7"/>
    <p:sldId id="273" r:id="rId8"/>
    <p:sldId id="343" r:id="rId9"/>
    <p:sldId id="399" r:id="rId10"/>
    <p:sldId id="400" r:id="rId11"/>
    <p:sldId id="401" r:id="rId12"/>
    <p:sldId id="402" r:id="rId13"/>
    <p:sldId id="403" r:id="rId14"/>
    <p:sldId id="337" r:id="rId15"/>
    <p:sldId id="40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</p:showPr>
  <p:clrMru>
    <a:srgbClr val="FFCCFF"/>
    <a:srgbClr val="FF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412" autoAdjust="0"/>
    <p:restoredTop sz="94660"/>
  </p:normalViewPr>
  <p:slideViewPr>
    <p:cSldViewPr>
      <p:cViewPr varScale="1">
        <p:scale>
          <a:sx n="68" d="100"/>
          <a:sy n="68" d="100"/>
        </p:scale>
        <p:origin x="-19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7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0F38-821F-45B2-8B8A-BF61878DD859}" type="datetimeFigureOut">
              <a:rPr lang="en-GB" smtClean="0"/>
              <a:pPr/>
              <a:t>08/07/2020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BF1C-67FC-4E67-9BD8-F40D807F28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 advTm="8000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0F38-821F-45B2-8B8A-BF61878DD859}" type="datetimeFigureOut">
              <a:rPr lang="en-GB" smtClean="0"/>
              <a:pPr/>
              <a:t>08/07/2020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BF1C-67FC-4E67-9BD8-F40D807F28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 advTm="8000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0F38-821F-45B2-8B8A-BF61878DD859}" type="datetimeFigureOut">
              <a:rPr lang="en-GB" smtClean="0"/>
              <a:pPr/>
              <a:t>08/07/2020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BF1C-67FC-4E67-9BD8-F40D807F28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 advTm="8000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0F38-821F-45B2-8B8A-BF61878DD859}" type="datetimeFigureOut">
              <a:rPr lang="en-GB" smtClean="0"/>
              <a:pPr/>
              <a:t>08/07/2020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BF1C-67FC-4E67-9BD8-F40D807F28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 advTm="8000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0F38-821F-45B2-8B8A-BF61878DD859}" type="datetimeFigureOut">
              <a:rPr lang="en-GB" smtClean="0"/>
              <a:pPr/>
              <a:t>08/07/2020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BF1C-67FC-4E67-9BD8-F40D807F28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 advTm="8000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0F38-821F-45B2-8B8A-BF61878DD859}" type="datetimeFigureOut">
              <a:rPr lang="en-GB" smtClean="0"/>
              <a:pPr/>
              <a:t>08/07/2020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BF1C-67FC-4E67-9BD8-F40D807F28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 advTm="8000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0F38-821F-45B2-8B8A-BF61878DD859}" type="datetimeFigureOut">
              <a:rPr lang="en-GB" smtClean="0"/>
              <a:pPr/>
              <a:t>08/07/2020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BF1C-67FC-4E67-9BD8-F40D807F28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 advTm="8000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0F38-821F-45B2-8B8A-BF61878DD859}" type="datetimeFigureOut">
              <a:rPr lang="en-GB" smtClean="0"/>
              <a:pPr/>
              <a:t>08/07/2020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BF1C-67FC-4E67-9BD8-F40D807F28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 advTm="8000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0F38-821F-45B2-8B8A-BF61878DD859}" type="datetimeFigureOut">
              <a:rPr lang="en-GB" smtClean="0"/>
              <a:pPr/>
              <a:t>08/07/2020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BF1C-67FC-4E67-9BD8-F40D807F28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 advTm="8000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0F38-821F-45B2-8B8A-BF61878DD859}" type="datetimeFigureOut">
              <a:rPr lang="en-GB" smtClean="0"/>
              <a:pPr/>
              <a:t>08/07/2020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BF1C-67FC-4E67-9BD8-F40D807F28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 advTm="8000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0F38-821F-45B2-8B8A-BF61878DD859}" type="datetimeFigureOut">
              <a:rPr lang="en-GB" smtClean="0"/>
              <a:pPr/>
              <a:t>08/07/2020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BF1C-67FC-4E67-9BD8-F40D807F28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 advTm="8000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D0F38-821F-45B2-8B8A-BF61878DD859}" type="datetimeFigureOut">
              <a:rPr lang="en-GB" smtClean="0"/>
              <a:pPr/>
              <a:t>08/07/2020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CBF1C-67FC-4E67-9BD8-F40D807F280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8000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0"/>
            <a:ext cx="9144000" cy="8617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Y5&amp;6 TOP SPELLERS TODAY</a:t>
            </a:r>
            <a:endParaRPr lang="en-US" sz="5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290" name="Picture 2" descr="Spelling Shed by The Spelling Shed Lt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65626" cy="6021288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/>
        </p:nvSpPr>
        <p:spPr>
          <a:xfrm>
            <a:off x="0" y="2132856"/>
            <a:ext cx="9144000" cy="480131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= Jack 29 points</a:t>
            </a:r>
          </a:p>
          <a:p>
            <a:endParaRPr lang="en-GB" dirty="0" smtClean="0"/>
          </a:p>
          <a:p>
            <a:r>
              <a:rPr lang="en-GB" dirty="0" smtClean="0"/>
              <a:t>2nd = Cassie 17 points</a:t>
            </a:r>
          </a:p>
          <a:p>
            <a:endParaRPr lang="en-GB" dirty="0" smtClean="0"/>
          </a:p>
          <a:p>
            <a:r>
              <a:rPr lang="en-GB" dirty="0" smtClean="0"/>
              <a:t>3rd = Holly H 10 points</a:t>
            </a:r>
          </a:p>
          <a:p>
            <a:endParaRPr lang="en-GB" dirty="0" smtClean="0"/>
          </a:p>
          <a:p>
            <a:r>
              <a:rPr lang="en-GB" dirty="0" smtClean="0"/>
              <a:t>4</a:t>
            </a:r>
            <a:r>
              <a:rPr lang="en-GB" baseline="30000" dirty="0" smtClean="0"/>
              <a:t>th</a:t>
            </a:r>
            <a:r>
              <a:rPr lang="en-GB" dirty="0" smtClean="0"/>
              <a:t> =  Harvey 8 points</a:t>
            </a:r>
          </a:p>
          <a:p>
            <a:endParaRPr lang="en-GB" dirty="0" smtClean="0"/>
          </a:p>
          <a:p>
            <a:r>
              <a:rPr lang="en-GB" dirty="0" smtClean="0"/>
              <a:t>5th = Rhys 8 points</a:t>
            </a:r>
          </a:p>
          <a:p>
            <a:endParaRPr lang="en-GB" dirty="0" smtClean="0"/>
          </a:p>
          <a:p>
            <a:r>
              <a:rPr lang="en-GB" dirty="0" smtClean="0"/>
              <a:t>6th = points</a:t>
            </a:r>
          </a:p>
          <a:p>
            <a:endParaRPr lang="en-GB" dirty="0" smtClean="0"/>
          </a:p>
          <a:p>
            <a:r>
              <a:rPr lang="en-GB" dirty="0" smtClean="0"/>
              <a:t>7</a:t>
            </a:r>
            <a:r>
              <a:rPr lang="en-GB" baseline="30000" dirty="0" smtClean="0"/>
              <a:t>th</a:t>
            </a:r>
            <a:r>
              <a:rPr lang="en-GB" dirty="0" smtClean="0"/>
              <a:t> = points</a:t>
            </a:r>
          </a:p>
          <a:p>
            <a:endParaRPr lang="en-GB" dirty="0" smtClean="0"/>
          </a:p>
          <a:p>
            <a:r>
              <a:rPr lang="en-GB" dirty="0" smtClean="0"/>
              <a:t>8</a:t>
            </a:r>
            <a:r>
              <a:rPr lang="en-GB" baseline="30000" dirty="0" smtClean="0"/>
              <a:t>th</a:t>
            </a:r>
            <a:r>
              <a:rPr lang="en-GB" dirty="0" smtClean="0"/>
              <a:t> –points</a:t>
            </a:r>
          </a:p>
          <a:p>
            <a:endParaRPr lang="en-GB" dirty="0" smtClean="0"/>
          </a:p>
          <a:p>
            <a:r>
              <a:rPr lang="en-GB" dirty="0" smtClean="0"/>
              <a:t>9th = point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436096" y="5373216"/>
            <a:ext cx="3707904" cy="133882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700" dirty="0" smtClean="0"/>
              <a:t>Everybody else earns 1 dojo for practising their spellings today!</a:t>
            </a:r>
            <a:endParaRPr lang="en-GB" sz="2700" dirty="0"/>
          </a:p>
        </p:txBody>
      </p:sp>
      <p:pic>
        <p:nvPicPr>
          <p:cNvPr id="39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132856"/>
            <a:ext cx="432048" cy="432048"/>
          </a:xfrm>
          <a:prstGeom prst="rect">
            <a:avLst/>
          </a:prstGeom>
          <a:noFill/>
        </p:spPr>
      </p:pic>
      <p:pic>
        <p:nvPicPr>
          <p:cNvPr id="40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132856"/>
            <a:ext cx="432048" cy="432048"/>
          </a:xfrm>
          <a:prstGeom prst="rect">
            <a:avLst/>
          </a:prstGeom>
          <a:noFill/>
        </p:spPr>
      </p:pic>
      <p:pic>
        <p:nvPicPr>
          <p:cNvPr id="41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132856"/>
            <a:ext cx="432048" cy="432048"/>
          </a:xfrm>
          <a:prstGeom prst="rect">
            <a:avLst/>
          </a:prstGeom>
          <a:noFill/>
        </p:spPr>
      </p:pic>
      <p:pic>
        <p:nvPicPr>
          <p:cNvPr id="42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132856"/>
            <a:ext cx="432048" cy="432048"/>
          </a:xfrm>
          <a:prstGeom prst="rect">
            <a:avLst/>
          </a:prstGeom>
          <a:noFill/>
        </p:spPr>
      </p:pic>
      <p:pic>
        <p:nvPicPr>
          <p:cNvPr id="43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132856"/>
            <a:ext cx="432048" cy="432048"/>
          </a:xfrm>
          <a:prstGeom prst="rect">
            <a:avLst/>
          </a:prstGeom>
          <a:noFill/>
        </p:spPr>
      </p:pic>
      <p:pic>
        <p:nvPicPr>
          <p:cNvPr id="44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636912"/>
            <a:ext cx="432048" cy="432048"/>
          </a:xfrm>
          <a:prstGeom prst="rect">
            <a:avLst/>
          </a:prstGeom>
          <a:noFill/>
        </p:spPr>
      </p:pic>
      <p:pic>
        <p:nvPicPr>
          <p:cNvPr id="45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636912"/>
            <a:ext cx="432048" cy="432048"/>
          </a:xfrm>
          <a:prstGeom prst="rect">
            <a:avLst/>
          </a:prstGeom>
          <a:noFill/>
        </p:spPr>
      </p:pic>
      <p:pic>
        <p:nvPicPr>
          <p:cNvPr id="46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636912"/>
            <a:ext cx="432048" cy="432048"/>
          </a:xfrm>
          <a:prstGeom prst="rect">
            <a:avLst/>
          </a:prstGeom>
          <a:noFill/>
        </p:spPr>
      </p:pic>
      <p:pic>
        <p:nvPicPr>
          <p:cNvPr id="47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636912"/>
            <a:ext cx="432048" cy="432048"/>
          </a:xfrm>
          <a:prstGeom prst="rect">
            <a:avLst/>
          </a:prstGeom>
          <a:noFill/>
        </p:spPr>
      </p:pic>
      <p:pic>
        <p:nvPicPr>
          <p:cNvPr id="48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636912"/>
            <a:ext cx="432048" cy="432048"/>
          </a:xfrm>
          <a:prstGeom prst="rect">
            <a:avLst/>
          </a:prstGeom>
          <a:noFill/>
        </p:spPr>
      </p:pic>
      <p:pic>
        <p:nvPicPr>
          <p:cNvPr id="49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140968"/>
            <a:ext cx="432048" cy="432048"/>
          </a:xfrm>
          <a:prstGeom prst="rect">
            <a:avLst/>
          </a:prstGeom>
          <a:noFill/>
        </p:spPr>
      </p:pic>
      <p:pic>
        <p:nvPicPr>
          <p:cNvPr id="50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140968"/>
            <a:ext cx="432048" cy="432048"/>
          </a:xfrm>
          <a:prstGeom prst="rect">
            <a:avLst/>
          </a:prstGeom>
          <a:noFill/>
        </p:spPr>
      </p:pic>
      <p:pic>
        <p:nvPicPr>
          <p:cNvPr id="51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140968"/>
            <a:ext cx="432048" cy="432048"/>
          </a:xfrm>
          <a:prstGeom prst="rect">
            <a:avLst/>
          </a:prstGeom>
          <a:noFill/>
        </p:spPr>
      </p:pic>
      <p:pic>
        <p:nvPicPr>
          <p:cNvPr id="52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140968"/>
            <a:ext cx="432048" cy="432048"/>
          </a:xfrm>
          <a:prstGeom prst="rect">
            <a:avLst/>
          </a:prstGeom>
          <a:noFill/>
        </p:spPr>
      </p:pic>
      <p:pic>
        <p:nvPicPr>
          <p:cNvPr id="53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717032"/>
            <a:ext cx="432048" cy="432048"/>
          </a:xfrm>
          <a:prstGeom prst="rect">
            <a:avLst/>
          </a:prstGeom>
          <a:noFill/>
        </p:spPr>
      </p:pic>
      <p:pic>
        <p:nvPicPr>
          <p:cNvPr id="54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717032"/>
            <a:ext cx="432048" cy="432048"/>
          </a:xfrm>
          <a:prstGeom prst="rect">
            <a:avLst/>
          </a:prstGeom>
          <a:noFill/>
        </p:spPr>
      </p:pic>
      <p:pic>
        <p:nvPicPr>
          <p:cNvPr id="55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717032"/>
            <a:ext cx="432048" cy="432048"/>
          </a:xfrm>
          <a:prstGeom prst="rect">
            <a:avLst/>
          </a:prstGeom>
          <a:noFill/>
        </p:spPr>
      </p:pic>
      <p:pic>
        <p:nvPicPr>
          <p:cNvPr id="56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717032"/>
            <a:ext cx="432048" cy="432048"/>
          </a:xfrm>
          <a:prstGeom prst="rect">
            <a:avLst/>
          </a:prstGeom>
          <a:noFill/>
        </p:spPr>
      </p:pic>
      <p:pic>
        <p:nvPicPr>
          <p:cNvPr id="57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4293096"/>
            <a:ext cx="432048" cy="432048"/>
          </a:xfrm>
          <a:prstGeom prst="rect">
            <a:avLst/>
          </a:prstGeom>
          <a:noFill/>
        </p:spPr>
      </p:pic>
      <p:pic>
        <p:nvPicPr>
          <p:cNvPr id="58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4293096"/>
            <a:ext cx="432048" cy="432048"/>
          </a:xfrm>
          <a:prstGeom prst="rect">
            <a:avLst/>
          </a:prstGeom>
          <a:noFill/>
        </p:spPr>
      </p:pic>
      <p:pic>
        <p:nvPicPr>
          <p:cNvPr id="59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293096"/>
            <a:ext cx="432048" cy="432048"/>
          </a:xfrm>
          <a:prstGeom prst="rect">
            <a:avLst/>
          </a:prstGeom>
          <a:noFill/>
        </p:spPr>
      </p:pic>
      <p:pic>
        <p:nvPicPr>
          <p:cNvPr id="60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4797152"/>
            <a:ext cx="432048" cy="432048"/>
          </a:xfrm>
          <a:prstGeom prst="rect">
            <a:avLst/>
          </a:prstGeom>
          <a:noFill/>
        </p:spPr>
      </p:pic>
      <p:pic>
        <p:nvPicPr>
          <p:cNvPr id="61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4797152"/>
            <a:ext cx="432048" cy="432048"/>
          </a:xfrm>
          <a:prstGeom prst="rect">
            <a:avLst/>
          </a:prstGeom>
          <a:noFill/>
        </p:spPr>
      </p:pic>
      <p:pic>
        <p:nvPicPr>
          <p:cNvPr id="62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797152"/>
            <a:ext cx="432048" cy="432048"/>
          </a:xfrm>
          <a:prstGeom prst="rect">
            <a:avLst/>
          </a:prstGeom>
          <a:noFill/>
        </p:spPr>
      </p:pic>
      <p:pic>
        <p:nvPicPr>
          <p:cNvPr id="63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5301208"/>
            <a:ext cx="432048" cy="432048"/>
          </a:xfrm>
          <a:prstGeom prst="rect">
            <a:avLst/>
          </a:prstGeom>
          <a:noFill/>
        </p:spPr>
      </p:pic>
      <p:pic>
        <p:nvPicPr>
          <p:cNvPr id="64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5301208"/>
            <a:ext cx="432048" cy="432048"/>
          </a:xfrm>
          <a:prstGeom prst="rect">
            <a:avLst/>
          </a:prstGeom>
          <a:noFill/>
        </p:spPr>
      </p:pic>
      <p:pic>
        <p:nvPicPr>
          <p:cNvPr id="65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5877272"/>
            <a:ext cx="432048" cy="432048"/>
          </a:xfrm>
          <a:prstGeom prst="rect">
            <a:avLst/>
          </a:prstGeom>
          <a:noFill/>
        </p:spPr>
      </p:pic>
      <p:pic>
        <p:nvPicPr>
          <p:cNvPr id="66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5877272"/>
            <a:ext cx="432048" cy="432048"/>
          </a:xfrm>
          <a:prstGeom prst="rect">
            <a:avLst/>
          </a:prstGeom>
          <a:noFill/>
        </p:spPr>
      </p:pic>
      <p:sp>
        <p:nvSpPr>
          <p:cNvPr id="67" name="TextBox 66"/>
          <p:cNvSpPr txBox="1"/>
          <p:nvPr/>
        </p:nvSpPr>
        <p:spPr>
          <a:xfrm>
            <a:off x="6516216" y="2348880"/>
            <a:ext cx="2448272" cy="286232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000" dirty="0" smtClean="0"/>
              <a:t>These are the amount of </a:t>
            </a:r>
            <a:r>
              <a:rPr lang="en-GB" sz="3000" dirty="0" err="1" smtClean="0"/>
              <a:t>dojos</a:t>
            </a:r>
            <a:r>
              <a:rPr lang="en-GB" sz="3000" dirty="0" smtClean="0"/>
              <a:t> you have received for your efforts today!</a:t>
            </a:r>
            <a:endParaRPr lang="en-GB" sz="3000" dirty="0"/>
          </a:p>
        </p:txBody>
      </p:sp>
      <p:pic>
        <p:nvPicPr>
          <p:cNvPr id="68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6425952"/>
            <a:ext cx="432048" cy="432048"/>
          </a:xfrm>
          <a:prstGeom prst="rect">
            <a:avLst/>
          </a:prstGeom>
          <a:noFill/>
        </p:spPr>
      </p:pic>
      <p:pic>
        <p:nvPicPr>
          <p:cNvPr id="69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6425952"/>
            <a:ext cx="432048" cy="43204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327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Maths at Home (KS1) - Goose Green Primary Scho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90087" cy="90872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763688" y="0"/>
            <a:ext cx="7380312" cy="954107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Here’s what Y5&amp;6 have been </a:t>
            </a:r>
          </a:p>
          <a:p>
            <a:pPr algn="ctr"/>
            <a:r>
              <a:rPr lang="en-US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focusing on at home today.</a:t>
            </a:r>
            <a:endParaRPr lang="en-US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0728"/>
            <a:ext cx="914400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4457343"/>
            <a:ext cx="9144000" cy="240065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000" dirty="0" smtClean="0">
                <a:latin typeface="Informal Roman" pitchFamily="66" charset="0"/>
              </a:rPr>
              <a:t>Reuben has been using addition and division to calculate the mean.</a:t>
            </a:r>
          </a:p>
          <a:p>
            <a:pPr algn="ctr"/>
            <a:r>
              <a:rPr lang="en-GB" sz="5000" dirty="0" smtClean="0">
                <a:latin typeface="Informal Roman" pitchFamily="66" charset="0"/>
              </a:rPr>
              <a:t>He’s also chosen to complete Ruby’s too!</a:t>
            </a:r>
            <a:endParaRPr lang="en-GB" sz="5000" dirty="0">
              <a:latin typeface="Informal Roman" pitchFamily="66" charset="0"/>
            </a:endParaRPr>
          </a:p>
        </p:txBody>
      </p:sp>
    </p:spTree>
  </p:cSld>
  <p:clrMapOvr>
    <a:masterClrMapping/>
  </p:clrMapOvr>
  <p:transition advClick="0" advTm="3229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Maths at Home (KS1) - Goose Green Primary Scho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90087" cy="980728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763688" y="0"/>
            <a:ext cx="7380312" cy="954107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Here’s what Y5&amp;6 have been </a:t>
            </a:r>
          </a:p>
          <a:p>
            <a:pPr algn="ctr"/>
            <a:r>
              <a:rPr lang="en-US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focusing on at home today.</a:t>
            </a:r>
            <a:endParaRPr lang="en-US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0728"/>
            <a:ext cx="4427984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7" y="980728"/>
            <a:ext cx="4427984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980728"/>
            <a:ext cx="4427984" cy="5863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6073170"/>
            <a:ext cx="9144000" cy="78483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500" dirty="0" smtClean="0">
                <a:latin typeface="Informal Roman" pitchFamily="66" charset="0"/>
              </a:rPr>
              <a:t>Harvey’s workings out to solve the ‘mean’.</a:t>
            </a:r>
            <a:endParaRPr lang="en-GB" sz="4500" dirty="0">
              <a:latin typeface="Informal Roman" pitchFamily="66" charset="0"/>
            </a:endParaRPr>
          </a:p>
        </p:txBody>
      </p:sp>
    </p:spTree>
  </p:cSld>
  <p:clrMapOvr>
    <a:masterClrMapping/>
  </p:clrMapOvr>
  <p:transition advClick="0" advTm="3229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Maths at Home (KS1) - Goose Green Primary Scho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90087" cy="980728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763688" y="0"/>
            <a:ext cx="7380312" cy="954107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Here’s what Y5&amp;6 have been </a:t>
            </a:r>
          </a:p>
          <a:p>
            <a:pPr algn="ctr"/>
            <a:r>
              <a:rPr lang="en-US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focusing on at home today.</a:t>
            </a:r>
            <a:endParaRPr lang="en-US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630324" y="1611052"/>
            <a:ext cx="4968552" cy="3707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913785" y="1719067"/>
            <a:ext cx="4968550" cy="3491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5996226"/>
            <a:ext cx="9144000" cy="86177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000" dirty="0" smtClean="0">
                <a:latin typeface="Informal Roman" pitchFamily="66" charset="0"/>
              </a:rPr>
              <a:t>Zoe has solved the timetable problems.</a:t>
            </a:r>
            <a:endParaRPr lang="en-GB" sz="5000" dirty="0">
              <a:latin typeface="Informal Roman" pitchFamily="66" charset="0"/>
            </a:endParaRPr>
          </a:p>
        </p:txBody>
      </p:sp>
    </p:spTree>
  </p:cSld>
  <p:clrMapOvr>
    <a:masterClrMapping/>
  </p:clrMapOvr>
  <p:transition advClick="0" advTm="3229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Maths at Home (KS1) - Goose Green Primary Scho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90087" cy="980728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763688" y="0"/>
            <a:ext cx="7380312" cy="954107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Here’s what Y5&amp;6 have been </a:t>
            </a:r>
          </a:p>
          <a:p>
            <a:pPr algn="ctr"/>
            <a:r>
              <a:rPr lang="en-US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focusing on at home today.</a:t>
            </a:r>
            <a:endParaRPr lang="en-US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7"/>
            <a:ext cx="4507748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0" y="1052736"/>
            <a:ext cx="4572000" cy="470898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latin typeface="Informal Roman" pitchFamily="66" charset="0"/>
              </a:rPr>
              <a:t>Dante has been using addition and division to calculate the mean.</a:t>
            </a:r>
          </a:p>
        </p:txBody>
      </p:sp>
    </p:spTree>
  </p:cSld>
  <p:clrMapOvr>
    <a:masterClrMapping/>
  </p:clrMapOvr>
  <p:transition advClick="0" advTm="3229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 descr="Image pre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5715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What else have we been doing at home?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4716016" cy="6137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860032" y="692696"/>
            <a:ext cx="4104456" cy="61247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4900" dirty="0" err="1" smtClean="0"/>
              <a:t>Hmmmm</a:t>
            </a:r>
            <a:r>
              <a:rPr lang="en-GB" sz="4900" dirty="0" smtClean="0"/>
              <a:t> wonder what this is going to be? </a:t>
            </a:r>
          </a:p>
          <a:p>
            <a:pPr algn="ctr"/>
            <a:endParaRPr lang="en-GB" sz="4900" dirty="0" smtClean="0"/>
          </a:p>
          <a:p>
            <a:pPr algn="ctr"/>
            <a:r>
              <a:rPr lang="en-GB" sz="4900" dirty="0" smtClean="0"/>
              <a:t>Baking polymer clay tiles....</a:t>
            </a:r>
            <a:endParaRPr lang="en-GB" sz="4900" dirty="0"/>
          </a:p>
        </p:txBody>
      </p:sp>
    </p:spTree>
  </p:cSld>
  <p:clrMapOvr>
    <a:masterClrMapping/>
  </p:clrMapOvr>
  <p:transition advClick="0" advTm="8283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 descr="Image pre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5715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What else have we been doing at home?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764704"/>
            <a:ext cx="5964337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084168" y="692696"/>
            <a:ext cx="2880320" cy="38625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4900" dirty="0" smtClean="0"/>
              <a:t>I’ve had another guitar lesson this afternoon.</a:t>
            </a:r>
            <a:endParaRPr lang="en-GB" sz="4900" dirty="0"/>
          </a:p>
        </p:txBody>
      </p:sp>
    </p:spTree>
  </p:cSld>
  <p:clrMapOvr>
    <a:masterClrMapping/>
  </p:clrMapOvr>
  <p:transition advClick="0" advTm="8283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6 Ways to Learn English At Home (+ 1-Week Study Plan) - One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17232"/>
            <a:ext cx="2389406" cy="134076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46082" name="Picture 2" descr="Year 5 Reading Detectives with free online download: Teacher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059832" cy="414908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3717032"/>
            <a:ext cx="9144000" cy="1754326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What have the Y5&amp;6s been </a:t>
            </a:r>
          </a:p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studying today at home?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Crucial Crew - North Yorkshire Police | North Yorkshire Poli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-13297"/>
            <a:ext cx="6012160" cy="370168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English Lessons - English Lessons updated their profile...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English Lessons - English Lessons updated their profile...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835696" y="0"/>
            <a:ext cx="6480720" cy="113877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Here’s what Y5&amp;6 have been focusing on at home today</a:t>
            </a:r>
            <a:endParaRPr lang="en-US" sz="3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AutoShape 2" descr="English at home - Post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2" descr="Year 5 Reading Detectives with free online download: Teacher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26659" y="0"/>
            <a:ext cx="817341" cy="1152128"/>
          </a:xfrm>
          <a:prstGeom prst="rect">
            <a:avLst/>
          </a:prstGeom>
          <a:noFill/>
        </p:spPr>
      </p:pic>
      <p:pic>
        <p:nvPicPr>
          <p:cNvPr id="13" name="Picture 2" descr="Crucial Crew - North Yorkshire Police | North Yorkshire Poli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48370" cy="1138041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1196752"/>
            <a:ext cx="4872973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932040" y="1196752"/>
            <a:ext cx="4211960" cy="470898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latin typeface="Informal Roman" pitchFamily="66" charset="0"/>
              </a:rPr>
              <a:t>Amy has read the text carefully to answer the questions.</a:t>
            </a:r>
            <a:endParaRPr lang="en-GB" sz="6000" dirty="0">
              <a:latin typeface="Informal Roman" pitchFamily="66" charset="0"/>
            </a:endParaRPr>
          </a:p>
        </p:txBody>
      </p:sp>
    </p:spTree>
  </p:cSld>
  <p:clrMapOvr>
    <a:masterClrMapping/>
  </p:clrMapOvr>
  <p:transition advClick="0" advTm="3229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English Lessons - English Lessons updated their profile...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English Lessons - English Lessons updated their profile...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835696" y="0"/>
            <a:ext cx="6480720" cy="113877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Here’s what Y5&amp;6 have been focusing on at home today</a:t>
            </a:r>
            <a:endParaRPr lang="en-US" sz="3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AutoShape 2" descr="English at home - Post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2" descr="Year 5 Reading Detectives with free online download: Teacher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26659" y="0"/>
            <a:ext cx="817341" cy="1152128"/>
          </a:xfrm>
          <a:prstGeom prst="rect">
            <a:avLst/>
          </a:prstGeom>
          <a:noFill/>
        </p:spPr>
      </p:pic>
      <p:pic>
        <p:nvPicPr>
          <p:cNvPr id="13" name="Picture 2" descr="Crucial Crew - North Yorkshire Police | North Yorkshire Poli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48370" cy="1138041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96752"/>
            <a:ext cx="9106757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0" y="5842337"/>
            <a:ext cx="9144000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latin typeface="Informal Roman" pitchFamily="66" charset="0"/>
              </a:rPr>
              <a:t>I’m busy this morning.</a:t>
            </a:r>
            <a:endParaRPr lang="en-GB" sz="6000" dirty="0">
              <a:latin typeface="Informal Roman" pitchFamily="66" charset="0"/>
            </a:endParaRPr>
          </a:p>
        </p:txBody>
      </p:sp>
    </p:spTree>
  </p:cSld>
  <p:clrMapOvr>
    <a:masterClrMapping/>
  </p:clrMapOvr>
  <p:transition advClick="0" advTm="3229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English Lessons - English Lessons updated their profile...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English Lessons - English Lessons updated their profile...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835696" y="0"/>
            <a:ext cx="6480720" cy="113877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Here’s what Y5&amp;6 have been focusing on at home today</a:t>
            </a:r>
            <a:endParaRPr lang="en-US" sz="3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AutoShape 2" descr="English at home - Post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2" descr="Year 5 Reading Detectives with free online download: Teacher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26659" y="0"/>
            <a:ext cx="817341" cy="1152128"/>
          </a:xfrm>
          <a:prstGeom prst="rect">
            <a:avLst/>
          </a:prstGeom>
          <a:noFill/>
        </p:spPr>
      </p:pic>
      <p:pic>
        <p:nvPicPr>
          <p:cNvPr id="13" name="Picture 2" descr="Crucial Crew - North Yorkshire Police | North Yorkshire Poli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48370" cy="1138041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96752"/>
            <a:ext cx="5365411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364088" y="1196752"/>
            <a:ext cx="3779912" cy="478098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latin typeface="Informal Roman" pitchFamily="66" charset="0"/>
              </a:rPr>
              <a:t>Harvey is enjoying completing his Crucial Crew work.</a:t>
            </a:r>
            <a:endParaRPr lang="en-GB" sz="6000" dirty="0">
              <a:latin typeface="Informal Roman" pitchFamily="66" charset="0"/>
            </a:endParaRPr>
          </a:p>
        </p:txBody>
      </p:sp>
    </p:spTree>
  </p:cSld>
  <p:clrMapOvr>
    <a:masterClrMapping/>
  </p:clrMapOvr>
  <p:transition advClick="0" advTm="3229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421832" y="-864168"/>
            <a:ext cx="6300336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0" y="6196280"/>
            <a:ext cx="9144000" cy="66172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700" dirty="0" smtClean="0">
                <a:latin typeface="Informal Roman" pitchFamily="66" charset="0"/>
              </a:rPr>
              <a:t>Dante is enjoying completing his Crucial Crew work.</a:t>
            </a:r>
            <a:endParaRPr lang="en-GB" sz="3700" dirty="0">
              <a:latin typeface="Informal Roman" pitchFamily="66" charset="0"/>
            </a:endParaRPr>
          </a:p>
        </p:txBody>
      </p:sp>
      <p:sp>
        <p:nvSpPr>
          <p:cNvPr id="11" name="AutoShape 2" descr="English Lessons - English Lessons updated their profile...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4" descr="English Lessons - English Lessons updated their profile...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835696" y="0"/>
            <a:ext cx="6480720" cy="113877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Here’s what Y5&amp;6 have been focusing on at home today</a:t>
            </a:r>
            <a:endParaRPr lang="en-US" sz="3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5" name="AutoShape 2" descr="English at home - Post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6" name="Picture 2" descr="Year 5 Reading Detectives with free online download: Teacher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6659" y="0"/>
            <a:ext cx="817341" cy="1152128"/>
          </a:xfrm>
          <a:prstGeom prst="rect">
            <a:avLst/>
          </a:prstGeom>
          <a:noFill/>
        </p:spPr>
      </p:pic>
      <p:pic>
        <p:nvPicPr>
          <p:cNvPr id="17" name="Picture 2" descr="Crucial Crew - North Yorkshire Police | North Yorkshire Poli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848370" cy="113804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229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Maths at Home (KS1) - Goose Green Primary Scho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9144000" cy="4641862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Here’s what Y5&amp;6 have been </a:t>
            </a:r>
          </a:p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focusing on at home today.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 advTm="3229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Maths at Home (KS1) - Goose Green Primary Scho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90087" cy="980728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763688" y="0"/>
            <a:ext cx="7380312" cy="954107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Here’s what Y5&amp;6 have been </a:t>
            </a:r>
          </a:p>
          <a:p>
            <a:pPr algn="ctr"/>
            <a:r>
              <a:rPr lang="en-US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focusing on at home today.</a:t>
            </a:r>
            <a:endParaRPr lang="en-US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169878" y="-189148"/>
            <a:ext cx="2808312" cy="514806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220072" y="980728"/>
            <a:ext cx="3923928" cy="588898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200" dirty="0" smtClean="0">
                <a:latin typeface="Informal Roman" pitchFamily="66" charset="0"/>
              </a:rPr>
              <a:t>Cassie has been using addition and division to calculate the mean.</a:t>
            </a:r>
            <a:endParaRPr lang="en-GB" sz="6200" dirty="0">
              <a:latin typeface="Informal Roman" pitchFamily="66" charset="0"/>
            </a:endParaRPr>
          </a:p>
        </p:txBody>
      </p:sp>
    </p:spTree>
  </p:cSld>
  <p:clrMapOvr>
    <a:masterClrMapping/>
  </p:clrMapOvr>
  <p:transition advClick="0" advTm="3229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Maths at Home (KS1) - Goose Green Primary Scho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90087" cy="90872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763688" y="0"/>
            <a:ext cx="7380312" cy="954107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Here’s what Y5&amp;6 have been </a:t>
            </a:r>
          </a:p>
          <a:p>
            <a:pPr algn="ctr"/>
            <a:r>
              <a:rPr lang="en-US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focusing on at home today.</a:t>
            </a:r>
            <a:endParaRPr lang="en-US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6"/>
            <a:ext cx="4528106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644008" y="980728"/>
            <a:ext cx="4499992" cy="452431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7200" dirty="0" smtClean="0">
                <a:latin typeface="Informal Roman" pitchFamily="66" charset="0"/>
              </a:rPr>
              <a:t>Amy has solved the timetable problems</a:t>
            </a:r>
            <a:endParaRPr lang="en-GB" sz="7200" dirty="0">
              <a:latin typeface="Informal Roman" pitchFamily="66" charset="0"/>
            </a:endParaRPr>
          </a:p>
        </p:txBody>
      </p:sp>
    </p:spTree>
  </p:cSld>
  <p:clrMapOvr>
    <a:masterClrMapping/>
  </p:clrMapOvr>
  <p:transition advClick="0" advTm="3229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1685</TotalTime>
  <Words>334</Words>
  <Application>Microsoft Office PowerPoint</Application>
  <PresentationFormat>On-screen Show (4:3)</PresentationFormat>
  <Paragraphs>57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Carol Hughes</dc:creator>
  <cp:lastModifiedBy>Carol Hughes</cp:lastModifiedBy>
  <cp:revision>89</cp:revision>
  <dcterms:created xsi:type="dcterms:W3CDTF">2020-04-20T08:59:27Z</dcterms:created>
  <dcterms:modified xsi:type="dcterms:W3CDTF">2020-07-08T15:40:51Z</dcterms:modified>
</cp:coreProperties>
</file>