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392" r:id="rId3"/>
    <p:sldId id="393" r:id="rId4"/>
    <p:sldId id="394" r:id="rId5"/>
    <p:sldId id="395" r:id="rId6"/>
    <p:sldId id="396" r:id="rId7"/>
    <p:sldId id="397" r:id="rId8"/>
    <p:sldId id="273" r:id="rId9"/>
    <p:sldId id="314" r:id="rId10"/>
    <p:sldId id="370" r:id="rId11"/>
    <p:sldId id="371" r:id="rId12"/>
    <p:sldId id="373" r:id="rId13"/>
    <p:sldId id="372" r:id="rId14"/>
    <p:sldId id="374" r:id="rId15"/>
    <p:sldId id="31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12" autoAdjust="0"/>
    <p:restoredTop sz="94660"/>
  </p:normalViewPr>
  <p:slideViewPr>
    <p:cSldViewPr>
      <p:cViewPr varScale="1">
        <p:scale>
          <a:sx n="68" d="100"/>
          <a:sy n="68" d="100"/>
        </p:scale>
        <p:origin x="-19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02/07/2020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0F38-821F-45B2-8B8A-BF61878DD859}" type="datetimeFigureOut">
              <a:rPr lang="en-GB" smtClean="0"/>
              <a:pPr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8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D0F38-821F-45B2-8B8A-BF61878DD859}" type="datetimeFigureOut">
              <a:rPr lang="en-GB" smtClean="0"/>
              <a:pPr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CBF1C-67FC-4E67-9BD8-F40D807F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9144000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Y5&amp;6 TOP SPELLERS TODAY</a:t>
            </a:r>
            <a:endParaRPr lang="en-US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Spelling Shed by The Spelling Shed Lt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65626" cy="6021288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0" y="2132856"/>
            <a:ext cx="9144000" cy="480131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= Amy and Nelly 21 points</a:t>
            </a:r>
          </a:p>
          <a:p>
            <a:endParaRPr lang="en-GB" dirty="0" smtClean="0"/>
          </a:p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</a:t>
            </a:r>
            <a:r>
              <a:rPr lang="en-GB" dirty="0" smtClean="0"/>
              <a:t>= Holly H 18 </a:t>
            </a:r>
            <a:r>
              <a:rPr lang="en-GB" dirty="0" smtClean="0"/>
              <a:t>points</a:t>
            </a:r>
          </a:p>
          <a:p>
            <a:endParaRPr lang="en-GB" dirty="0" smtClean="0"/>
          </a:p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= Katie 14 points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2nd = Cassie 13 points</a:t>
            </a:r>
          </a:p>
          <a:p>
            <a:endParaRPr lang="en-GB" dirty="0"/>
          </a:p>
          <a:p>
            <a:r>
              <a:rPr lang="en-GB" dirty="0" smtClean="0"/>
              <a:t>3rd = Henry 12 </a:t>
            </a:r>
            <a:r>
              <a:rPr lang="en-GB" dirty="0" smtClean="0"/>
              <a:t>points</a:t>
            </a:r>
          </a:p>
          <a:p>
            <a:endParaRPr lang="en-GB" dirty="0" smtClean="0"/>
          </a:p>
          <a:p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= Lucy 11 points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= Jack 10 points</a:t>
            </a:r>
          </a:p>
          <a:p>
            <a:endParaRPr lang="en-GB" dirty="0"/>
          </a:p>
          <a:p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= Lily 7 points</a:t>
            </a:r>
          </a:p>
          <a:p>
            <a:endParaRPr lang="en-GB" dirty="0" smtClean="0"/>
          </a:p>
          <a:p>
            <a:r>
              <a:rPr lang="en-GB" dirty="0"/>
              <a:t>6</a:t>
            </a:r>
            <a:r>
              <a:rPr lang="en-GB" dirty="0" smtClean="0"/>
              <a:t>th = Bethany and Chloe 6 </a:t>
            </a:r>
            <a:r>
              <a:rPr lang="en-GB" dirty="0" smtClean="0"/>
              <a:t>points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36096" y="5373216"/>
            <a:ext cx="3707904" cy="133882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700" dirty="0" smtClean="0"/>
              <a:t>Everybody else earns 1 dojo for practising their spellings today!</a:t>
            </a:r>
            <a:endParaRPr lang="en-GB" sz="2700" dirty="0"/>
          </a:p>
        </p:txBody>
      </p:sp>
      <p:pic>
        <p:nvPicPr>
          <p:cNvPr id="39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132856"/>
            <a:ext cx="432048" cy="432048"/>
          </a:xfrm>
          <a:prstGeom prst="rect">
            <a:avLst/>
          </a:prstGeom>
          <a:noFill/>
        </p:spPr>
      </p:pic>
      <p:pic>
        <p:nvPicPr>
          <p:cNvPr id="40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132856"/>
            <a:ext cx="432048" cy="432048"/>
          </a:xfrm>
          <a:prstGeom prst="rect">
            <a:avLst/>
          </a:prstGeom>
          <a:noFill/>
        </p:spPr>
      </p:pic>
      <p:pic>
        <p:nvPicPr>
          <p:cNvPr id="41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432048" cy="432048"/>
          </a:xfrm>
          <a:prstGeom prst="rect">
            <a:avLst/>
          </a:prstGeom>
          <a:noFill/>
        </p:spPr>
      </p:pic>
      <p:pic>
        <p:nvPicPr>
          <p:cNvPr id="42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132856"/>
            <a:ext cx="432048" cy="432048"/>
          </a:xfrm>
          <a:prstGeom prst="rect">
            <a:avLst/>
          </a:prstGeom>
          <a:noFill/>
        </p:spPr>
      </p:pic>
      <p:pic>
        <p:nvPicPr>
          <p:cNvPr id="43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132856"/>
            <a:ext cx="432048" cy="432048"/>
          </a:xfrm>
          <a:prstGeom prst="rect">
            <a:avLst/>
          </a:prstGeom>
          <a:noFill/>
        </p:spPr>
      </p:pic>
      <p:pic>
        <p:nvPicPr>
          <p:cNvPr id="44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36912"/>
            <a:ext cx="432048" cy="432048"/>
          </a:xfrm>
          <a:prstGeom prst="rect">
            <a:avLst/>
          </a:prstGeom>
          <a:noFill/>
        </p:spPr>
      </p:pic>
      <p:pic>
        <p:nvPicPr>
          <p:cNvPr id="45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36912"/>
            <a:ext cx="432048" cy="432048"/>
          </a:xfrm>
          <a:prstGeom prst="rect">
            <a:avLst/>
          </a:prstGeom>
          <a:noFill/>
        </p:spPr>
      </p:pic>
      <p:pic>
        <p:nvPicPr>
          <p:cNvPr id="46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2"/>
            <a:ext cx="432048" cy="432048"/>
          </a:xfrm>
          <a:prstGeom prst="rect">
            <a:avLst/>
          </a:prstGeom>
          <a:noFill/>
        </p:spPr>
      </p:pic>
      <p:pic>
        <p:nvPicPr>
          <p:cNvPr id="47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36912"/>
            <a:ext cx="432048" cy="432048"/>
          </a:xfrm>
          <a:prstGeom prst="rect">
            <a:avLst/>
          </a:prstGeom>
          <a:noFill/>
        </p:spPr>
      </p:pic>
      <p:pic>
        <p:nvPicPr>
          <p:cNvPr id="48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36912"/>
            <a:ext cx="432048" cy="432048"/>
          </a:xfrm>
          <a:prstGeom prst="rect">
            <a:avLst/>
          </a:prstGeom>
          <a:noFill/>
        </p:spPr>
      </p:pic>
      <p:pic>
        <p:nvPicPr>
          <p:cNvPr id="49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140968"/>
            <a:ext cx="432048" cy="432048"/>
          </a:xfrm>
          <a:prstGeom prst="rect">
            <a:avLst/>
          </a:prstGeom>
          <a:noFill/>
        </p:spPr>
      </p:pic>
      <p:pic>
        <p:nvPicPr>
          <p:cNvPr id="50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32048" cy="432048"/>
          </a:xfrm>
          <a:prstGeom prst="rect">
            <a:avLst/>
          </a:prstGeom>
          <a:noFill/>
        </p:spPr>
      </p:pic>
      <p:pic>
        <p:nvPicPr>
          <p:cNvPr id="51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432048" cy="432048"/>
          </a:xfrm>
          <a:prstGeom prst="rect">
            <a:avLst/>
          </a:prstGeom>
          <a:noFill/>
        </p:spPr>
      </p:pic>
      <p:pic>
        <p:nvPicPr>
          <p:cNvPr id="52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140968"/>
            <a:ext cx="432048" cy="432048"/>
          </a:xfrm>
          <a:prstGeom prst="rect">
            <a:avLst/>
          </a:prstGeom>
          <a:noFill/>
        </p:spPr>
      </p:pic>
      <p:pic>
        <p:nvPicPr>
          <p:cNvPr id="53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717032"/>
            <a:ext cx="432048" cy="432048"/>
          </a:xfrm>
          <a:prstGeom prst="rect">
            <a:avLst/>
          </a:prstGeom>
          <a:noFill/>
        </p:spPr>
      </p:pic>
      <p:pic>
        <p:nvPicPr>
          <p:cNvPr id="54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17032"/>
            <a:ext cx="432048" cy="432048"/>
          </a:xfrm>
          <a:prstGeom prst="rect">
            <a:avLst/>
          </a:prstGeom>
          <a:noFill/>
        </p:spPr>
      </p:pic>
      <p:pic>
        <p:nvPicPr>
          <p:cNvPr id="55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432048" cy="432048"/>
          </a:xfrm>
          <a:prstGeom prst="rect">
            <a:avLst/>
          </a:prstGeom>
          <a:noFill/>
        </p:spPr>
      </p:pic>
      <p:pic>
        <p:nvPicPr>
          <p:cNvPr id="56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17032"/>
            <a:ext cx="432048" cy="432048"/>
          </a:xfrm>
          <a:prstGeom prst="rect">
            <a:avLst/>
          </a:prstGeom>
          <a:noFill/>
        </p:spPr>
      </p:pic>
      <p:pic>
        <p:nvPicPr>
          <p:cNvPr id="57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293096"/>
            <a:ext cx="432048" cy="432048"/>
          </a:xfrm>
          <a:prstGeom prst="rect">
            <a:avLst/>
          </a:prstGeom>
          <a:noFill/>
        </p:spPr>
      </p:pic>
      <p:pic>
        <p:nvPicPr>
          <p:cNvPr id="58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93096"/>
            <a:ext cx="432048" cy="432048"/>
          </a:xfrm>
          <a:prstGeom prst="rect">
            <a:avLst/>
          </a:prstGeom>
          <a:noFill/>
        </p:spPr>
      </p:pic>
      <p:pic>
        <p:nvPicPr>
          <p:cNvPr id="59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293096"/>
            <a:ext cx="432048" cy="432048"/>
          </a:xfrm>
          <a:prstGeom prst="rect">
            <a:avLst/>
          </a:prstGeom>
          <a:noFill/>
        </p:spPr>
      </p:pic>
      <p:pic>
        <p:nvPicPr>
          <p:cNvPr id="60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797152"/>
            <a:ext cx="432048" cy="432048"/>
          </a:xfrm>
          <a:prstGeom prst="rect">
            <a:avLst/>
          </a:prstGeom>
          <a:noFill/>
        </p:spPr>
      </p:pic>
      <p:pic>
        <p:nvPicPr>
          <p:cNvPr id="61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797152"/>
            <a:ext cx="432048" cy="432048"/>
          </a:xfrm>
          <a:prstGeom prst="rect">
            <a:avLst/>
          </a:prstGeom>
          <a:noFill/>
        </p:spPr>
      </p:pic>
      <p:pic>
        <p:nvPicPr>
          <p:cNvPr id="62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97152"/>
            <a:ext cx="432048" cy="432048"/>
          </a:xfrm>
          <a:prstGeom prst="rect">
            <a:avLst/>
          </a:prstGeom>
          <a:noFill/>
        </p:spPr>
      </p:pic>
      <p:pic>
        <p:nvPicPr>
          <p:cNvPr id="63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301208"/>
            <a:ext cx="432048" cy="432048"/>
          </a:xfrm>
          <a:prstGeom prst="rect">
            <a:avLst/>
          </a:prstGeom>
          <a:noFill/>
        </p:spPr>
      </p:pic>
      <p:pic>
        <p:nvPicPr>
          <p:cNvPr id="64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301208"/>
            <a:ext cx="432048" cy="432048"/>
          </a:xfrm>
          <a:prstGeom prst="rect">
            <a:avLst/>
          </a:prstGeom>
          <a:noFill/>
        </p:spPr>
      </p:pic>
      <p:pic>
        <p:nvPicPr>
          <p:cNvPr id="65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877272"/>
            <a:ext cx="432048" cy="432048"/>
          </a:xfrm>
          <a:prstGeom prst="rect">
            <a:avLst/>
          </a:prstGeom>
          <a:noFill/>
        </p:spPr>
      </p:pic>
      <p:pic>
        <p:nvPicPr>
          <p:cNvPr id="66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877272"/>
            <a:ext cx="432048" cy="432048"/>
          </a:xfrm>
          <a:prstGeom prst="rect">
            <a:avLst/>
          </a:prstGeom>
          <a:noFill/>
        </p:spPr>
      </p:pic>
      <p:sp>
        <p:nvSpPr>
          <p:cNvPr id="67" name="TextBox 66"/>
          <p:cNvSpPr txBox="1"/>
          <p:nvPr/>
        </p:nvSpPr>
        <p:spPr>
          <a:xfrm>
            <a:off x="6516216" y="2348880"/>
            <a:ext cx="2448272" cy="286232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These are the amount of </a:t>
            </a:r>
            <a:r>
              <a:rPr lang="en-GB" sz="3000" dirty="0" err="1" smtClean="0"/>
              <a:t>dojos</a:t>
            </a:r>
            <a:r>
              <a:rPr lang="en-GB" sz="3000" dirty="0" smtClean="0"/>
              <a:t> you have received for your efforts today!</a:t>
            </a:r>
            <a:endParaRPr lang="en-GB" sz="3000" dirty="0"/>
          </a:p>
        </p:txBody>
      </p:sp>
      <p:pic>
        <p:nvPicPr>
          <p:cNvPr id="68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6425952"/>
            <a:ext cx="432048" cy="432048"/>
          </a:xfrm>
          <a:prstGeom prst="rect">
            <a:avLst/>
          </a:prstGeom>
          <a:noFill/>
        </p:spPr>
      </p:pic>
      <p:pic>
        <p:nvPicPr>
          <p:cNvPr id="69" name="Picture 4" descr="ClassDojo (@ClassDojo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6425952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912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1935" cy="9807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79712" y="0"/>
            <a:ext cx="7164288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AutoShape 2" descr="https://images.classdojo.com/dojophotos/525e690bbc9d704d49864b15/2020-05-21/63bc9e6d7c9992cf9208f04f9900453f90b24e80_c22044a24524/62a9098dd459.jpg?h=2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94613"/>
            <a:ext cx="3851920" cy="583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5937" y="990600"/>
            <a:ext cx="4968552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Cassie has been solving the missing angles inside the triangles.</a:t>
            </a:r>
            <a:endParaRPr lang="en-GB" sz="4800" dirty="0"/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1935" cy="9807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79712" y="0"/>
            <a:ext cx="7164288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AutoShape 2" descr="https://images.classdojo.com/dojophotos/525e690bbc9d704d49864b15/2020-05-21/63bc9e6d7c9992cf9208f04f9900453f90b24e80_c22044a24524/62a9098dd459.jpg?h=2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02998"/>
            <a:ext cx="2035526" cy="271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02998"/>
            <a:ext cx="4391252" cy="585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32240" y="1052736"/>
            <a:ext cx="2411760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700" dirty="0" smtClean="0"/>
              <a:t>Henry has been solving the missing angles inside the triangles as well as playing the quadrilaterals quiz.</a:t>
            </a:r>
            <a:endParaRPr lang="en-GB" sz="2700" dirty="0"/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1935" cy="9807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79712" y="0"/>
            <a:ext cx="7164288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AutoShape 2" descr="https://images.classdojo.com/dojophotos/525e690bbc9d704d49864b15/2020-05-21/63bc9e6d7c9992cf9208f04f9900453f90b24e80_c22044a24524/62a9098dd459.jpg?h=2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46451"/>
            <a:ext cx="4644008" cy="591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88024" y="980728"/>
            <a:ext cx="4355976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Dante</a:t>
            </a:r>
            <a:r>
              <a:rPr lang="en-GB" sz="5400" dirty="0" smtClean="0"/>
              <a:t> </a:t>
            </a:r>
            <a:r>
              <a:rPr lang="en-GB" sz="5400" dirty="0" smtClean="0"/>
              <a:t>has been solving the missing angles inside the </a:t>
            </a:r>
            <a:r>
              <a:rPr lang="en-GB" sz="5400" dirty="0" smtClean="0"/>
              <a:t>triangles.</a:t>
            </a:r>
            <a:endParaRPr lang="en-GB" sz="5400" dirty="0"/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rol Hughes\AppData\Local\Temp\20200702_141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37925" y="851926"/>
            <a:ext cx="6864085" cy="5148064"/>
          </a:xfrm>
          <a:prstGeom prst="rect">
            <a:avLst/>
          </a:prstGeom>
          <a:noFill/>
        </p:spPr>
      </p:pic>
      <p:pic>
        <p:nvPicPr>
          <p:cNvPr id="1027" name="Picture 3" descr="C:\Users\Carol Hughes\AppData\Local\Temp\20200702_141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810006" y="1187962"/>
            <a:ext cx="6480043" cy="4860032"/>
          </a:xfrm>
          <a:prstGeom prst="rect">
            <a:avLst/>
          </a:prstGeom>
          <a:noFill/>
        </p:spPr>
      </p:pic>
      <p:pic>
        <p:nvPicPr>
          <p:cNvPr id="10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31935" cy="98072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979712" y="0"/>
            <a:ext cx="7164288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AutoShape 2" descr="https://images.classdojo.com/dojophotos/525e690bbc9d704d49864b15/2020-05-21/63bc9e6d7c9992cf9208f04f9900453f90b24e80_c22044a24524/62a9098dd459.jpg?h=2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700" dirty="0" smtClean="0"/>
              <a:t>Katie has been showing her understanding of ‘time’ to help her to make the conversions or solve the problems.</a:t>
            </a:r>
            <a:endParaRPr lang="en-GB" sz="2700" dirty="0"/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1935" cy="9807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79712" y="0"/>
            <a:ext cx="7164288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AutoShape 2" descr="https://images.classdojo.com/dojophotos/525e690bbc9d704d49864b15/2020-05-21/63bc9e6d7c9992cf9208f04f9900453f90b24e80_c22044a24524/62a9098dd459.jpg?h=2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46513"/>
            <a:ext cx="4499992" cy="58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80728"/>
            <a:ext cx="4499992" cy="337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4008" y="4509120"/>
            <a:ext cx="4499992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700" dirty="0" smtClean="0"/>
              <a:t>Cameron</a:t>
            </a:r>
            <a:r>
              <a:rPr lang="en-GB" sz="2700" dirty="0" smtClean="0"/>
              <a:t> has been showing his understanding of ‘time’ to help his to make the conversions or solve the problems.</a:t>
            </a:r>
            <a:endParaRPr lang="en-GB" sz="2700" dirty="0"/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617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What else have I been doing at home today?</a:t>
            </a:r>
            <a:endParaRPr lang="en-US" sz="3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69004"/>
            <a:ext cx="4641747" cy="618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0" y="836712"/>
            <a:ext cx="4104457" cy="5016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Henry has now completed his Science transition activity ready to be delivered to his new Science teachers at the </a:t>
            </a:r>
            <a:r>
              <a:rPr lang="en-GB" sz="4000" dirty="0" err="1" smtClean="0"/>
              <a:t>Corbet</a:t>
            </a:r>
            <a:r>
              <a:rPr lang="en-GB" sz="4000" dirty="0" smtClean="0"/>
              <a:t> School.</a:t>
            </a:r>
            <a:endParaRPr lang="en-GB" sz="4000" dirty="0"/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2080" cy="29276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2996952"/>
            <a:ext cx="9144000" cy="1754326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have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Y5/6s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been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studying today at home today?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6082" name="Picture 2" descr="Spelling, Grammar &amp; Punctuation – Shinewater Primary 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1" y="0"/>
            <a:ext cx="3851920" cy="29315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619672" y="0"/>
            <a:ext cx="6336704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</a:t>
            </a:r>
            <a:r>
              <a:rPr lang="en-US" sz="2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Y5s</a:t>
            </a:r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&amp; Y6s have been focusing on at home today in English.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1" cy="9087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15" name="Picture 2" descr="Spelling, Grammar &amp; Punctuation – Shinewater Primary 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9985" y="1"/>
            <a:ext cx="1194015" cy="9087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67260"/>
            <a:ext cx="4418055" cy="589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40843" y="967260"/>
            <a:ext cx="4423645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Harvey has been correcting and improving the sentences with punctuation and spelling mistakes in.</a:t>
            </a:r>
            <a:endParaRPr lang="en-GB" sz="4800" dirty="0"/>
          </a:p>
        </p:txBody>
      </p:sp>
    </p:spTree>
  </p:cSld>
  <p:clrMapOvr>
    <a:masterClrMapping/>
  </p:clrMapOvr>
  <p:transition advClick="0" advTm="6255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619672" y="0"/>
            <a:ext cx="6336704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</a:t>
            </a:r>
            <a:r>
              <a:rPr lang="en-US" sz="2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Y5s</a:t>
            </a:r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&amp; Y6s have been focusing on at home today in English.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1" cy="9087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15" name="Picture 2" descr="Spelling, Grammar &amp; Punctuation – Shinewater Primary 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9985" y="1"/>
            <a:ext cx="1194015" cy="9087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03" y="990600"/>
            <a:ext cx="44005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40843" y="967260"/>
            <a:ext cx="4423645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Henry has been correcting and improving the sentences with punctuation and spelling mistakes in.</a:t>
            </a:r>
            <a:endParaRPr lang="en-GB" sz="4800" dirty="0"/>
          </a:p>
        </p:txBody>
      </p:sp>
    </p:spTree>
  </p:cSld>
  <p:clrMapOvr>
    <a:masterClrMapping/>
  </p:clrMapOvr>
  <p:transition advClick="0" advTm="6255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619672" y="0"/>
            <a:ext cx="6336704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</a:t>
            </a:r>
            <a:r>
              <a:rPr lang="en-US" sz="2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Y5s</a:t>
            </a:r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&amp; Y6s have been focusing on at home today in English.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1" cy="9087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15" name="Picture 2" descr="Spelling, Grammar &amp; Punctuation – Shinewater Primary 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9985" y="1"/>
            <a:ext cx="1194015" cy="9087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83" y="977101"/>
            <a:ext cx="2649014" cy="353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580111" y="967260"/>
            <a:ext cx="3384377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Amy has been correcting and improving the sentences with punctuation and spelling mistakes in.</a:t>
            </a:r>
            <a:endParaRPr lang="en-GB" sz="3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5438" y="1019408"/>
            <a:ext cx="2617283" cy="348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6255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76056" y="980728"/>
            <a:ext cx="4067944" cy="49398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500" dirty="0" smtClean="0"/>
              <a:t>Katie has been attempting to make the corrections to the capital letters in these sentences.</a:t>
            </a:r>
            <a:endParaRPr lang="en-GB" sz="4500" dirty="0"/>
          </a:p>
        </p:txBody>
      </p:sp>
      <p:pic>
        <p:nvPicPr>
          <p:cNvPr id="2050" name="Picture 2" descr="C:\Users\Carol Hughes\AppData\Local\Temp\20200702_115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34008" y="1019944"/>
            <a:ext cx="6672064" cy="5004048"/>
          </a:xfrm>
          <a:prstGeom prst="rect">
            <a:avLst/>
          </a:prstGeom>
          <a:noFill/>
        </p:spPr>
      </p:pic>
      <p:sp>
        <p:nvSpPr>
          <p:cNvPr id="16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619672" y="0"/>
            <a:ext cx="6336704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</a:t>
            </a:r>
            <a:r>
              <a:rPr lang="en-US" sz="2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Y5s</a:t>
            </a:r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&amp; Y6s have been focusing on at home today in English.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1" cy="9087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21" name="Picture 2" descr="Spelling, Grammar &amp; Punctuation – Shinewater Primary Scho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9985" y="1"/>
            <a:ext cx="1194015" cy="9087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 advClick="0" advTm="6255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68144" y="1052736"/>
            <a:ext cx="327585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p:sp>
        <p:nvSpPr>
          <p:cNvPr id="10" name="AutoShape 2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English Lessons - English Lessons updated their profile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619672" y="0"/>
            <a:ext cx="6336704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</a:t>
            </a:r>
            <a:r>
              <a:rPr lang="en-US" sz="2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Y5s</a:t>
            </a:r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&amp; Y6s have been focusing on at home today in English.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AutoShape 2" descr="English at home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4" descr="16 Ways to Learn English At Home (+ 1-Week Study Plan) - O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1" cy="9087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15" name="Picture 2" descr="Spelling, Grammar &amp; Punctuation – Shinewater Primary 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9985" y="1"/>
            <a:ext cx="1194015" cy="9087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576638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868144" y="980728"/>
            <a:ext cx="3275856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500" dirty="0" smtClean="0"/>
              <a:t>Cameron</a:t>
            </a:r>
            <a:r>
              <a:rPr lang="en-GB" sz="4500" dirty="0" smtClean="0"/>
              <a:t> has been making the corrections to the capital letters in these sentences.</a:t>
            </a:r>
            <a:endParaRPr lang="en-GB" sz="4500" dirty="0"/>
          </a:p>
        </p:txBody>
      </p:sp>
    </p:spTree>
  </p:cSld>
  <p:clrMapOvr>
    <a:masterClrMapping/>
  </p:clrMapOvr>
  <p:transition advClick="0" advTm="6255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4186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725144"/>
            <a:ext cx="9144000" cy="175432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hs at Home (KS1) - Goose Green Primary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1935" cy="9807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79712" y="0"/>
            <a:ext cx="7164288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Here’s what Y5&amp;6 have been </a:t>
            </a:r>
          </a:p>
          <a:p>
            <a:pPr algn="ctr"/>
            <a:r>
              <a:rPr lang="en-US" sz="27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focusing on at home today.</a:t>
            </a:r>
            <a:endParaRPr lang="en-US" sz="2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AutoShape 2" descr="https://images.classdojo.com/dojophotos/525e690bbc9d704d49864b15/2020-05-21/63bc9e6d7c9992cf9208f04f9900453f90b24e80_c22044a24524/62a9098dd459.jpg?h=2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355976" cy="580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0843" y="990600"/>
            <a:ext cx="4423645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Harvey has been solving the missing angles inside the triangles.</a:t>
            </a:r>
            <a:endParaRPr lang="en-GB" sz="4800" dirty="0"/>
          </a:p>
        </p:txBody>
      </p:sp>
    </p:spTree>
  </p:cSld>
  <p:clrMapOvr>
    <a:masterClrMapping/>
  </p:clrMapOvr>
  <p:transition advClick="0" advTm="6068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449</Words>
  <Application>Microsoft Office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Hughes</dc:creator>
  <cp:lastModifiedBy>Carol Hughes</cp:lastModifiedBy>
  <cp:revision>73</cp:revision>
  <dcterms:created xsi:type="dcterms:W3CDTF">2020-04-20T08:59:27Z</dcterms:created>
  <dcterms:modified xsi:type="dcterms:W3CDTF">2020-07-02T15:19:34Z</dcterms:modified>
</cp:coreProperties>
</file>