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5"/>
  </p:notesMasterIdLst>
  <p:sldIdLst>
    <p:sldId id="257" r:id="rId2"/>
    <p:sldId id="353" r:id="rId3"/>
    <p:sldId id="300" r:id="rId4"/>
    <p:sldId id="370" r:id="rId5"/>
    <p:sldId id="371" r:id="rId6"/>
    <p:sldId id="273" r:id="rId7"/>
    <p:sldId id="292" r:id="rId8"/>
    <p:sldId id="342" r:id="rId9"/>
    <p:sldId id="344" r:id="rId10"/>
    <p:sldId id="343" r:id="rId11"/>
    <p:sldId id="338" r:id="rId12"/>
    <p:sldId id="339" r:id="rId13"/>
    <p:sldId id="34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74" autoAdjust="0"/>
    <p:restoredTop sz="94660"/>
  </p:normalViewPr>
  <p:slideViewPr>
    <p:cSldViewPr>
      <p:cViewPr varScale="1">
        <p:scale>
          <a:sx n="68" d="100"/>
          <a:sy n="68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8F16-290D-455B-8E21-8FA071F2C291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4E80-2CF6-4B47-84AC-31E3C5A106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21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F38-821F-45B2-8B8A-BF61878DD859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Y5&amp;6 TOP SPELLERS TODAY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Spelling Shed by The Spelling Shed 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626" cy="602128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2132856"/>
            <a:ext cx="91440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= Henry 23 points</a:t>
            </a:r>
          </a:p>
          <a:p>
            <a:endParaRPr lang="en-GB" dirty="0" smtClean="0"/>
          </a:p>
          <a:p>
            <a:r>
              <a:rPr lang="en-GB" dirty="0" smtClean="0"/>
              <a:t>2nd</a:t>
            </a:r>
            <a:r>
              <a:rPr lang="en-GB" dirty="0" smtClean="0"/>
              <a:t> </a:t>
            </a:r>
            <a:r>
              <a:rPr lang="en-GB" dirty="0" smtClean="0"/>
              <a:t>= Jack 17 points</a:t>
            </a:r>
          </a:p>
          <a:p>
            <a:endParaRPr lang="en-GB" dirty="0" smtClean="0"/>
          </a:p>
          <a:p>
            <a:r>
              <a:rPr lang="en-GB" dirty="0" smtClean="0"/>
              <a:t>3rd</a:t>
            </a:r>
            <a:r>
              <a:rPr lang="en-GB" dirty="0" smtClean="0"/>
              <a:t> </a:t>
            </a:r>
            <a:r>
              <a:rPr lang="en-GB" dirty="0" smtClean="0"/>
              <a:t>= Nia 13 points</a:t>
            </a:r>
          </a:p>
          <a:p>
            <a:endParaRPr lang="en-GB" dirty="0" smtClean="0"/>
          </a:p>
          <a:p>
            <a:r>
              <a:rPr lang="en-GB" dirty="0" smtClean="0"/>
              <a:t>4th</a:t>
            </a:r>
            <a:r>
              <a:rPr lang="en-GB" dirty="0" smtClean="0"/>
              <a:t> </a:t>
            </a:r>
            <a:r>
              <a:rPr lang="en-GB" dirty="0" smtClean="0"/>
              <a:t>= Ruby 6 points</a:t>
            </a:r>
          </a:p>
          <a:p>
            <a:endParaRPr lang="en-GB" dirty="0" smtClean="0"/>
          </a:p>
          <a:p>
            <a:r>
              <a:rPr lang="en-GB" dirty="0" smtClean="0"/>
              <a:t>5</a:t>
            </a:r>
            <a:r>
              <a:rPr lang="en-GB" dirty="0" smtClean="0"/>
              <a:t>th </a:t>
            </a:r>
            <a:r>
              <a:rPr lang="en-GB" dirty="0" smtClean="0"/>
              <a:t>= Bethany 5 points</a:t>
            </a:r>
          </a:p>
          <a:p>
            <a:endParaRPr lang="en-GB" dirty="0" smtClean="0"/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=  Chloe, Megan Reuben and Harvey 4 points</a:t>
            </a:r>
          </a:p>
          <a:p>
            <a:endParaRPr lang="en-GB" dirty="0" smtClean="0"/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=  Elizabeth, Lily and Holly H 3 points</a:t>
            </a:r>
          </a:p>
          <a:p>
            <a:endParaRPr lang="en-GB" dirty="0" smtClean="0"/>
          </a:p>
          <a:p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= Zac 1 point</a:t>
            </a:r>
          </a:p>
          <a:p>
            <a:endParaRPr lang="en-GB" dirty="0" smtClean="0"/>
          </a:p>
          <a:p>
            <a:r>
              <a:rPr lang="en-GB" dirty="0" smtClean="0"/>
              <a:t>9</a:t>
            </a:r>
            <a:r>
              <a:rPr lang="en-GB" dirty="0" smtClean="0"/>
              <a:t>th </a:t>
            </a:r>
            <a:r>
              <a:rPr lang="en-GB" dirty="0" smtClean="0"/>
              <a:t>=  </a:t>
            </a:r>
            <a:r>
              <a:rPr lang="en-GB" dirty="0" smtClean="0"/>
              <a:t>points</a:t>
            </a:r>
            <a:endParaRPr lang="en-GB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436096" y="5373216"/>
            <a:ext cx="3707904" cy="13388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Everybody else earns 1 dojo for practising their spellings today!</a:t>
            </a:r>
            <a:endParaRPr lang="en-GB" sz="2700" dirty="0"/>
          </a:p>
        </p:txBody>
      </p:sp>
      <p:pic>
        <p:nvPicPr>
          <p:cNvPr id="3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32048" cy="432048"/>
          </a:xfrm>
          <a:prstGeom prst="rect">
            <a:avLst/>
          </a:prstGeom>
          <a:noFill/>
        </p:spPr>
      </p:pic>
      <p:pic>
        <p:nvPicPr>
          <p:cNvPr id="4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432048" cy="432048"/>
          </a:xfrm>
          <a:prstGeom prst="rect">
            <a:avLst/>
          </a:prstGeom>
          <a:noFill/>
        </p:spPr>
      </p:pic>
      <p:pic>
        <p:nvPicPr>
          <p:cNvPr id="4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432048" cy="432048"/>
          </a:xfrm>
          <a:prstGeom prst="rect">
            <a:avLst/>
          </a:prstGeom>
          <a:noFill/>
        </p:spPr>
      </p:pic>
      <p:pic>
        <p:nvPicPr>
          <p:cNvPr id="4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32048" cy="432048"/>
          </a:xfrm>
          <a:prstGeom prst="rect">
            <a:avLst/>
          </a:prstGeom>
          <a:noFill/>
        </p:spPr>
      </p:pic>
      <p:pic>
        <p:nvPicPr>
          <p:cNvPr id="4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432048" cy="432048"/>
          </a:xfrm>
          <a:prstGeom prst="rect">
            <a:avLst/>
          </a:prstGeom>
          <a:noFill/>
        </p:spPr>
      </p:pic>
      <p:pic>
        <p:nvPicPr>
          <p:cNvPr id="4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432048" cy="432048"/>
          </a:xfrm>
          <a:prstGeom prst="rect">
            <a:avLst/>
          </a:prstGeom>
          <a:noFill/>
        </p:spPr>
      </p:pic>
      <p:pic>
        <p:nvPicPr>
          <p:cNvPr id="4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32048" cy="432048"/>
          </a:xfrm>
          <a:prstGeom prst="rect">
            <a:avLst/>
          </a:prstGeom>
          <a:noFill/>
        </p:spPr>
      </p:pic>
      <p:pic>
        <p:nvPicPr>
          <p:cNvPr id="5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32048" cy="432048"/>
          </a:xfrm>
          <a:prstGeom prst="rect">
            <a:avLst/>
          </a:prstGeom>
          <a:noFill/>
        </p:spPr>
      </p:pic>
      <p:pic>
        <p:nvPicPr>
          <p:cNvPr id="5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432048" cy="432048"/>
          </a:xfrm>
          <a:prstGeom prst="rect">
            <a:avLst/>
          </a:prstGeom>
          <a:noFill/>
        </p:spPr>
      </p:pic>
      <p:pic>
        <p:nvPicPr>
          <p:cNvPr id="5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32048" cy="432048"/>
          </a:xfrm>
          <a:prstGeom prst="rect">
            <a:avLst/>
          </a:prstGeom>
          <a:noFill/>
        </p:spPr>
      </p:pic>
      <p:pic>
        <p:nvPicPr>
          <p:cNvPr id="5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2048" cy="432048"/>
          </a:xfrm>
          <a:prstGeom prst="rect">
            <a:avLst/>
          </a:prstGeom>
          <a:noFill/>
        </p:spPr>
      </p:pic>
      <p:pic>
        <p:nvPicPr>
          <p:cNvPr id="5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32048" cy="432048"/>
          </a:xfrm>
          <a:prstGeom prst="rect">
            <a:avLst/>
          </a:prstGeom>
          <a:noFill/>
        </p:spPr>
      </p:pic>
      <p:pic>
        <p:nvPicPr>
          <p:cNvPr id="5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432048" cy="432048"/>
          </a:xfrm>
          <a:prstGeom prst="rect">
            <a:avLst/>
          </a:prstGeom>
          <a:noFill/>
        </p:spPr>
      </p:pic>
      <p:pic>
        <p:nvPicPr>
          <p:cNvPr id="5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21088"/>
            <a:ext cx="432048" cy="432048"/>
          </a:xfrm>
          <a:prstGeom prst="rect">
            <a:avLst/>
          </a:prstGeom>
          <a:noFill/>
        </p:spPr>
      </p:pic>
      <p:pic>
        <p:nvPicPr>
          <p:cNvPr id="5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432048" cy="432048"/>
          </a:xfrm>
          <a:prstGeom prst="rect">
            <a:avLst/>
          </a:prstGeom>
          <a:noFill/>
        </p:spPr>
      </p:pic>
      <p:pic>
        <p:nvPicPr>
          <p:cNvPr id="5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432048" cy="432048"/>
          </a:xfrm>
          <a:prstGeom prst="rect">
            <a:avLst/>
          </a:prstGeom>
          <a:noFill/>
        </p:spPr>
      </p:pic>
      <p:pic>
        <p:nvPicPr>
          <p:cNvPr id="6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97152"/>
            <a:ext cx="432048" cy="432048"/>
          </a:xfrm>
          <a:prstGeom prst="rect">
            <a:avLst/>
          </a:prstGeom>
          <a:noFill/>
        </p:spPr>
      </p:pic>
      <p:pic>
        <p:nvPicPr>
          <p:cNvPr id="6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97152"/>
            <a:ext cx="432048" cy="432048"/>
          </a:xfrm>
          <a:prstGeom prst="rect">
            <a:avLst/>
          </a:prstGeom>
          <a:noFill/>
        </p:spPr>
      </p:pic>
      <p:pic>
        <p:nvPicPr>
          <p:cNvPr id="6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97152"/>
            <a:ext cx="432048" cy="432048"/>
          </a:xfrm>
          <a:prstGeom prst="rect">
            <a:avLst/>
          </a:prstGeom>
          <a:noFill/>
        </p:spPr>
      </p:pic>
      <p:pic>
        <p:nvPicPr>
          <p:cNvPr id="6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432048" cy="432048"/>
          </a:xfrm>
          <a:prstGeom prst="rect">
            <a:avLst/>
          </a:prstGeom>
          <a:noFill/>
        </p:spPr>
      </p:pic>
      <p:pic>
        <p:nvPicPr>
          <p:cNvPr id="6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01208"/>
            <a:ext cx="432048" cy="432048"/>
          </a:xfrm>
          <a:prstGeom prst="rect">
            <a:avLst/>
          </a:prstGeom>
          <a:noFill/>
        </p:spPr>
      </p:pic>
      <p:pic>
        <p:nvPicPr>
          <p:cNvPr id="6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432048" cy="432048"/>
          </a:xfrm>
          <a:prstGeom prst="rect">
            <a:avLst/>
          </a:prstGeom>
          <a:noFill/>
        </p:spPr>
      </p:pic>
      <p:pic>
        <p:nvPicPr>
          <p:cNvPr id="6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877272"/>
            <a:ext cx="432048" cy="432048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6516216" y="2348880"/>
            <a:ext cx="2448272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These are the amount of </a:t>
            </a:r>
            <a:r>
              <a:rPr lang="en-GB" sz="3000" dirty="0" err="1" smtClean="0"/>
              <a:t>dojos</a:t>
            </a:r>
            <a:r>
              <a:rPr lang="en-GB" sz="3000" dirty="0" smtClean="0"/>
              <a:t> you have received for your efforts today!</a:t>
            </a:r>
            <a:endParaRPr lang="en-GB" sz="3000" dirty="0"/>
          </a:p>
        </p:txBody>
      </p:sp>
      <p:pic>
        <p:nvPicPr>
          <p:cNvPr id="6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425952"/>
            <a:ext cx="432048" cy="432048"/>
          </a:xfrm>
          <a:prstGeom prst="rect">
            <a:avLst/>
          </a:prstGeom>
          <a:noFill/>
        </p:spPr>
      </p:pic>
      <p:pic>
        <p:nvPicPr>
          <p:cNvPr id="6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42595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912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08752"/>
            <a:ext cx="4761935" cy="634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26127"/>
            <a:ext cx="4283968" cy="3170099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Amy has been interpreting the </a:t>
            </a:r>
            <a:r>
              <a:rPr lang="en-GB" sz="4000" dirty="0" smtClean="0"/>
              <a:t>layout </a:t>
            </a:r>
            <a:r>
              <a:rPr lang="en-GB" sz="4000" dirty="0" smtClean="0"/>
              <a:t>and meaning of the timetables to solve the problems.</a:t>
            </a:r>
            <a:endParaRPr lang="en-GB" sz="40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8452" y="24243"/>
            <a:ext cx="3024337" cy="43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3559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92696"/>
            <a:ext cx="4716016" cy="29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471601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Harvey’s completed </a:t>
            </a:r>
            <a:r>
              <a:rPr lang="en-GB" sz="4000" dirty="0" err="1" smtClean="0"/>
              <a:t>Corbet</a:t>
            </a:r>
            <a:r>
              <a:rPr lang="en-GB" sz="4000" dirty="0" smtClean="0"/>
              <a:t> Science task</a:t>
            </a:r>
            <a:endParaRPr lang="en-GB" sz="4000" dirty="0"/>
          </a:p>
        </p:txBody>
      </p:sp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81400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6056" y="836712"/>
            <a:ext cx="3816424" cy="5016758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Harvey’s geranium plant is finally growing roots.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How is everybody else’s plant getting on?</a:t>
            </a:r>
            <a:endParaRPr lang="en-GB" sz="4000" dirty="0"/>
          </a:p>
        </p:txBody>
      </p:sp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recently?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6557" y="1256246"/>
            <a:ext cx="4893669" cy="367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9090" y="1256249"/>
            <a:ext cx="4893668" cy="36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540000"/>
            <a:ext cx="9144000" cy="1323439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Harvey’s been solving the missing angles on a straight line and around a point.</a:t>
            </a:r>
            <a:endParaRPr lang="en-GB" sz="4000" dirty="0"/>
          </a:p>
        </p:txBody>
      </p:sp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4772" cy="36450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46082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564" y="0"/>
            <a:ext cx="2943435" cy="41490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717032"/>
            <a:ext cx="91440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have the Y5s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studying today at home?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51720" y="0"/>
            <a:ext cx="6264696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4705" cy="11247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14472"/>
            <a:ext cx="2849027" cy="37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214471"/>
            <a:ext cx="2849027" cy="37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214472"/>
            <a:ext cx="2849027" cy="379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2837" y="5157192"/>
            <a:ext cx="9144001" cy="1323439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Henry has been locating the different types of word classes in these sentences.</a:t>
            </a:r>
            <a:endParaRPr lang="en-GB" sz="4000" dirty="0"/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51720" y="0"/>
            <a:ext cx="6264696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4705" cy="11247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2128"/>
            <a:ext cx="4279404" cy="57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1891" y="1155429"/>
            <a:ext cx="4757223" cy="2554545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Harvey has been locating the different types of word classes in these sentences.</a:t>
            </a:r>
            <a:endParaRPr lang="en-GB" sz="4000" dirty="0"/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51720" y="0"/>
            <a:ext cx="6264696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4705" cy="11247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1434"/>
            <a:ext cx="7588004" cy="56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0152" y="4168147"/>
            <a:ext cx="3203848" cy="2708434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/>
              <a:t>Amy has been reading the text carefully to show her understanding.</a:t>
            </a:r>
            <a:endParaRPr lang="en-GB" sz="3400" dirty="0"/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18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53828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26362"/>
            <a:ext cx="2123728" cy="28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26363"/>
            <a:ext cx="2123728" cy="28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026363"/>
            <a:ext cx="2123727" cy="28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626127"/>
            <a:ext cx="6444208" cy="3170099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Henry has been attempting to solve these ‘volume’ based problems and calculations using ‘length x width x height’ as his method.</a:t>
            </a:r>
            <a:endParaRPr lang="en-GB" sz="40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6818"/>
            <a:ext cx="4740886" cy="632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26127"/>
            <a:ext cx="4283968" cy="5016758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Harvey has been attempting to solve these ‘volume’ based problems and calculations using ‘length x width x height’ as his method.</a:t>
            </a:r>
            <a:endParaRPr lang="en-GB" sz="40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57973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548680"/>
            <a:ext cx="4499992" cy="5016758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Dante</a:t>
            </a:r>
            <a:r>
              <a:rPr lang="en-GB" sz="4000" dirty="0" smtClean="0"/>
              <a:t> </a:t>
            </a:r>
            <a:r>
              <a:rPr lang="en-GB" sz="4000" dirty="0" smtClean="0"/>
              <a:t>has been attempting to solve these ‘volume’ based problems and calculations using ‘length x width x height’ as his method.</a:t>
            </a:r>
            <a:endParaRPr lang="en-GB" sz="40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371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Carol Hughes</cp:lastModifiedBy>
  <cp:revision>114</cp:revision>
  <dcterms:created xsi:type="dcterms:W3CDTF">2020-04-20T08:59:27Z</dcterms:created>
  <dcterms:modified xsi:type="dcterms:W3CDTF">2020-07-06T16:10:29Z</dcterms:modified>
</cp:coreProperties>
</file>