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f2f9j6/articles/z3c6t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u="sng" dirty="0" smtClean="0">
                <a:latin typeface="Comic Sans MS" panose="030F0702030302020204" pitchFamily="66" charset="0"/>
              </a:rPr>
              <a:t>Wednesday 8</a:t>
            </a:r>
            <a:r>
              <a:rPr lang="en-GB" sz="27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700" b="1" u="sng" dirty="0" smtClean="0">
                <a:latin typeface="Comic Sans MS" panose="030F0702030302020204" pitchFamily="66" charset="0"/>
              </a:rPr>
              <a:t> July 2020 - Timetable for the day</a:t>
            </a:r>
            <a:endParaRPr lang="en-GB" sz="2700" b="1" u="sng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62068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itchFamily="66" charset="0"/>
              </a:rPr>
              <a:t>Good morning Y5&amp;6. Here’s your Wednesday morning joke:</a:t>
            </a:r>
          </a:p>
          <a:p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‘How does the moon cut it’s hair?’</a:t>
            </a:r>
          </a:p>
          <a:p>
            <a:r>
              <a:rPr lang="en-GB" sz="2800" b="1" dirty="0" smtClean="0">
                <a:solidFill>
                  <a:srgbClr val="00FF00"/>
                </a:solidFill>
                <a:latin typeface="Comic Sans MS" pitchFamily="66" charset="0"/>
              </a:rPr>
              <a:t>‘Eclipse it.’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420888"/>
            <a:ext cx="9144000" cy="44012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Timetable for children at home</a:t>
            </a: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9:00 Spelling Shed &amp; Morning exercise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9:30 </a:t>
            </a:r>
            <a:r>
              <a:rPr lang="en-GB" sz="2000" b="1" dirty="0" smtClean="0">
                <a:latin typeface="Comic Sans MS" panose="030F0702030302020204" pitchFamily="66" charset="0"/>
                <a:hlinkClick r:id="rId3"/>
              </a:rPr>
              <a:t> Typing practise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9:45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English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Y6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Crucial Crew – booklets required)</a:t>
            </a:r>
            <a:endParaRPr lang="en-GB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      English </a:t>
            </a:r>
            <a:r>
              <a:rPr lang="en-GB" sz="20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Y5 (Reading / Comprehension focus)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11:00 Maths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u="sng" dirty="0" smtClean="0">
                <a:latin typeface="Comic Sans MS" panose="030F0702030302020204" pitchFamily="66" charset="0"/>
              </a:rPr>
              <a:t>Afternoon:</a:t>
            </a: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Be creative. Enjoy the afternoon. You choose what to do to keep busy, active and interested. I’m looking forward to seeing what choices you made.</a:t>
            </a:r>
            <a:endParaRPr lang="en-GB" sz="2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60869</TotalTime>
  <Words>100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1324</cp:revision>
  <cp:lastPrinted>2019-11-29T15:33:03Z</cp:lastPrinted>
  <dcterms:created xsi:type="dcterms:W3CDTF">2016-08-31T14:31:59Z</dcterms:created>
  <dcterms:modified xsi:type="dcterms:W3CDTF">2020-07-07T19:14:17Z</dcterms:modified>
</cp:coreProperties>
</file>