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1" r:id="rId2"/>
  </p:sldIdLst>
  <p:sldSz cx="9144000" cy="6858000" type="screen4x3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9900"/>
    <a:srgbClr val="FF6600"/>
    <a:srgbClr val="BEBEBE"/>
    <a:srgbClr val="B3D55D"/>
    <a:srgbClr val="FF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71" autoAdjust="0"/>
    <p:restoredTop sz="60568" autoAdjust="0"/>
  </p:normalViewPr>
  <p:slideViewPr>
    <p:cSldViewPr>
      <p:cViewPr varScale="1">
        <p:scale>
          <a:sx n="71" d="100"/>
          <a:sy n="71" d="100"/>
        </p:scale>
        <p:origin x="-18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347" cy="496491"/>
          </a:xfrm>
          <a:prstGeom prst="rect">
            <a:avLst/>
          </a:prstGeom>
        </p:spPr>
        <p:txBody>
          <a:bodyPr vert="horz" lIns="95548" tIns="47773" rIns="95548" bIns="47773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4" y="1"/>
            <a:ext cx="2946347" cy="496491"/>
          </a:xfrm>
          <a:prstGeom prst="rect">
            <a:avLst/>
          </a:prstGeom>
        </p:spPr>
        <p:txBody>
          <a:bodyPr vert="horz" lIns="95548" tIns="47773" rIns="95548" bIns="47773" rtlCol="0"/>
          <a:lstStyle>
            <a:lvl1pPr algn="r">
              <a:defRPr sz="1300"/>
            </a:lvl1pPr>
          </a:lstStyle>
          <a:p>
            <a:fld id="{2B89799E-3F86-47A8-A5DB-43BE5F9C1B9E}" type="datetimeFigureOut">
              <a:rPr lang="en-GB" smtClean="0"/>
              <a:pPr/>
              <a:t>06/07/2020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48" tIns="47773" rIns="95548" bIns="4777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16664"/>
            <a:ext cx="5439410" cy="4468416"/>
          </a:xfrm>
          <a:prstGeom prst="rect">
            <a:avLst/>
          </a:prstGeom>
        </p:spPr>
        <p:txBody>
          <a:bodyPr vert="horz" lIns="95548" tIns="47773" rIns="95548" bIns="4777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1600"/>
            <a:ext cx="2946347" cy="496491"/>
          </a:xfrm>
          <a:prstGeom prst="rect">
            <a:avLst/>
          </a:prstGeom>
        </p:spPr>
        <p:txBody>
          <a:bodyPr vert="horz" lIns="95548" tIns="47773" rIns="95548" bIns="47773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4" y="9431600"/>
            <a:ext cx="2946347" cy="496491"/>
          </a:xfrm>
          <a:prstGeom prst="rect">
            <a:avLst/>
          </a:prstGeom>
        </p:spPr>
        <p:txBody>
          <a:bodyPr vert="horz" lIns="95548" tIns="47773" rIns="95548" bIns="47773" rtlCol="0" anchor="b"/>
          <a:lstStyle>
            <a:lvl1pPr algn="r">
              <a:defRPr sz="1300"/>
            </a:lvl1pPr>
          </a:lstStyle>
          <a:p>
            <a:fld id="{AAEBAF36-4479-40B5-87E4-2BCC2178152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857133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BAF36-4479-40B5-87E4-2BCC2178152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827423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06/07/2020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06/07/2020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06/07/2020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06/07/2020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06/07/2020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06/07/2020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06/07/2020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06/07/2020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06/07/2020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06/07/2020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06/07/2020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16890-E45D-4220-95EB-F72DDC9DFC01}" type="datetimeFigureOut">
              <a:rPr lang="en-GB" smtClean="0"/>
              <a:pPr/>
              <a:t>06/07/2020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bitesize/topics/zf2f9j6/articles/z3c6tf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b="1" u="sng" dirty="0" smtClean="0">
                <a:latin typeface="Comic Sans MS" panose="030F0702030302020204" pitchFamily="66" charset="0"/>
              </a:rPr>
              <a:t>Tuesday 7</a:t>
            </a:r>
            <a:r>
              <a:rPr lang="en-GB" sz="2600" b="1" u="sng" baseline="30000" dirty="0" smtClean="0">
                <a:latin typeface="Comic Sans MS" panose="030F0702030302020204" pitchFamily="66" charset="0"/>
              </a:rPr>
              <a:t>th</a:t>
            </a:r>
            <a:r>
              <a:rPr lang="en-GB" sz="2600" b="1" u="sng" dirty="0" smtClean="0">
                <a:latin typeface="Comic Sans MS" panose="030F0702030302020204" pitchFamily="66" charset="0"/>
              </a:rPr>
              <a:t> July 2020 - Timetable for the day</a:t>
            </a:r>
            <a:endParaRPr lang="en-GB" sz="2600" b="1" u="sng" dirty="0">
              <a:latin typeface="Comic Sans MS" panose="030F0702030302020204" pitchFamily="66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5365104" y="3454528"/>
            <a:ext cx="0" cy="2520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2" name="AutoShape 6" descr="Image result for only kidding"/>
          <p:cNvSpPr>
            <a:spLocks noChangeAspect="1" noChangeArrowheads="1"/>
          </p:cNvSpPr>
          <p:nvPr/>
        </p:nvSpPr>
        <p:spPr bwMode="auto">
          <a:xfrm>
            <a:off x="155575" y="-1104900"/>
            <a:ext cx="1981200" cy="23145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348" name="AutoShape 12" descr="Image result for only kidd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2" descr="Image result for sad emoj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0" y="476672"/>
            <a:ext cx="9144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b="1" u="sng" dirty="0" smtClean="0">
                <a:latin typeface="Comic Sans MS" pitchFamily="66" charset="0"/>
              </a:rPr>
              <a:t>Good morning Y5&amp;6. Here’s your Tuesday morning joke:</a:t>
            </a:r>
          </a:p>
          <a:p>
            <a:r>
              <a:rPr lang="en-GB" sz="2600" b="1" dirty="0" smtClean="0">
                <a:solidFill>
                  <a:srgbClr val="FF0000"/>
                </a:solidFill>
                <a:latin typeface="Comic Sans MS" pitchFamily="66" charset="0"/>
              </a:rPr>
              <a:t>‘What did the big flower say to the little flower?’</a:t>
            </a:r>
          </a:p>
          <a:p>
            <a:r>
              <a:rPr lang="en-GB" sz="2600" b="1" dirty="0" smtClean="0">
                <a:solidFill>
                  <a:srgbClr val="00FF00"/>
                </a:solidFill>
                <a:latin typeface="Comic Sans MS" pitchFamily="66" charset="0"/>
              </a:rPr>
              <a:t>‘Hi bud.’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" y="1988840"/>
            <a:ext cx="4427984" cy="440120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 smtClean="0">
                <a:latin typeface="Comic Sans MS" panose="030F0702030302020204" pitchFamily="66" charset="0"/>
              </a:rPr>
              <a:t>Timetable for children at school</a:t>
            </a:r>
          </a:p>
          <a:p>
            <a:r>
              <a:rPr lang="en-GB" sz="2000" b="1" dirty="0" smtClean="0">
                <a:latin typeface="Comic Sans MS" panose="030F0702030302020204" pitchFamily="66" charset="0"/>
                <a:sym typeface="Wingdings" pitchFamily="2" charset="2"/>
              </a:rPr>
              <a:t>8:50 Spelling Shed &amp; Morning exercise</a:t>
            </a:r>
          </a:p>
          <a:p>
            <a:endParaRPr lang="en-GB" sz="2000" b="1" dirty="0" smtClean="0">
              <a:latin typeface="Comic Sans MS" panose="030F0702030302020204" pitchFamily="66" charset="0"/>
            </a:endParaRPr>
          </a:p>
          <a:p>
            <a:r>
              <a:rPr lang="en-GB" sz="2000" b="1" dirty="0" smtClean="0">
                <a:latin typeface="Comic Sans MS" panose="030F0702030302020204" pitchFamily="66" charset="0"/>
              </a:rPr>
              <a:t>9:30 </a:t>
            </a:r>
            <a:r>
              <a:rPr lang="en-GB" sz="2000" b="1" dirty="0" smtClean="0">
                <a:latin typeface="Comic Sans MS" panose="030F0702030302020204" pitchFamily="66" charset="0"/>
                <a:hlinkClick r:id="rId3"/>
              </a:rPr>
              <a:t>Typing </a:t>
            </a:r>
            <a:r>
              <a:rPr lang="en-GB" sz="2000" b="1" dirty="0" smtClean="0">
                <a:latin typeface="Comic Sans MS" panose="030F0702030302020204" pitchFamily="66" charset="0"/>
                <a:hlinkClick r:id="rId3"/>
              </a:rPr>
              <a:t>practise</a:t>
            </a:r>
            <a:endParaRPr lang="en-GB" sz="2000" b="1" dirty="0" smtClean="0">
              <a:latin typeface="Comic Sans MS" panose="030F0702030302020204" pitchFamily="66" charset="0"/>
            </a:endParaRPr>
          </a:p>
          <a:p>
            <a:endParaRPr lang="en-GB" sz="2000" b="1" dirty="0" smtClean="0">
              <a:latin typeface="Comic Sans MS" panose="030F0702030302020204" pitchFamily="66" charset="0"/>
            </a:endParaRPr>
          </a:p>
          <a:p>
            <a:r>
              <a:rPr lang="en-GB" sz="2000" b="1" dirty="0" smtClean="0">
                <a:latin typeface="Comic Sans MS" panose="030F0702030302020204" pitchFamily="66" charset="0"/>
              </a:rPr>
              <a:t>9:45 Maths</a:t>
            </a:r>
            <a:endParaRPr lang="en-GB" sz="2000" b="1" dirty="0" smtClean="0">
              <a:latin typeface="Comic Sans MS" panose="030F0702030302020204" pitchFamily="66" charset="0"/>
            </a:endParaRPr>
          </a:p>
          <a:p>
            <a:endParaRPr lang="en-GB" sz="2000" b="1" dirty="0" smtClean="0">
              <a:latin typeface="Comic Sans MS" panose="030F0702030302020204" pitchFamily="66" charset="0"/>
            </a:endParaRPr>
          </a:p>
          <a:p>
            <a:r>
              <a:rPr lang="en-GB" sz="2000" b="1" dirty="0" smtClean="0">
                <a:latin typeface="Comic Sans MS" panose="030F0702030302020204" pitchFamily="66" charset="0"/>
              </a:rPr>
              <a:t>11:00</a:t>
            </a:r>
            <a:r>
              <a:rPr lang="en-GB" sz="2000" b="1" dirty="0" smtClean="0">
                <a:latin typeface="Comic Sans MS" panose="030F0702030302020204" pitchFamily="66" charset="0"/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English – Y6 Leaver’s service preparation</a:t>
            </a:r>
          </a:p>
          <a:p>
            <a:endParaRPr lang="en-GB" sz="2000" b="1" dirty="0" smtClean="0">
              <a:latin typeface="Comic Sans MS" panose="030F0702030302020204" pitchFamily="66" charset="0"/>
            </a:endParaRPr>
          </a:p>
          <a:p>
            <a:r>
              <a:rPr lang="en-GB" sz="2000" b="1" dirty="0" smtClean="0">
                <a:latin typeface="Comic Sans MS" panose="030F0702030302020204" pitchFamily="66" charset="0"/>
              </a:rPr>
              <a:t>1:00 Art project</a:t>
            </a:r>
          </a:p>
          <a:p>
            <a:endParaRPr lang="en-GB" sz="2000" b="1" dirty="0" smtClean="0">
              <a:latin typeface="Comic Sans MS" panose="030F0702030302020204" pitchFamily="66" charset="0"/>
            </a:endParaRPr>
          </a:p>
          <a:p>
            <a:r>
              <a:rPr lang="en-GB" sz="2000" b="1" dirty="0" smtClean="0">
                <a:latin typeface="Comic Sans MS" panose="030F0702030302020204" pitchFamily="66" charset="0"/>
              </a:rPr>
              <a:t>2:00 Tennis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499993" y="1988840"/>
            <a:ext cx="4644007" cy="470898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 smtClean="0">
                <a:latin typeface="Comic Sans MS" panose="030F0702030302020204" pitchFamily="66" charset="0"/>
              </a:rPr>
              <a:t>Timetable for children at home</a:t>
            </a:r>
          </a:p>
          <a:p>
            <a:r>
              <a:rPr lang="en-GB" sz="2000" b="1" dirty="0" smtClean="0">
                <a:latin typeface="Comic Sans MS" panose="030F0702030302020204" pitchFamily="66" charset="0"/>
                <a:sym typeface="Wingdings" pitchFamily="2" charset="2"/>
              </a:rPr>
              <a:t>9:00 Spelling Shed &amp; Morning exercise</a:t>
            </a:r>
          </a:p>
          <a:p>
            <a:endParaRPr lang="en-GB" sz="2000" b="1" dirty="0" smtClean="0">
              <a:latin typeface="Comic Sans MS" panose="030F0702030302020204" pitchFamily="66" charset="0"/>
            </a:endParaRPr>
          </a:p>
          <a:p>
            <a:r>
              <a:rPr lang="en-GB" sz="2000" b="1" dirty="0" smtClean="0">
                <a:latin typeface="Comic Sans MS" panose="030F0702030302020204" pitchFamily="66" charset="0"/>
              </a:rPr>
              <a:t>9:30 </a:t>
            </a:r>
            <a:r>
              <a:rPr lang="en-GB" sz="2000" b="1" dirty="0" smtClean="0">
                <a:latin typeface="Comic Sans MS" panose="030F0702030302020204" pitchFamily="66" charset="0"/>
                <a:hlinkClick r:id="rId3"/>
              </a:rPr>
              <a:t> Typing practise</a:t>
            </a:r>
            <a:endParaRPr lang="en-GB" sz="2000" b="1" dirty="0" smtClean="0">
              <a:latin typeface="Comic Sans MS" panose="030F0702030302020204" pitchFamily="66" charset="0"/>
            </a:endParaRPr>
          </a:p>
          <a:p>
            <a:endParaRPr lang="en-GB" sz="2000" b="1" dirty="0" smtClean="0">
              <a:latin typeface="Comic Sans MS" panose="030F0702030302020204" pitchFamily="66" charset="0"/>
            </a:endParaRPr>
          </a:p>
          <a:p>
            <a:r>
              <a:rPr lang="en-GB" sz="2000" b="1" dirty="0" smtClean="0">
                <a:latin typeface="Comic Sans MS" panose="030F0702030302020204" pitchFamily="66" charset="0"/>
              </a:rPr>
              <a:t>9:45 </a:t>
            </a:r>
          </a:p>
          <a:p>
            <a:r>
              <a:rPr lang="en-GB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English Y6 (Y6 Leaver’s service preparation) </a:t>
            </a:r>
          </a:p>
          <a:p>
            <a:r>
              <a:rPr lang="en-GB" sz="2000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English Y5 (Reading / Comprehension focus)</a:t>
            </a:r>
          </a:p>
          <a:p>
            <a:endParaRPr lang="en-GB" sz="2000" b="1" dirty="0" smtClean="0">
              <a:latin typeface="Comic Sans MS" panose="030F0702030302020204" pitchFamily="66" charset="0"/>
            </a:endParaRPr>
          </a:p>
          <a:p>
            <a:r>
              <a:rPr lang="en-GB" sz="2000" b="1" dirty="0" smtClean="0">
                <a:latin typeface="Comic Sans MS" panose="030F0702030302020204" pitchFamily="66" charset="0"/>
              </a:rPr>
              <a:t>11:00 Maths</a:t>
            </a:r>
          </a:p>
          <a:p>
            <a:endParaRPr lang="en-GB" sz="2000" b="1" dirty="0" smtClean="0">
              <a:latin typeface="Comic Sans MS" panose="030F0702030302020204" pitchFamily="66" charset="0"/>
            </a:endParaRPr>
          </a:p>
          <a:p>
            <a:r>
              <a:rPr lang="en-GB" sz="2000" b="1" dirty="0" smtClean="0">
                <a:latin typeface="Comic Sans MS" panose="030F0702030302020204" pitchFamily="66" charset="0"/>
              </a:rPr>
              <a:t>1:00 Art </a:t>
            </a:r>
            <a:r>
              <a:rPr lang="en-GB" sz="2000" b="1" dirty="0" smtClean="0">
                <a:latin typeface="Comic Sans MS" panose="030F0702030302020204" pitchFamily="66" charset="0"/>
              </a:rPr>
              <a:t>project</a:t>
            </a:r>
            <a:endParaRPr lang="en-GB" sz="2000" b="1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552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60836</TotalTime>
  <Words>100</Words>
  <Application>Microsoft Office PowerPoint</Application>
  <PresentationFormat>On-screen Show (4:3)</PresentationFormat>
  <Paragraphs>29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Carol Hughes</dc:creator>
  <cp:lastModifiedBy>Carol Hughes</cp:lastModifiedBy>
  <cp:revision>1320</cp:revision>
  <cp:lastPrinted>2019-11-29T15:33:03Z</cp:lastPrinted>
  <dcterms:created xsi:type="dcterms:W3CDTF">2016-08-31T14:31:59Z</dcterms:created>
  <dcterms:modified xsi:type="dcterms:W3CDTF">2020-07-06T05:41:35Z</dcterms:modified>
</cp:coreProperties>
</file>