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FF66"/>
    <a:srgbClr val="00FF00"/>
    <a:srgbClr val="FF9900"/>
    <a:srgbClr val="FF6600"/>
    <a:srgbClr val="BEBEBE"/>
    <a:srgbClr val="B3D55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13/07/2020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jblhvzvjs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bbc.co.uk/bitesize/topics/zf2f9j6/articles/z3c6tfr" TargetMode="External"/><Relationship Id="rId4" Type="http://schemas.openxmlformats.org/officeDocument/2006/relationships/hyperlink" Target="https://www.youtube.com/watch?v=aT9-QyzuK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Comic Sans MS" panose="030F0702030302020204" pitchFamily="66" charset="0"/>
              </a:rPr>
              <a:t>Tuesday 14</a:t>
            </a:r>
            <a:r>
              <a:rPr lang="en-GB" sz="2800" b="1" u="sng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800" b="1" u="sng" dirty="0" smtClean="0">
                <a:latin typeface="Comic Sans MS" panose="030F0702030302020204" pitchFamily="66" charset="0"/>
              </a:rPr>
              <a:t> July 2020 - Timetable for the day</a:t>
            </a:r>
            <a:endParaRPr lang="en-GB" sz="28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88840"/>
            <a:ext cx="4427984" cy="470898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>
                <a:latin typeface="Comic Sans MS" panose="030F0702030302020204" pitchFamily="66" charset="0"/>
              </a:rPr>
              <a:t>Timetable for children at school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8:50 Spelling Shed</a:t>
            </a:r>
          </a:p>
          <a:p>
            <a:endParaRPr lang="en-GB" sz="20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9:10 </a:t>
            </a:r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  <a:hlinkClick r:id="rId3"/>
              </a:rPr>
              <a:t>Morning </a:t>
            </a:r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  <a:hlinkClick r:id="rId3"/>
              </a:rPr>
              <a:t>exercise</a:t>
            </a:r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 </a:t>
            </a:r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</a:rPr>
              <a:t>1</a:t>
            </a:r>
          </a:p>
          <a:p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  <a:hlinkClick r:id="rId4"/>
              </a:rPr>
              <a:t>Morning exercis</a:t>
            </a:r>
            <a:r>
              <a:rPr lang="en-GB" sz="2000" b="1" dirty="0" smtClean="0">
                <a:latin typeface="Comic Sans MS" panose="030F0702030302020204" pitchFamily="66" charset="0"/>
                <a:sym typeface="Wingdings" pitchFamily="2" charset="2"/>
                <a:hlinkClick r:id="rId4"/>
              </a:rPr>
              <a:t>e 2</a:t>
            </a:r>
            <a:endParaRPr lang="en-GB" sz="20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9:30 </a:t>
            </a:r>
            <a:r>
              <a:rPr lang="en-GB" sz="2000" b="1" dirty="0" smtClean="0">
                <a:latin typeface="Comic Sans MS" panose="030F0702030302020204" pitchFamily="66" charset="0"/>
                <a:hlinkClick r:id="rId5"/>
              </a:rPr>
              <a:t>Typing </a:t>
            </a:r>
            <a:r>
              <a:rPr lang="en-GB" sz="2000" b="1" dirty="0" smtClean="0">
                <a:latin typeface="Comic Sans MS" panose="030F0702030302020204" pitchFamily="66" charset="0"/>
                <a:hlinkClick r:id="rId5"/>
              </a:rPr>
              <a:t>practise</a:t>
            </a:r>
            <a:r>
              <a:rPr lang="en-GB" sz="2000" b="1" dirty="0" smtClean="0">
                <a:latin typeface="Comic Sans MS" panose="030F0702030302020204" pitchFamily="66" charset="0"/>
              </a:rPr>
              <a:t> &amp; </a:t>
            </a:r>
            <a:r>
              <a:rPr lang="en-GB" sz="2000" b="1" dirty="0" err="1" smtClean="0">
                <a:latin typeface="Comic Sans MS" panose="030F0702030302020204" pitchFamily="66" charset="0"/>
              </a:rPr>
              <a:t>Silversphere</a:t>
            </a:r>
            <a:endParaRPr lang="en-GB" sz="2000" b="1" dirty="0" smtClean="0"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9</a:t>
            </a:r>
            <a:r>
              <a:rPr lang="en-GB" sz="2000" b="1" dirty="0" smtClean="0">
                <a:latin typeface="Comic Sans MS" panose="030F0702030302020204" pitchFamily="66" charset="0"/>
              </a:rPr>
              <a:t>:50 </a:t>
            </a:r>
            <a:r>
              <a:rPr lang="en-GB" sz="2000" b="1" dirty="0" smtClean="0">
                <a:latin typeface="Comic Sans MS" panose="030F0702030302020204" pitchFamily="66" charset="0"/>
              </a:rPr>
              <a:t>Maths</a:t>
            </a: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11:00 </a:t>
            </a:r>
            <a:r>
              <a:rPr lang="en-GB" sz="2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English (Crucial </a:t>
            </a:r>
            <a:r>
              <a:rPr lang="en-GB" sz="2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Crew booklet)</a:t>
            </a:r>
            <a:endParaRPr lang="en-GB" sz="2000" b="1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GB" sz="2000" b="1" dirty="0" smtClean="0">
              <a:latin typeface="Comic Sans MS" panose="030F0702030302020204" pitchFamily="66" charset="0"/>
            </a:endParaRPr>
          </a:p>
          <a:p>
            <a:r>
              <a:rPr lang="en-GB" sz="2000" b="1" dirty="0" smtClean="0">
                <a:latin typeface="Comic Sans MS" panose="030F0702030302020204" pitchFamily="66" charset="0"/>
              </a:rPr>
              <a:t>1:00 </a:t>
            </a:r>
            <a:r>
              <a:rPr lang="en-GB" sz="2000" b="1" dirty="0" smtClean="0">
                <a:latin typeface="Comic Sans MS" panose="030F0702030302020204" pitchFamily="66" charset="0"/>
              </a:rPr>
              <a:t>PE </a:t>
            </a:r>
            <a:endParaRPr lang="en-GB" sz="2000" b="1" dirty="0" smtClean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u="sng" dirty="0" smtClean="0">
                <a:latin typeface="Comic Sans MS" pitchFamily="66" charset="0"/>
              </a:rPr>
              <a:t>Good morning. </a:t>
            </a:r>
            <a:endParaRPr lang="en-GB" sz="2400" b="1" i="1" u="sng" dirty="0" smtClean="0">
              <a:latin typeface="Comic Sans MS" pitchFamily="66" charset="0"/>
            </a:endParaRPr>
          </a:p>
          <a:p>
            <a:r>
              <a:rPr lang="en-GB" sz="2900" b="1" dirty="0" smtClean="0">
                <a:solidFill>
                  <a:srgbClr val="FF0000"/>
                </a:solidFill>
                <a:latin typeface="Comic Sans MS" pitchFamily="66" charset="0"/>
              </a:rPr>
              <a:t>‘What fruit do scarecrows love the most?’</a:t>
            </a:r>
          </a:p>
          <a:p>
            <a:r>
              <a:rPr lang="en-GB" sz="2900" b="1" dirty="0" smtClean="0">
                <a:solidFill>
                  <a:srgbClr val="00FF00"/>
                </a:solidFill>
                <a:latin typeface="Comic Sans MS" pitchFamily="66" charset="0"/>
              </a:rPr>
              <a:t>‘</a:t>
            </a:r>
            <a:r>
              <a:rPr lang="en-GB" sz="2900" b="1" u="sng" dirty="0" smtClean="0">
                <a:solidFill>
                  <a:srgbClr val="00FF00"/>
                </a:solidFill>
                <a:latin typeface="Comic Sans MS" pitchFamily="66" charset="0"/>
              </a:rPr>
              <a:t>Straw-</a:t>
            </a:r>
            <a:r>
              <a:rPr lang="en-GB" sz="2900" b="1" dirty="0" smtClean="0">
                <a:solidFill>
                  <a:srgbClr val="00FF00"/>
                </a:solidFill>
                <a:latin typeface="Comic Sans MS" pitchFamily="66" charset="0"/>
              </a:rPr>
              <a:t>berries’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9993" y="1988840"/>
            <a:ext cx="4644007" cy="36009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900" b="1" u="sng" dirty="0" smtClean="0">
                <a:latin typeface="Comic Sans MS" panose="030F0702030302020204" pitchFamily="66" charset="0"/>
              </a:rPr>
              <a:t>Timetable for children at home</a:t>
            </a:r>
          </a:p>
          <a:p>
            <a:r>
              <a:rPr lang="en-GB" sz="1900" b="1" dirty="0" smtClean="0">
                <a:latin typeface="Comic Sans MS" panose="030F0702030302020204" pitchFamily="66" charset="0"/>
                <a:sym typeface="Wingdings" pitchFamily="2" charset="2"/>
              </a:rPr>
              <a:t>9:00 Spelling Shed </a:t>
            </a:r>
            <a:r>
              <a:rPr lang="en-GB" sz="1900" b="1" dirty="0" smtClean="0">
                <a:latin typeface="Comic Sans MS" panose="030F0702030302020204" pitchFamily="66" charset="0"/>
                <a:sym typeface="Wingdings" pitchFamily="2" charset="2"/>
              </a:rPr>
              <a:t>&amp; </a:t>
            </a:r>
            <a:r>
              <a:rPr lang="en-GB" sz="1900" b="1" u="sng" dirty="0" smtClean="0">
                <a:solidFill>
                  <a:srgbClr val="0070C0"/>
                </a:solidFill>
                <a:latin typeface="Comic Sans MS" panose="030F0702030302020204" pitchFamily="66" charset="0"/>
                <a:sym typeface="Wingdings" pitchFamily="2" charset="2"/>
              </a:rPr>
              <a:t>M</a:t>
            </a:r>
            <a:r>
              <a:rPr lang="en-GB" sz="1900" b="1" u="sng" dirty="0" smtClean="0">
                <a:solidFill>
                  <a:srgbClr val="0070C0"/>
                </a:solidFill>
                <a:latin typeface="Comic Sans MS" panose="030F0702030302020204" pitchFamily="66" charset="0"/>
                <a:sym typeface="Wingdings" pitchFamily="2" charset="2"/>
                <a:hlinkClick r:id="rId3"/>
              </a:rPr>
              <a:t>o</a:t>
            </a:r>
            <a:r>
              <a:rPr lang="en-GB" sz="1900" b="1" dirty="0" smtClean="0">
                <a:latin typeface="Comic Sans MS" panose="030F0702030302020204" pitchFamily="66" charset="0"/>
                <a:sym typeface="Wingdings" pitchFamily="2" charset="2"/>
                <a:hlinkClick r:id="rId3"/>
              </a:rPr>
              <a:t>rning exercise</a:t>
            </a:r>
            <a:r>
              <a:rPr lang="en-GB" sz="1900" b="1" dirty="0" smtClean="0">
                <a:latin typeface="Comic Sans MS" panose="030F0702030302020204" pitchFamily="66" charset="0"/>
                <a:sym typeface="Wingdings" pitchFamily="2" charset="2"/>
              </a:rPr>
              <a:t> 1   </a:t>
            </a:r>
            <a:r>
              <a:rPr lang="en-GB" sz="1900" b="1" dirty="0" smtClean="0">
                <a:latin typeface="Comic Sans MS" panose="030F0702030302020204" pitchFamily="66" charset="0"/>
                <a:sym typeface="Wingdings" pitchFamily="2" charset="2"/>
                <a:hlinkClick r:id="rId4"/>
              </a:rPr>
              <a:t>Morning exercise 2</a:t>
            </a:r>
            <a:endParaRPr lang="en-GB" sz="19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1900" b="1" dirty="0" smtClean="0">
              <a:latin typeface="Comic Sans MS" panose="030F0702030302020204" pitchFamily="66" charset="0"/>
            </a:endParaRPr>
          </a:p>
          <a:p>
            <a:r>
              <a:rPr lang="en-GB" sz="1900" b="1" dirty="0" smtClean="0">
                <a:latin typeface="Comic Sans MS" panose="030F0702030302020204" pitchFamily="66" charset="0"/>
              </a:rPr>
              <a:t>9:30 </a:t>
            </a:r>
            <a:r>
              <a:rPr lang="en-GB" sz="1900" b="1" dirty="0" smtClean="0">
                <a:latin typeface="Comic Sans MS" panose="030F0702030302020204" pitchFamily="66" charset="0"/>
                <a:hlinkClick r:id="rId5"/>
              </a:rPr>
              <a:t>Typing practise</a:t>
            </a:r>
            <a:endParaRPr lang="en-GB" sz="1900" b="1" dirty="0" smtClean="0">
              <a:latin typeface="Comic Sans MS" panose="030F0702030302020204" pitchFamily="66" charset="0"/>
            </a:endParaRPr>
          </a:p>
          <a:p>
            <a:endParaRPr lang="en-GB" sz="1900" b="1" dirty="0" smtClean="0">
              <a:latin typeface="Comic Sans MS" panose="030F0702030302020204" pitchFamily="66" charset="0"/>
            </a:endParaRPr>
          </a:p>
          <a:p>
            <a:r>
              <a:rPr lang="en-GB" sz="1900" b="1" dirty="0" smtClean="0">
                <a:latin typeface="Comic Sans MS" panose="030F0702030302020204" pitchFamily="66" charset="0"/>
              </a:rPr>
              <a:t>9</a:t>
            </a:r>
            <a:r>
              <a:rPr lang="en-GB" sz="1900" b="1" dirty="0" smtClean="0">
                <a:latin typeface="Comic Sans MS" panose="030F0702030302020204" pitchFamily="66" charset="0"/>
              </a:rPr>
              <a:t>:50 </a:t>
            </a:r>
            <a:r>
              <a:rPr lang="en-GB" sz="1900" b="1" dirty="0" smtClean="0">
                <a:latin typeface="Comic Sans MS" panose="030F0702030302020204" pitchFamily="66" charset="0"/>
              </a:rPr>
              <a:t>Maths</a:t>
            </a:r>
          </a:p>
          <a:p>
            <a:endParaRPr lang="en-GB" sz="1900" b="1" dirty="0" smtClean="0">
              <a:latin typeface="Comic Sans MS" panose="030F0702030302020204" pitchFamily="66" charset="0"/>
            </a:endParaRPr>
          </a:p>
          <a:p>
            <a:r>
              <a:rPr lang="en-GB" sz="1900" b="1" dirty="0" smtClean="0">
                <a:latin typeface="Comic Sans MS" panose="030F0702030302020204" pitchFamily="66" charset="0"/>
              </a:rPr>
              <a:t>11:00 </a:t>
            </a:r>
            <a:r>
              <a:rPr lang="en-GB" sz="19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Y6 Crucial Crew booklet</a:t>
            </a:r>
          </a:p>
          <a:p>
            <a:r>
              <a:rPr lang="en-GB" sz="1900" b="1" dirty="0" smtClean="0">
                <a:latin typeface="Comic Sans MS" panose="030F0702030302020204" pitchFamily="66" charset="0"/>
              </a:rPr>
              <a:t>       </a:t>
            </a:r>
            <a:r>
              <a:rPr lang="en-GB" sz="1900" b="1" dirty="0" smtClean="0">
                <a:latin typeface="Comic Sans MS" panose="030F0702030302020204" pitchFamily="66" charset="0"/>
              </a:rPr>
              <a:t> </a:t>
            </a:r>
            <a:r>
              <a:rPr lang="en-GB" sz="19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Y5 </a:t>
            </a:r>
            <a:r>
              <a:rPr lang="en-GB" sz="19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– Letter </a:t>
            </a:r>
            <a:r>
              <a:rPr lang="en-GB" sz="1900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writing – planning   	for next year’s roles and 	responsibilities in Y6</a:t>
            </a:r>
            <a:r>
              <a:rPr lang="en-GB" sz="1900" b="1" dirty="0" smtClean="0">
                <a:latin typeface="Comic Sans MS" panose="030F0702030302020204" pitchFamily="66" charset="0"/>
              </a:rPr>
              <a:t>.</a:t>
            </a:r>
            <a:endParaRPr lang="en-GB" sz="19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60990</TotalTime>
  <Words>88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1322</cp:revision>
  <cp:lastPrinted>2019-11-29T15:33:03Z</cp:lastPrinted>
  <dcterms:created xsi:type="dcterms:W3CDTF">2016-08-31T14:31:59Z</dcterms:created>
  <dcterms:modified xsi:type="dcterms:W3CDTF">2020-07-13T19:14:47Z</dcterms:modified>
</cp:coreProperties>
</file>