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f2f9j6/articles/z3c6t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u="sng" dirty="0" smtClean="0">
                <a:latin typeface="Comic Sans MS" panose="030F0702030302020204" pitchFamily="66" charset="0"/>
              </a:rPr>
              <a:t>Thursday 2nd July 2020 - Timetable for the day</a:t>
            </a:r>
            <a:endParaRPr lang="en-GB" sz="2700" b="1" u="sng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548680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 smtClean="0">
                <a:latin typeface="Comic Sans MS" pitchFamily="66" charset="0"/>
              </a:rPr>
              <a:t>Good morning Y5&amp;6. Here’s your Thursday morning joke:</a:t>
            </a:r>
          </a:p>
          <a:p>
            <a:r>
              <a:rPr lang="en-GB" sz="2500" b="1" dirty="0" smtClean="0">
                <a:solidFill>
                  <a:srgbClr val="FF0000"/>
                </a:solidFill>
                <a:latin typeface="Comic Sans MS" pitchFamily="66" charset="0"/>
              </a:rPr>
              <a:t>‘Why did Mickey Mouse become an astronaut?’</a:t>
            </a:r>
          </a:p>
          <a:p>
            <a:r>
              <a:rPr lang="en-GB" sz="2500" b="1" dirty="0" smtClean="0">
                <a:solidFill>
                  <a:srgbClr val="00FF00"/>
                </a:solidFill>
                <a:latin typeface="Comic Sans MS" pitchFamily="66" charset="0"/>
              </a:rPr>
              <a:t>‘So he could go and visit Pluto.’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772816"/>
            <a:ext cx="4427984" cy="501675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>
                <a:latin typeface="Comic Sans MS" panose="030F0702030302020204" pitchFamily="66" charset="0"/>
              </a:rPr>
              <a:t>Timetable for children at school</a:t>
            </a:r>
          </a:p>
          <a:p>
            <a:r>
              <a:rPr lang="en-GB" sz="1600" b="1" dirty="0" smtClean="0">
                <a:latin typeface="Comic Sans MS" panose="030F0702030302020204" pitchFamily="66" charset="0"/>
                <a:sym typeface="Wingdings" pitchFamily="2" charset="2"/>
              </a:rPr>
              <a:t>8:50 Spelling Shed</a:t>
            </a:r>
          </a:p>
          <a:p>
            <a:endParaRPr lang="en-GB" sz="160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  <a:sym typeface="Wingdings" pitchFamily="2" charset="2"/>
              </a:rPr>
              <a:t>9:05 Morning exercise on the field</a:t>
            </a: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9:30 Partner game of Connect 4, Guess Who or Top Trumps</a:t>
            </a: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9:45 </a:t>
            </a:r>
            <a:r>
              <a:rPr lang="en-GB" sz="1600" b="1" dirty="0" smtClean="0">
                <a:latin typeface="Comic Sans MS" panose="030F0702030302020204" pitchFamily="66" charset="0"/>
                <a:hlinkClick r:id="rId3"/>
              </a:rPr>
              <a:t>Typing practise</a:t>
            </a:r>
            <a:endParaRPr lang="en-GB" sz="1600" b="1" dirty="0" smtClean="0">
              <a:latin typeface="Comic Sans MS" panose="030F0702030302020204" pitchFamily="66" charset="0"/>
            </a:endParaRP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10:00 English (</a:t>
            </a:r>
            <a:r>
              <a:rPr lang="en-GB" sz="1600" b="1" dirty="0" err="1" smtClean="0">
                <a:latin typeface="Comic Sans MS" panose="030F0702030302020204" pitchFamily="66" charset="0"/>
              </a:rPr>
              <a:t>Corbet</a:t>
            </a:r>
            <a:r>
              <a:rPr lang="en-GB" sz="1600" b="1" dirty="0" smtClean="0">
                <a:latin typeface="Comic Sans MS" panose="030F0702030302020204" pitchFamily="66" charset="0"/>
              </a:rPr>
              <a:t> task continued)</a:t>
            </a: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11:40 Reading</a:t>
            </a: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1:00 Maths</a:t>
            </a: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1:45 Science (</a:t>
            </a:r>
            <a:r>
              <a:rPr lang="en-GB" sz="1600" b="1" dirty="0" err="1" smtClean="0">
                <a:latin typeface="Comic Sans MS" panose="030F0702030302020204" pitchFamily="66" charset="0"/>
              </a:rPr>
              <a:t>Corbet</a:t>
            </a:r>
            <a:r>
              <a:rPr lang="en-GB" sz="1600" b="1" dirty="0" smtClean="0">
                <a:latin typeface="Comic Sans MS" panose="030F0702030302020204" pitchFamily="66" charset="0"/>
              </a:rPr>
              <a:t> transition task)</a:t>
            </a: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(Get Ready for Physics)</a:t>
            </a: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2:25 </a:t>
            </a:r>
            <a:r>
              <a:rPr lang="en-GB" sz="1600" b="1" dirty="0" smtClean="0">
                <a:latin typeface="Comic Sans MS" panose="030F0702030302020204" pitchFamily="66" charset="0"/>
              </a:rPr>
              <a:t>Art</a:t>
            </a:r>
            <a:endParaRPr lang="en-GB" sz="1600" b="1" dirty="0" smtClean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1772816"/>
            <a:ext cx="4644007" cy="5016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Timetable for children at home</a:t>
            </a:r>
          </a:p>
          <a:p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</a:rPr>
              <a:t>9:00 Spelling Shed &amp; morning exercise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9:30 English 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(Y6s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Corbet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task continued)</a:t>
            </a: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(Y5s </a:t>
            </a:r>
            <a:r>
              <a:rPr lang="en-GB" sz="2000" b="1" dirty="0" err="1" smtClean="0">
                <a:latin typeface="Comic Sans MS" panose="030F0702030302020204" pitchFamily="66" charset="0"/>
              </a:rPr>
              <a:t>SPaG</a:t>
            </a:r>
            <a:r>
              <a:rPr lang="en-GB" sz="2000" b="1" dirty="0" smtClean="0">
                <a:latin typeface="Comic Sans MS" panose="030F0702030302020204" pitchFamily="66" charset="0"/>
              </a:rPr>
              <a:t> lesson)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10:30 Maths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1:00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Y6s Science 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Corbet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transition task – Get Ready For Physics)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Y5s </a:t>
            </a:r>
            <a:r>
              <a:rPr lang="en-GB" sz="2000" b="1" dirty="0" smtClean="0">
                <a:latin typeface="Comic Sans MS" panose="030F0702030302020204" pitchFamily="66" charset="0"/>
                <a:hlinkClick r:id="rId3"/>
              </a:rPr>
              <a:t>Typing practise</a:t>
            </a:r>
            <a:r>
              <a:rPr lang="en-GB" sz="2000" b="1" dirty="0" smtClean="0">
                <a:latin typeface="Comic Sans MS" panose="030F0702030302020204" pitchFamily="66" charset="0"/>
              </a:rPr>
              <a:t>, </a:t>
            </a:r>
            <a:r>
              <a:rPr lang="en-GB" sz="2000" b="1" dirty="0" err="1" smtClean="0">
                <a:latin typeface="Comic Sans MS" panose="030F0702030302020204" pitchFamily="66" charset="0"/>
              </a:rPr>
              <a:t>Silversphere</a:t>
            </a:r>
            <a:r>
              <a:rPr lang="en-GB" sz="2000" b="1" dirty="0" smtClean="0">
                <a:latin typeface="Comic Sans MS" panose="030F0702030302020204" pitchFamily="66" charset="0"/>
              </a:rPr>
              <a:t> &amp; own reading</a:t>
            </a:r>
          </a:p>
        </p:txBody>
      </p:sp>
    </p:spTree>
    <p:extLst>
      <p:ext uri="{BB962C8B-B14F-4D97-AF65-F5344CB8AC3E}">
        <p14:creationId xmlns="" xmlns:p14="http://schemas.microsoft.com/office/powerpoint/2010/main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60734</TotalTime>
  <Words>140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1320</cp:revision>
  <cp:lastPrinted>2019-11-29T15:33:03Z</cp:lastPrinted>
  <dcterms:created xsi:type="dcterms:W3CDTF">2016-08-31T14:31:59Z</dcterms:created>
  <dcterms:modified xsi:type="dcterms:W3CDTF">2020-07-01T06:19:37Z</dcterms:modified>
</cp:coreProperties>
</file>