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16/07/2020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b="1" u="sng" dirty="0" smtClean="0">
                <a:latin typeface="Comic Sans MS" panose="030F0702030302020204" pitchFamily="66" charset="0"/>
              </a:rPr>
              <a:t>Thursday 16</a:t>
            </a:r>
            <a:r>
              <a:rPr lang="en-GB" sz="26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600" b="1" u="sng" dirty="0" smtClean="0">
                <a:latin typeface="Comic Sans MS" panose="030F0702030302020204" pitchFamily="66" charset="0"/>
              </a:rPr>
              <a:t> July 2020 - Timetable for the day</a:t>
            </a:r>
            <a:endParaRPr lang="en-GB" sz="26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56795"/>
            <a:ext cx="4427984" cy="22467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Timetable for children at school</a:t>
            </a:r>
          </a:p>
          <a:p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8:50 </a:t>
            </a:r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Crucial Crew videos</a:t>
            </a:r>
            <a:endParaRPr lang="en-GB" sz="20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9:05 </a:t>
            </a:r>
            <a:r>
              <a:rPr lang="en-GB" sz="2000" b="1" dirty="0" smtClean="0">
                <a:latin typeface="Comic Sans MS" panose="030F0702030302020204" pitchFamily="66" charset="0"/>
              </a:rPr>
              <a:t>Maths 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10:15 Enjoy </a:t>
            </a:r>
            <a:r>
              <a:rPr lang="en-GB" sz="2000" b="1" dirty="0" smtClean="0">
                <a:latin typeface="Comic Sans MS" panose="030F0702030302020204" pitchFamily="66" charset="0"/>
              </a:rPr>
              <a:t>the rest of the last </a:t>
            </a:r>
            <a:r>
              <a:rPr lang="en-GB" sz="2000" b="1" dirty="0" smtClean="0">
                <a:latin typeface="Comic Sans MS" panose="030F0702030302020204" pitchFamily="66" charset="0"/>
              </a:rPr>
              <a:t>day with your Y6 friends</a:t>
            </a:r>
            <a:endParaRPr lang="en-GB" sz="2000" b="1" dirty="0" smtClean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4355976" y="1484784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548680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u="sng" dirty="0" smtClean="0">
                <a:latin typeface="Comic Sans MS" pitchFamily="66" charset="0"/>
              </a:rPr>
              <a:t>Good morning and welcome to your final day of Y5&amp;6.</a:t>
            </a:r>
            <a:endParaRPr lang="en-GB" sz="2400" b="1" i="1" u="sng" dirty="0" smtClean="0">
              <a:latin typeface="Comic Sans MS" pitchFamily="66" charset="0"/>
            </a:endParaRPr>
          </a:p>
          <a:p>
            <a:r>
              <a:rPr lang="en-GB" sz="2900" b="1" dirty="0" smtClean="0">
                <a:solidFill>
                  <a:srgbClr val="FF0000"/>
                </a:solidFill>
                <a:latin typeface="Comic Sans MS" pitchFamily="66" charset="0"/>
              </a:rPr>
              <a:t>‘What goes up but NEVER comes down?’</a:t>
            </a:r>
          </a:p>
          <a:p>
            <a:r>
              <a:rPr lang="en-GB" sz="2900" b="1" dirty="0" smtClean="0">
                <a:solidFill>
                  <a:srgbClr val="00FF00"/>
                </a:solidFill>
                <a:latin typeface="Comic Sans MS" pitchFamily="66" charset="0"/>
              </a:rPr>
              <a:t>‘</a:t>
            </a:r>
            <a:r>
              <a:rPr lang="en-GB" sz="2900" b="1" u="sng" dirty="0" smtClean="0">
                <a:solidFill>
                  <a:srgbClr val="00FF00"/>
                </a:solidFill>
                <a:latin typeface="Comic Sans MS" pitchFamily="66" charset="0"/>
              </a:rPr>
              <a:t>Your age!</a:t>
            </a:r>
            <a:r>
              <a:rPr lang="en-GB" sz="2900" b="1" dirty="0" smtClean="0">
                <a:solidFill>
                  <a:srgbClr val="00FF00"/>
                </a:solidFill>
                <a:latin typeface="Comic Sans MS" pitchFamily="66" charset="0"/>
              </a:rPr>
              <a:t>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9993" y="2420888"/>
            <a:ext cx="4644007" cy="27238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900" b="1" u="sng" dirty="0" smtClean="0">
                <a:latin typeface="Comic Sans MS" panose="030F0702030302020204" pitchFamily="66" charset="0"/>
              </a:rPr>
              <a:t>Timetable for children at home</a:t>
            </a:r>
          </a:p>
          <a:p>
            <a:r>
              <a:rPr lang="en-GB" sz="1900" b="1" dirty="0" smtClean="0">
                <a:latin typeface="Comic Sans MS" panose="030F0702030302020204" pitchFamily="66" charset="0"/>
                <a:sym typeface="Wingdings" pitchFamily="2" charset="2"/>
              </a:rPr>
              <a:t>9:00 </a:t>
            </a:r>
            <a:r>
              <a:rPr lang="en-GB" sz="1900" b="1" dirty="0" smtClean="0">
                <a:latin typeface="Comic Sans MS" panose="030F0702030302020204" pitchFamily="66" charset="0"/>
                <a:sym typeface="Wingdings" pitchFamily="2" charset="2"/>
              </a:rPr>
              <a:t>Crucial Crew videos</a:t>
            </a:r>
            <a:endParaRPr lang="en-GB" sz="1900" b="1" dirty="0" smtClean="0">
              <a:latin typeface="Comic Sans MS" panose="030F0702030302020204" pitchFamily="66" charset="0"/>
            </a:endParaRPr>
          </a:p>
          <a:p>
            <a:endParaRPr lang="en-GB" sz="1900" b="1" dirty="0" smtClean="0">
              <a:latin typeface="Comic Sans MS" panose="030F0702030302020204" pitchFamily="66" charset="0"/>
            </a:endParaRPr>
          </a:p>
          <a:p>
            <a:r>
              <a:rPr lang="en-GB" sz="1900" b="1" dirty="0" smtClean="0">
                <a:latin typeface="Comic Sans MS" panose="030F0702030302020204" pitchFamily="66" charset="0"/>
              </a:rPr>
              <a:t>9:15 </a:t>
            </a:r>
            <a:r>
              <a:rPr lang="en-GB" sz="1900" b="1" dirty="0" smtClean="0">
                <a:latin typeface="Comic Sans MS" panose="030F0702030302020204" pitchFamily="66" charset="0"/>
              </a:rPr>
              <a:t>Maths (Y5</a:t>
            </a:r>
            <a:r>
              <a:rPr lang="en-GB" sz="1900" b="1" dirty="0" smtClean="0">
                <a:latin typeface="Comic Sans MS" panose="030F0702030302020204" pitchFamily="66" charset="0"/>
              </a:rPr>
              <a:t>) ‘ Volume’</a:t>
            </a:r>
          </a:p>
          <a:p>
            <a:endParaRPr lang="en-GB" sz="1900" b="1" dirty="0" smtClean="0">
              <a:latin typeface="Comic Sans MS" panose="030F0702030302020204" pitchFamily="66" charset="0"/>
            </a:endParaRPr>
          </a:p>
          <a:p>
            <a:r>
              <a:rPr lang="en-GB" sz="1900" b="1" dirty="0" smtClean="0">
                <a:latin typeface="Comic Sans MS" panose="030F0702030302020204" pitchFamily="66" charset="0"/>
              </a:rPr>
              <a:t>      </a:t>
            </a:r>
            <a:r>
              <a:rPr lang="en-GB" sz="19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Maths (Y6 – final </a:t>
            </a:r>
            <a:r>
              <a:rPr lang="en-GB" sz="19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 questions as part </a:t>
            </a:r>
            <a:r>
              <a:rPr lang="en-GB" sz="19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 </a:t>
            </a:r>
            <a:r>
              <a:rPr lang="en-GB" sz="19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Kahoot</a:t>
            </a:r>
            <a:r>
              <a:rPr lang="en-GB" sz="19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9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calculation quiz)</a:t>
            </a:r>
          </a:p>
          <a:p>
            <a:endParaRPr lang="en-GB" sz="1900" b="1" dirty="0" smtClean="0">
              <a:latin typeface="Comic Sans MS" panose="030F0702030302020204" pitchFamily="66" charset="0"/>
            </a:endParaRPr>
          </a:p>
          <a:p>
            <a:r>
              <a:rPr lang="en-GB" sz="1900" b="1" dirty="0" smtClean="0">
                <a:latin typeface="Comic Sans MS" panose="030F0702030302020204" pitchFamily="66" charset="0"/>
              </a:rPr>
              <a:t>10:00 Enjoy the rest of the last </a:t>
            </a:r>
            <a:r>
              <a:rPr lang="en-GB" sz="1900" b="1" dirty="0" smtClean="0">
                <a:latin typeface="Comic Sans MS" panose="030F0702030302020204" pitchFamily="66" charset="0"/>
              </a:rPr>
              <a:t>day </a:t>
            </a:r>
            <a:endParaRPr lang="en-GB" sz="19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60995</TotalTime>
  <Words>97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1327</cp:revision>
  <cp:lastPrinted>2019-11-29T15:33:03Z</cp:lastPrinted>
  <dcterms:created xsi:type="dcterms:W3CDTF">2016-08-31T14:31:59Z</dcterms:created>
  <dcterms:modified xsi:type="dcterms:W3CDTF">2020-07-16T05:11:13Z</dcterms:modified>
</cp:coreProperties>
</file>