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66"/>
    <a:srgbClr val="00FF00"/>
    <a:srgbClr val="FF9900"/>
    <a:srgbClr val="BEBEBE"/>
    <a:srgbClr val="B3D55D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omic Sans MS" panose="030F0702030302020204" pitchFamily="66" charset="0"/>
              </a:rPr>
              <a:t>Monday 6th July 2020 - Timetable for the day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Good morning. </a:t>
            </a:r>
            <a:endParaRPr lang="en-GB" sz="2400" b="1" i="1" u="sng" dirty="0" smtClean="0">
              <a:latin typeface="Comic Sans MS" pitchFamily="66" charset="0"/>
            </a:endParaRPr>
          </a:p>
          <a:p>
            <a:r>
              <a:rPr lang="en-GB" sz="2900" b="1" dirty="0" smtClean="0">
                <a:solidFill>
                  <a:srgbClr val="FF0000"/>
                </a:solidFill>
                <a:latin typeface="Comic Sans MS" pitchFamily="66" charset="0"/>
              </a:rPr>
              <a:t>‘Did you hear the joke about the little mountain?’</a:t>
            </a:r>
          </a:p>
          <a:p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‘It’s hill-</a:t>
            </a:r>
            <a:r>
              <a:rPr lang="en-GB" sz="2900" b="1" dirty="0" err="1" smtClean="0">
                <a:solidFill>
                  <a:srgbClr val="00FF00"/>
                </a:solidFill>
                <a:latin typeface="Comic Sans MS" pitchFamily="66" charset="0"/>
              </a:rPr>
              <a:t>arious</a:t>
            </a:r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.’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1988840"/>
            <a:ext cx="4427984" cy="440120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8:50 Spelling 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Shed &amp; Morning exercise</a:t>
            </a:r>
            <a:endParaRPr lang="en-GB" sz="20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9:45</a:t>
            </a:r>
            <a:r>
              <a:rPr lang="en-GB" sz="2000" b="1" dirty="0" smtClean="0">
                <a:latin typeface="Comic Sans MS" panose="030F0702030302020204" pitchFamily="66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– Y6 Leaver’s service preparation</a:t>
            </a:r>
            <a:endParaRPr lang="en-GB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 </a:t>
            </a:r>
            <a:r>
              <a:rPr lang="en-GB" sz="2000" b="1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Art project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2:00 Tennis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3" y="1988840"/>
            <a:ext cx="4644007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&amp; Morning exercise</a:t>
            </a:r>
            <a:endParaRPr lang="en-GB" sz="20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 </a:t>
            </a:r>
            <a:r>
              <a:rPr lang="en-GB" sz="20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9:45 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English Y6 (Y6 Leaver’s service preparation)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2000" b="1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English Y5 (Reading / Comprehension focus)</a:t>
            </a:r>
            <a:endParaRPr lang="en-GB" sz="2000" b="1" dirty="0" smtClean="0">
              <a:solidFill>
                <a:srgbClr val="FF6600"/>
              </a:solidFill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 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Art project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60879</TotalTime>
  <Words>92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1320</cp:revision>
  <cp:lastPrinted>2019-11-29T15:33:03Z</cp:lastPrinted>
  <dcterms:created xsi:type="dcterms:W3CDTF">2016-08-31T14:31:59Z</dcterms:created>
  <dcterms:modified xsi:type="dcterms:W3CDTF">2020-07-04T19:57:19Z</dcterms:modified>
</cp:coreProperties>
</file>