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1" r:id="rId2"/>
    <p:sldId id="422" r:id="rId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f2f9j6/articles/z3c6t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smtClean="0">
                <a:latin typeface="Comic Sans MS" panose="030F0702030302020204" pitchFamily="66" charset="0"/>
              </a:rPr>
              <a:t>Friday </a:t>
            </a:r>
            <a:r>
              <a:rPr lang="en-GB" sz="2400" b="1" u="sng" smtClean="0">
                <a:latin typeface="Comic Sans MS" panose="030F0702030302020204" pitchFamily="66" charset="0"/>
              </a:rPr>
              <a:t>3</a:t>
            </a:r>
            <a:r>
              <a:rPr lang="en-GB" sz="2400" b="1" u="sng" baseline="30000" smtClean="0">
                <a:latin typeface="Comic Sans MS" panose="030F0702030302020204" pitchFamily="66" charset="0"/>
              </a:rPr>
              <a:t>rd</a:t>
            </a:r>
            <a:r>
              <a:rPr lang="en-GB" sz="2400" b="1" u="sng" dirty="0" smtClean="0">
                <a:latin typeface="Comic Sans MS" panose="030F0702030302020204" pitchFamily="66" charset="0"/>
              </a:rPr>
              <a:t> </a:t>
            </a:r>
            <a:r>
              <a:rPr lang="en-GB" sz="2400" b="1" u="sng" smtClean="0">
                <a:latin typeface="Comic Sans MS" panose="030F0702030302020204" pitchFamily="66" charset="0"/>
              </a:rPr>
              <a:t>July </a:t>
            </a:r>
            <a:r>
              <a:rPr lang="en-GB" sz="2400" b="1" u="sng" dirty="0" smtClean="0">
                <a:latin typeface="Comic Sans MS" panose="030F0702030302020204" pitchFamily="66" charset="0"/>
              </a:rPr>
              <a:t>2020 - Timetable for the day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766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Good morning Y5&amp;6. Here’s your Friday morning joke: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‘Why are ghosts bad liars?’</a:t>
            </a:r>
          </a:p>
          <a:p>
            <a:r>
              <a:rPr lang="en-GB" sz="2400" b="1" dirty="0" smtClean="0">
                <a:solidFill>
                  <a:srgbClr val="00FF00"/>
                </a:solidFill>
                <a:latin typeface="Comic Sans MS" pitchFamily="66" charset="0"/>
              </a:rPr>
              <a:t>‘Because you can see right through them.’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772816"/>
            <a:ext cx="4427984" cy="506292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8:50 Spelling </a:t>
            </a:r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Shed &amp; Spelling Test</a:t>
            </a:r>
            <a:endParaRPr lang="en-GB" sz="17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17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9:10 </a:t>
            </a:r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Morning exercise on the field</a:t>
            </a: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9:30 Partner game of Connect 4, Guess Who or Top Trumps</a:t>
            </a: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9:45 </a:t>
            </a:r>
            <a:r>
              <a:rPr lang="en-GB" sz="17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endParaRPr lang="en-GB" sz="1700" b="1" dirty="0" smtClean="0">
              <a:latin typeface="Comic Sans MS" panose="030F0702030302020204" pitchFamily="66" charset="0"/>
            </a:endParaRP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10:00 English (</a:t>
            </a:r>
            <a:r>
              <a:rPr lang="en-GB" sz="17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1700" b="1" dirty="0" smtClean="0">
                <a:latin typeface="Comic Sans MS" panose="030F0702030302020204" pitchFamily="66" charset="0"/>
              </a:rPr>
              <a:t> task continued)</a:t>
            </a: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11:40 Reading</a:t>
            </a: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1:45 Science (</a:t>
            </a:r>
            <a:r>
              <a:rPr lang="en-GB" sz="17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1700" b="1" dirty="0" smtClean="0">
                <a:latin typeface="Comic Sans MS" panose="030F0702030302020204" pitchFamily="66" charset="0"/>
              </a:rPr>
              <a:t> transition task)</a:t>
            </a: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2:25 PE (</a:t>
            </a:r>
            <a:r>
              <a:rPr lang="en-GB" sz="1700" b="1" dirty="0" err="1" smtClean="0">
                <a:latin typeface="Comic Sans MS" panose="030F0702030302020204" pitchFamily="66" charset="0"/>
              </a:rPr>
              <a:t>Rounders</a:t>
            </a:r>
            <a:r>
              <a:rPr lang="en-GB" sz="1700" b="1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9992" y="1772816"/>
            <a:ext cx="4644007" cy="5078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9:00 Spelling Shed &amp; morning </a:t>
            </a:r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exercise</a:t>
            </a:r>
          </a:p>
          <a:p>
            <a:endParaRPr lang="en-GB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9:20 Spelling Test (Spellings are on th</a:t>
            </a:r>
            <a:r>
              <a:rPr lang="en-GB" b="1" dirty="0" smtClean="0">
                <a:latin typeface="Comic Sans MS" panose="030F0702030302020204" pitchFamily="66" charset="0"/>
                <a:sym typeface="Wingdings" pitchFamily="2" charset="2"/>
              </a:rPr>
              <a:t>e next slide)</a:t>
            </a:r>
            <a:endParaRPr lang="en-GB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9:30 English 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(Y6s </a:t>
            </a:r>
            <a:r>
              <a:rPr lang="en-GB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Corbet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task continued)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(Y5s </a:t>
            </a:r>
            <a:r>
              <a:rPr lang="en-GB" b="1" dirty="0" err="1" smtClean="0">
                <a:latin typeface="Comic Sans MS" panose="030F0702030302020204" pitchFamily="66" charset="0"/>
              </a:rPr>
              <a:t>SPaG</a:t>
            </a:r>
            <a:r>
              <a:rPr lang="en-GB" b="1" dirty="0" smtClean="0">
                <a:latin typeface="Comic Sans MS" panose="030F0702030302020204" pitchFamily="66" charset="0"/>
              </a:rPr>
              <a:t> lesson)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10:30 Maths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1:00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Y6s Science 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(Completing any missing parts of the </a:t>
            </a:r>
            <a:r>
              <a:rPr lang="en-GB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Corbet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Science transition task)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Y5s </a:t>
            </a:r>
            <a:r>
              <a:rPr lang="en-GB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r>
              <a:rPr lang="en-GB" b="1" dirty="0" smtClean="0">
                <a:latin typeface="Comic Sans MS" panose="030F0702030302020204" pitchFamily="66" charset="0"/>
              </a:rPr>
              <a:t>, </a:t>
            </a:r>
            <a:r>
              <a:rPr lang="en-GB" b="1" dirty="0" err="1" smtClean="0">
                <a:latin typeface="Comic Sans MS" panose="030F0702030302020204" pitchFamily="66" charset="0"/>
              </a:rPr>
              <a:t>Silversphere</a:t>
            </a:r>
            <a:r>
              <a:rPr lang="en-GB" b="1" dirty="0" smtClean="0">
                <a:latin typeface="Comic Sans MS" panose="030F0702030302020204" pitchFamily="66" charset="0"/>
              </a:rPr>
              <a:t> &amp; own reading</a:t>
            </a: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9512" y="404664"/>
            <a:ext cx="3672408" cy="6192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Y5 Spellings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Words with prefix ‘</a:t>
            </a: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mistake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mishap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misplace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misbehave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mislead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misread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misspell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misuse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misread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mishear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misbehave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misfortune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misjudge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sz="12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sz="12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sz="12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0"/>
            <a:ext cx="370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Choose 10 of these words</a:t>
            </a:r>
            <a:endParaRPr lang="en-GB" b="1" u="sng" dirty="0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211960" y="404664"/>
            <a:ext cx="4176464" cy="6453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Y6 Spellings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Words with ’ph’ sound / letter blend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alphabet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apostrophe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phrase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pharmacy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physical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elephant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dolphin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nephew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phantom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prophet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orphan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triumph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catastrophe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trophy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typhoon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photograph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photocopy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pheasant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phoenix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sphere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0"/>
            <a:ext cx="370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Choose 10 of these words</a:t>
            </a:r>
            <a:endParaRPr lang="en-GB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60776</TotalTime>
  <Words>212</Words>
  <Application>Microsoft Office PowerPoint</Application>
  <PresentationFormat>On-screen Show (4:3)</PresentationFormat>
  <Paragraphs>79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1320</cp:revision>
  <cp:lastPrinted>2019-11-29T15:33:03Z</cp:lastPrinted>
  <dcterms:created xsi:type="dcterms:W3CDTF">2016-08-31T14:31:59Z</dcterms:created>
  <dcterms:modified xsi:type="dcterms:W3CDTF">2020-07-02T06:15:28Z</dcterms:modified>
</cp:coreProperties>
</file>