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1" r:id="rId2"/>
    <p:sldId id="422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nceparent101.com/best-free-online-dance-classes-and-tutorials-for-school-aged-ki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bc.co.uk/bitesize/topics/zf2f9j6/articles/z3c6t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Friday 10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July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itchFamily="66" charset="0"/>
              </a:rPr>
              <a:t>Good morning Y5&amp;6. Here’s your Friday morning joke:</a:t>
            </a:r>
          </a:p>
          <a:p>
            <a:r>
              <a:rPr lang="en-GB" sz="2700" b="1" dirty="0" smtClean="0">
                <a:solidFill>
                  <a:srgbClr val="FF0000"/>
                </a:solidFill>
                <a:latin typeface="Comic Sans MS" pitchFamily="66" charset="0"/>
              </a:rPr>
              <a:t>‘Why is a cemetery a great place to write a story?’</a:t>
            </a:r>
          </a:p>
          <a:p>
            <a:r>
              <a:rPr lang="en-GB" sz="2700" b="1" dirty="0" smtClean="0">
                <a:solidFill>
                  <a:srgbClr val="00FF00"/>
                </a:solidFill>
                <a:latin typeface="Comic Sans MS" pitchFamily="66" charset="0"/>
              </a:rPr>
              <a:t>‘Because there are so many </a:t>
            </a:r>
            <a:r>
              <a:rPr lang="en-GB" sz="2700" b="1" u="sng" dirty="0" smtClean="0">
                <a:solidFill>
                  <a:srgbClr val="00FF00"/>
                </a:solidFill>
                <a:latin typeface="Comic Sans MS" pitchFamily="66" charset="0"/>
              </a:rPr>
              <a:t>plots</a:t>
            </a:r>
            <a:r>
              <a:rPr lang="en-GB" sz="2700" b="1" dirty="0" smtClean="0">
                <a:solidFill>
                  <a:srgbClr val="00FF00"/>
                </a:solidFill>
                <a:latin typeface="Comic Sans MS" pitchFamily="66" charset="0"/>
              </a:rPr>
              <a:t> there.’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352462"/>
            <a:ext cx="4067944" cy="44012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5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8:50 Spelling Shed &amp; </a:t>
            </a:r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  <a:hlinkClick r:id="rId3"/>
              </a:rPr>
              <a:t>Morning exercise</a:t>
            </a:r>
            <a:endParaRPr lang="en-GB" sz="17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7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  <a:sym typeface="Wingdings" pitchFamily="2" charset="2"/>
              </a:rPr>
              <a:t>9:30 Spelling Test (See next slide)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9:40 </a:t>
            </a:r>
            <a:r>
              <a:rPr lang="en-GB" sz="1750" b="1" dirty="0" smtClean="0">
                <a:latin typeface="Comic Sans MS" panose="030F0702030302020204" pitchFamily="66" charset="0"/>
                <a:hlinkClick r:id="rId4"/>
              </a:rPr>
              <a:t>Typing practise</a:t>
            </a:r>
            <a:endParaRPr lang="en-GB" sz="1750" b="1" dirty="0" smtClean="0">
              <a:latin typeface="Comic Sans MS" panose="030F0702030302020204" pitchFamily="66" charset="0"/>
            </a:endParaRP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10:00 Maths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11:00 </a:t>
            </a:r>
            <a:r>
              <a:rPr lang="en-GB" sz="175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– Y6 Crucial Crew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1:00 Art project (if unfinished)</a:t>
            </a:r>
          </a:p>
          <a:p>
            <a:endParaRPr lang="en-GB" sz="1750" b="1" dirty="0" smtClean="0">
              <a:latin typeface="Comic Sans MS" panose="030F0702030302020204" pitchFamily="66" charset="0"/>
            </a:endParaRPr>
          </a:p>
          <a:p>
            <a:r>
              <a:rPr lang="en-GB" sz="1750" b="1" dirty="0" smtClean="0">
                <a:latin typeface="Comic Sans MS" panose="030F0702030302020204" pitchFamily="66" charset="0"/>
              </a:rPr>
              <a:t>2:00 History (Ancient Greek homes) if unfinished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9953" y="2348880"/>
            <a:ext cx="5004048" cy="4539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5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165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</a:t>
            </a:r>
            <a:r>
              <a:rPr lang="en-GB" sz="1650" b="1" dirty="0" smtClean="0">
                <a:latin typeface="Comic Sans MS" panose="030F0702030302020204" pitchFamily="66" charset="0"/>
                <a:sym typeface="Wingdings" pitchFamily="2" charset="2"/>
                <a:hlinkClick r:id="rId3"/>
              </a:rPr>
              <a:t>Morning exercise</a:t>
            </a:r>
            <a:endParaRPr lang="en-GB" sz="16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65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  <a:sym typeface="Wingdings" pitchFamily="2" charset="2"/>
              </a:rPr>
              <a:t>9:30 Spelling Test (See next slide)</a:t>
            </a:r>
          </a:p>
          <a:p>
            <a:endParaRPr lang="en-GB" sz="1650" b="1" dirty="0" smtClean="0">
              <a:latin typeface="Comic Sans MS" panose="030F0702030302020204" pitchFamily="66" charset="0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</a:rPr>
              <a:t>9:40 </a:t>
            </a:r>
            <a:r>
              <a:rPr lang="en-GB" sz="1650" b="1" dirty="0" smtClean="0">
                <a:latin typeface="Comic Sans MS" panose="030F0702030302020204" pitchFamily="66" charset="0"/>
                <a:hlinkClick r:id="rId4"/>
              </a:rPr>
              <a:t> Typing practise</a:t>
            </a:r>
            <a:endParaRPr lang="en-GB" sz="1650" b="1" dirty="0" smtClean="0">
              <a:latin typeface="Comic Sans MS" panose="030F0702030302020204" pitchFamily="66" charset="0"/>
            </a:endParaRPr>
          </a:p>
          <a:p>
            <a:endParaRPr lang="en-GB" sz="1650" b="1" dirty="0" smtClean="0">
              <a:latin typeface="Comic Sans MS" panose="030F0702030302020204" pitchFamily="66" charset="0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</a:rPr>
              <a:t>10:00 </a:t>
            </a:r>
            <a:r>
              <a:rPr lang="en-GB" sz="165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Y6 (Y6 Crucial Crew) </a:t>
            </a:r>
          </a:p>
          <a:p>
            <a:r>
              <a:rPr lang="en-GB" sz="165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       English Y5 (Reading Comprehension 	               	           focus)	</a:t>
            </a:r>
          </a:p>
          <a:p>
            <a:endParaRPr lang="en-GB" sz="1650" b="1" dirty="0" smtClean="0">
              <a:latin typeface="Comic Sans MS" panose="030F0702030302020204" pitchFamily="66" charset="0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</a:rPr>
              <a:t>11:00 Maths</a:t>
            </a:r>
          </a:p>
          <a:p>
            <a:endParaRPr lang="en-GB" sz="1650" b="1" dirty="0" smtClean="0">
              <a:latin typeface="Comic Sans MS" panose="030F0702030302020204" pitchFamily="66" charset="0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</a:rPr>
              <a:t>1:00 Art project (if not finished)</a:t>
            </a:r>
          </a:p>
          <a:p>
            <a:endParaRPr lang="en-GB" sz="1650" b="1" dirty="0" smtClean="0">
              <a:latin typeface="Comic Sans MS" panose="030F0702030302020204" pitchFamily="66" charset="0"/>
            </a:endParaRPr>
          </a:p>
          <a:p>
            <a:r>
              <a:rPr lang="en-GB" sz="1650" b="1" dirty="0" smtClean="0">
                <a:latin typeface="Comic Sans MS" panose="030F0702030302020204" pitchFamily="66" charset="0"/>
              </a:rPr>
              <a:t>2:00 History (Ancient Greek homes) if not finished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825083" y="737320"/>
            <a:ext cx="4318917" cy="612068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Y6 Spellings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Common misspelt words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excellent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achieve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experience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favourite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already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raspberry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February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foreign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separate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scissors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737320"/>
            <a:ext cx="4644008" cy="6120680"/>
          </a:xfrm>
          <a:prstGeom prst="rect">
            <a:avLst/>
          </a:prstGeom>
          <a:solidFill>
            <a:srgbClr val="FFFF00"/>
          </a:solidFill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Y5 Spellings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Words with suffix ‘</a:t>
            </a:r>
            <a:r>
              <a:rPr kumimoji="0" lang="en-GB" sz="21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ify</a:t>
            </a:r>
            <a:r>
              <a:rPr kumimoji="0" lang="en-GB" sz="2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modify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purify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qualify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testify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terrify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crucify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mummify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identify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simplify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solidify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simplify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disqualify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sz="2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Choose 10 of these spellings</a:t>
            </a:r>
            <a:endParaRPr lang="en-GB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60779</TotalTime>
  <Words>164</Words>
  <Application>Microsoft Office PowerPoint</Application>
  <PresentationFormat>On-screen Show (4:3)</PresentationFormat>
  <Paragraphs>61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1321</cp:revision>
  <cp:lastPrinted>2019-11-29T15:33:03Z</cp:lastPrinted>
  <dcterms:created xsi:type="dcterms:W3CDTF">2016-08-31T14:31:59Z</dcterms:created>
  <dcterms:modified xsi:type="dcterms:W3CDTF">2020-07-09T21:20:07Z</dcterms:modified>
</cp:coreProperties>
</file>