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2E60-DEE5-4F79-AB66-1A6BF31C78A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39C9-727A-41F3-8849-EB1EA98A92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84976" cy="255454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Ancient Greek </a:t>
            </a:r>
          </a:p>
          <a:p>
            <a:pPr algn="ctr"/>
            <a:r>
              <a:rPr lang="en-US" sz="8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Mosaic Art</a:t>
            </a:r>
            <a:endParaRPr lang="en-US" sz="8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4098" name="Picture 2" descr="Ancient Greek Mosaic Tray by birsenmahmutoglu.deviantart.com o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3419872" cy="3081685"/>
          </a:xfrm>
          <a:prstGeom prst="rect">
            <a:avLst/>
          </a:prstGeom>
          <a:noFill/>
        </p:spPr>
      </p:pic>
      <p:sp>
        <p:nvSpPr>
          <p:cNvPr id="4100" name="AutoShape 4" descr="Head of Medusa - Ancient Greco-Roman Mosa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 descr="Head of Medusa - Ancient Greco-Roman Mosaic"/>
          <p:cNvSpPr>
            <a:spLocks noChangeAspect="1" noChangeArrowheads="1"/>
          </p:cNvSpPr>
          <p:nvPr/>
        </p:nvSpPr>
        <p:spPr bwMode="auto">
          <a:xfrm>
            <a:off x="155575" y="-822325"/>
            <a:ext cx="18764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4" name="Picture 8" descr="Head of Medusa - Ancient Greco-Roman Mosa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996952"/>
            <a:ext cx="3388146" cy="2952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6237312"/>
            <a:ext cx="702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https://www.youtube.com/watch?v=oD0czn_aA4k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20272" y="2852936"/>
            <a:ext cx="2123728" cy="317009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Watch the first 3 minutes of the video on the link below to understand more about Ancient Greek Art.</a:t>
            </a:r>
            <a:endParaRPr lang="en-GB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blog.mozaico.com/wp-content/uploads/2018/04/dar_buc_ammera_gladiators_tripoli_mus0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01492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07707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Lucida Handwriting" pitchFamily="66" charset="0"/>
              </a:rPr>
              <a:t>Greek Mosaics, which can be found in parts of Greece and modern-day Macedonia are believed to be the earliest form of the art still in existence today. </a:t>
            </a:r>
            <a:endParaRPr lang="en-GB" sz="3200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reek mosa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576857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800" dirty="0" smtClean="0"/>
              <a:t>The most common use of mosaic design in the Greek world were floor mosaics. These large designs were favoured as they are much less vulnerable when buildings collapse. 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84976" cy="378565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Ancient Greek </a:t>
            </a:r>
          </a:p>
          <a:p>
            <a:pPr algn="ctr"/>
            <a:r>
              <a:rPr lang="en-US" sz="8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Mosaic Art Challenge</a:t>
            </a:r>
            <a:endParaRPr lang="en-US" sz="8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77072"/>
            <a:ext cx="8784976" cy="267765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Your challenge during the next two weeks is to produce your own example of ancient Greek mosaic art. </a:t>
            </a:r>
          </a:p>
          <a:p>
            <a:r>
              <a:rPr lang="en-GB" sz="2800" dirty="0" smtClean="0"/>
              <a:t>How you produce it, what you use and what ancient Greek image it depicts is entirely up to you.</a:t>
            </a:r>
          </a:p>
          <a:p>
            <a:endParaRPr lang="en-GB" sz="2800" dirty="0" smtClean="0"/>
          </a:p>
          <a:p>
            <a:r>
              <a:rPr lang="en-GB" sz="2800" dirty="0" smtClean="0"/>
              <a:t>Good luck! </a:t>
            </a:r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eek mosaics with kids | Ancient greece ar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638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</cp:revision>
  <dcterms:created xsi:type="dcterms:W3CDTF">2020-07-01T07:59:16Z</dcterms:created>
  <dcterms:modified xsi:type="dcterms:W3CDTF">2020-07-01T08:17:52Z</dcterms:modified>
</cp:coreProperties>
</file>