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70" r:id="rId5"/>
    <p:sldId id="368" r:id="rId6"/>
    <p:sldId id="369" r:id="rId7"/>
    <p:sldId id="371" r:id="rId8"/>
    <p:sldId id="372" r:id="rId9"/>
    <p:sldId id="375" r:id="rId10"/>
    <p:sldId id="376" r:id="rId11"/>
    <p:sldId id="373" r:id="rId12"/>
    <p:sldId id="374" r:id="rId13"/>
    <p:sldId id="38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D653"/>
    <a:srgbClr val="FF89C4"/>
    <a:srgbClr val="79FF79"/>
    <a:srgbClr val="DB85D1"/>
    <a:srgbClr val="CC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87DFAC-DCE8-8C40-A793-C34726B30469}" v="219" dt="2019-03-07T08:43:15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7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Stem-Bonham" userId="2280a176-0dc4-4eb6-a30f-eb539b9d3dbd" providerId="ADAL" clId="{AC87DFAC-DCE8-8C40-A793-C34726B30469}"/>
    <pc:docChg chg="undo modSld sldOrd">
      <pc:chgData name="Amy Stem-Bonham" userId="2280a176-0dc4-4eb6-a30f-eb539b9d3dbd" providerId="ADAL" clId="{AC87DFAC-DCE8-8C40-A793-C34726B30469}" dt="2019-03-07T08:43:15.927" v="218" actId="2711"/>
      <pc:docMkLst>
        <pc:docMk/>
      </pc:docMkLst>
      <pc:sldChg chg="modSp">
        <pc:chgData name="Amy Stem-Bonham" userId="2280a176-0dc4-4eb6-a30f-eb539b9d3dbd" providerId="ADAL" clId="{AC87DFAC-DCE8-8C40-A793-C34726B30469}" dt="2019-03-06T16:24:43.387" v="36" actId="1035"/>
        <pc:sldMkLst>
          <pc:docMk/>
          <pc:sldMk cId="2576529742" sldId="306"/>
        </pc:sldMkLst>
        <pc:spChg chg="mod">
          <ac:chgData name="Amy Stem-Bonham" userId="2280a176-0dc4-4eb6-a30f-eb539b9d3dbd" providerId="ADAL" clId="{AC87DFAC-DCE8-8C40-A793-C34726B30469}" dt="2019-03-06T16:24:06.768" v="25" actId="20577"/>
          <ac:spMkLst>
            <pc:docMk/>
            <pc:sldMk cId="2576529742" sldId="306"/>
            <ac:spMk id="19" creationId="{5252A847-DE45-4FA3-A1F8-EEBEB845FF8E}"/>
          </ac:spMkLst>
        </pc:spChg>
        <pc:spChg chg="mod">
          <ac:chgData name="Amy Stem-Bonham" userId="2280a176-0dc4-4eb6-a30f-eb539b9d3dbd" providerId="ADAL" clId="{AC87DFAC-DCE8-8C40-A793-C34726B30469}" dt="2019-03-06T16:24:03.212" v="24" actId="1076"/>
          <ac:spMkLst>
            <pc:docMk/>
            <pc:sldMk cId="2576529742" sldId="306"/>
            <ac:spMk id="37" creationId="{9E520A50-11DC-4188-864A-9FE244C9469F}"/>
          </ac:spMkLst>
        </pc:spChg>
        <pc:spChg chg="mod">
          <ac:chgData name="Amy Stem-Bonham" userId="2280a176-0dc4-4eb6-a30f-eb539b9d3dbd" providerId="ADAL" clId="{AC87DFAC-DCE8-8C40-A793-C34726B30469}" dt="2019-03-06T16:24:43.387" v="36" actId="1035"/>
          <ac:spMkLst>
            <pc:docMk/>
            <pc:sldMk cId="2576529742" sldId="306"/>
            <ac:spMk id="48" creationId="{4745DB9C-D253-4023-88ED-FF65CADBB990}"/>
          </ac:spMkLst>
        </pc:spChg>
        <pc:spChg chg="mod">
          <ac:chgData name="Amy Stem-Bonham" userId="2280a176-0dc4-4eb6-a30f-eb539b9d3dbd" providerId="ADAL" clId="{AC87DFAC-DCE8-8C40-A793-C34726B30469}" dt="2019-03-06T16:24:43.387" v="36" actId="1035"/>
          <ac:spMkLst>
            <pc:docMk/>
            <pc:sldMk cId="2576529742" sldId="306"/>
            <ac:spMk id="49" creationId="{CB1EA390-CAA2-46AB-A8AD-8A70CCBFFBB8}"/>
          </ac:spMkLst>
        </pc:spChg>
        <pc:spChg chg="mod">
          <ac:chgData name="Amy Stem-Bonham" userId="2280a176-0dc4-4eb6-a30f-eb539b9d3dbd" providerId="ADAL" clId="{AC87DFAC-DCE8-8C40-A793-C34726B30469}" dt="2019-03-06T16:24:29.826" v="30" actId="403"/>
          <ac:spMkLst>
            <pc:docMk/>
            <pc:sldMk cId="2576529742" sldId="306"/>
            <ac:spMk id="50" creationId="{E5294EF0-7E07-4C0C-8869-E4203B5C31B1}"/>
          </ac:spMkLst>
        </pc:spChg>
        <pc:spChg chg="mod">
          <ac:chgData name="Amy Stem-Bonham" userId="2280a176-0dc4-4eb6-a30f-eb539b9d3dbd" providerId="ADAL" clId="{AC87DFAC-DCE8-8C40-A793-C34726B30469}" dt="2019-03-06T16:24:29.826" v="30" actId="403"/>
          <ac:spMkLst>
            <pc:docMk/>
            <pc:sldMk cId="2576529742" sldId="306"/>
            <ac:spMk id="51" creationId="{F0BEDF41-160B-44EF-8AF8-44575716CDCF}"/>
          </ac:spMkLst>
        </pc:spChg>
        <pc:spChg chg="mod">
          <ac:chgData name="Amy Stem-Bonham" userId="2280a176-0dc4-4eb6-a30f-eb539b9d3dbd" providerId="ADAL" clId="{AC87DFAC-DCE8-8C40-A793-C34726B30469}" dt="2019-03-06T16:24:29.826" v="30" actId="403"/>
          <ac:spMkLst>
            <pc:docMk/>
            <pc:sldMk cId="2576529742" sldId="306"/>
            <ac:spMk id="52" creationId="{AEE4AD60-EF57-49FB-B56C-E2697482B687}"/>
          </ac:spMkLst>
        </pc:spChg>
      </pc:sldChg>
      <pc:sldChg chg="modSp">
        <pc:chgData name="Amy Stem-Bonham" userId="2280a176-0dc4-4eb6-a30f-eb539b9d3dbd" providerId="ADAL" clId="{AC87DFAC-DCE8-8C40-A793-C34726B30469}" dt="2019-03-06T16:22:24.416" v="11" actId="404"/>
        <pc:sldMkLst>
          <pc:docMk/>
          <pc:sldMk cId="3842464578" sldId="308"/>
        </pc:sldMkLst>
        <pc:spChg chg="mod">
          <ac:chgData name="Amy Stem-Bonham" userId="2280a176-0dc4-4eb6-a30f-eb539b9d3dbd" providerId="ADAL" clId="{AC87DFAC-DCE8-8C40-A793-C34726B30469}" dt="2019-03-06T16:22:03.658" v="8" actId="403"/>
          <ac:spMkLst>
            <pc:docMk/>
            <pc:sldMk cId="3842464578" sldId="308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2:24.416" v="11" actId="404"/>
          <ac:graphicFrameMkLst>
            <pc:docMk/>
            <pc:sldMk cId="3842464578" sldId="308"/>
            <ac:graphicFrameMk id="11" creationId="{9E8467B9-C9E2-436D-A1AC-72ACF78D9A71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8:30.723" v="101" actId="404"/>
        <pc:sldMkLst>
          <pc:docMk/>
          <pc:sldMk cId="713271896" sldId="310"/>
        </pc:sldMkLst>
        <pc:spChg chg="mod">
          <ac:chgData name="Amy Stem-Bonham" userId="2280a176-0dc4-4eb6-a30f-eb539b9d3dbd" providerId="ADAL" clId="{AC87DFAC-DCE8-8C40-A793-C34726B30469}" dt="2019-03-06T16:28:30.723" v="101" actId="404"/>
          <ac:spMkLst>
            <pc:docMk/>
            <pc:sldMk cId="713271896" sldId="310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4:03.015" v="146" actId="2711"/>
        <pc:sldMkLst>
          <pc:docMk/>
          <pc:sldMk cId="636014570" sldId="314"/>
        </pc:sldMkLst>
        <pc:spChg chg="mod">
          <ac:chgData name="Amy Stem-Bonham" userId="2280a176-0dc4-4eb6-a30f-eb539b9d3dbd" providerId="ADAL" clId="{AC87DFAC-DCE8-8C40-A793-C34726B30469}" dt="2019-03-07T08:34:03.015" v="146" actId="2711"/>
          <ac:spMkLst>
            <pc:docMk/>
            <pc:sldMk cId="636014570" sldId="314"/>
            <ac:spMk id="13" creationId="{78E0E1D2-4DCB-40CB-9E73-5B634852460B}"/>
          </ac:spMkLst>
        </pc:spChg>
        <pc:spChg chg="mod">
          <ac:chgData name="Amy Stem-Bonham" userId="2280a176-0dc4-4eb6-a30f-eb539b9d3dbd" providerId="ADAL" clId="{AC87DFAC-DCE8-8C40-A793-C34726B30469}" dt="2019-03-07T08:33:54.585" v="145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6:37.469" v="179" actId="404"/>
        <pc:sldMkLst>
          <pc:docMk/>
          <pc:sldMk cId="3118400547" sldId="323"/>
        </pc:sldMkLst>
        <pc:spChg chg="mod">
          <ac:chgData name="Amy Stem-Bonham" userId="2280a176-0dc4-4eb6-a30f-eb539b9d3dbd" providerId="ADAL" clId="{AC87DFAC-DCE8-8C40-A793-C34726B30469}" dt="2019-03-07T08:35:43.914" v="166" actId="20577"/>
          <ac:spMkLst>
            <pc:docMk/>
            <pc:sldMk cId="3118400547" sldId="323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36:37.469" v="179" actId="404"/>
          <ac:graphicFrameMkLst>
            <pc:docMk/>
            <pc:sldMk cId="3118400547" sldId="323"/>
            <ac:graphicFrameMk id="10" creationId="{8B2C3DB6-E521-469D-83D6-E81157A8C757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41:12.352" v="189" actId="2711"/>
        <pc:sldMkLst>
          <pc:docMk/>
          <pc:sldMk cId="1576646231" sldId="329"/>
        </pc:sldMkLst>
        <pc:spChg chg="mod">
          <ac:chgData name="Amy Stem-Bonham" userId="2280a176-0dc4-4eb6-a30f-eb539b9d3dbd" providerId="ADAL" clId="{AC87DFAC-DCE8-8C40-A793-C34726B30469}" dt="2019-03-07T08:41:00.055" v="187" actId="20577"/>
          <ac:spMkLst>
            <pc:docMk/>
            <pc:sldMk cId="1576646231" sldId="329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41:06.461" v="188" actId="2711"/>
          <ac:graphicFrameMkLst>
            <pc:docMk/>
            <pc:sldMk cId="1576646231" sldId="329"/>
            <ac:graphicFrameMk id="7" creationId="{25DA4FC0-B5D7-4697-8432-994026364A7C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1:12.352" v="189" actId="2711"/>
          <ac:graphicFrameMkLst>
            <pc:docMk/>
            <pc:sldMk cId="1576646231" sldId="329"/>
            <ac:graphicFrameMk id="9" creationId="{49C2331C-78A9-4A09-81EC-8FEFD3319073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8:05.529" v="92" actId="14100"/>
        <pc:sldMkLst>
          <pc:docMk/>
          <pc:sldMk cId="1028952" sldId="336"/>
        </pc:sldMkLst>
        <pc:spChg chg="mod">
          <ac:chgData name="Amy Stem-Bonham" userId="2280a176-0dc4-4eb6-a30f-eb539b9d3dbd" providerId="ADAL" clId="{AC87DFAC-DCE8-8C40-A793-C34726B30469}" dt="2019-03-06T16:27:47.176" v="88" actId="14100"/>
          <ac:spMkLst>
            <pc:docMk/>
            <pc:sldMk cId="1028952" sldId="336"/>
            <ac:spMk id="2" creationId="{516E64AF-5A54-4BE3-B0AA-EA6430CB0262}"/>
          </ac:spMkLst>
        </pc:spChg>
        <pc:spChg chg="mod">
          <ac:chgData name="Amy Stem-Bonham" userId="2280a176-0dc4-4eb6-a30f-eb539b9d3dbd" providerId="ADAL" clId="{AC87DFAC-DCE8-8C40-A793-C34726B30469}" dt="2019-03-06T16:27:58.240" v="90" actId="14100"/>
          <ac:spMkLst>
            <pc:docMk/>
            <pc:sldMk cId="1028952" sldId="336"/>
            <ac:spMk id="11" creationId="{9F6D8071-200F-4BB7-9DDA-C82928E363A0}"/>
          </ac:spMkLst>
        </pc:spChg>
        <pc:spChg chg="mod">
          <ac:chgData name="Amy Stem-Bonham" userId="2280a176-0dc4-4eb6-a30f-eb539b9d3dbd" providerId="ADAL" clId="{AC87DFAC-DCE8-8C40-A793-C34726B30469}" dt="2019-03-06T16:28:05.529" v="92" actId="14100"/>
          <ac:spMkLst>
            <pc:docMk/>
            <pc:sldMk cId="1028952" sldId="336"/>
            <ac:spMk id="12" creationId="{A5536055-4EF6-45B5-A5BA-390C44316666}"/>
          </ac:spMkLst>
        </pc:spChg>
        <pc:spChg chg="mod">
          <ac:chgData name="Amy Stem-Bonham" userId="2280a176-0dc4-4eb6-a30f-eb539b9d3dbd" providerId="ADAL" clId="{AC87DFAC-DCE8-8C40-A793-C34726B30469}" dt="2019-03-06T16:27:16.229" v="82" actId="20577"/>
          <ac:spMkLst>
            <pc:docMk/>
            <pc:sldMk cId="1028952" sldId="336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7:26.475" v="84" actId="2711"/>
          <ac:graphicFrameMkLst>
            <pc:docMk/>
            <pc:sldMk cId="1028952" sldId="336"/>
            <ac:graphicFrameMk id="26" creationId="{F0B2370C-517D-4897-ACDF-6DDC31F7B4C3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7:30.479" v="85" actId="2711"/>
          <ac:graphicFrameMkLst>
            <pc:docMk/>
            <pc:sldMk cId="1028952" sldId="336"/>
            <ac:graphicFrameMk id="27" creationId="{4CEC57B5-E696-4845-A9D7-76AF48F6A0D2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7:35.643" v="86" actId="2711"/>
          <ac:graphicFrameMkLst>
            <pc:docMk/>
            <pc:sldMk cId="1028952" sldId="336"/>
            <ac:graphicFrameMk id="28" creationId="{0A7936EF-C6CF-4E92-A0D0-D89F6824266C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5:55.384" v="59" actId="1035"/>
        <pc:sldMkLst>
          <pc:docMk/>
          <pc:sldMk cId="3084676425" sldId="337"/>
        </pc:sldMkLst>
        <pc:spChg chg="mod">
          <ac:chgData name="Amy Stem-Bonham" userId="2280a176-0dc4-4eb6-a30f-eb539b9d3dbd" providerId="ADAL" clId="{AC87DFAC-DCE8-8C40-A793-C34726B30469}" dt="2019-03-06T16:25:29.475" v="48" actId="20577"/>
          <ac:spMkLst>
            <pc:docMk/>
            <pc:sldMk cId="3084676425" sldId="337"/>
            <ac:spMk id="19" creationId="{5252A847-DE45-4FA3-A1F8-EEBEB845FF8E}"/>
          </ac:spMkLst>
        </pc:spChg>
        <pc:spChg chg="mod">
          <ac:chgData name="Amy Stem-Bonham" userId="2280a176-0dc4-4eb6-a30f-eb539b9d3dbd" providerId="ADAL" clId="{AC87DFAC-DCE8-8C40-A793-C34726B30469}" dt="2019-03-06T16:25:26.258" v="47" actId="1076"/>
          <ac:spMkLst>
            <pc:docMk/>
            <pc:sldMk cId="3084676425" sldId="337"/>
            <ac:spMk id="37" creationId="{9E520A50-11DC-4188-864A-9FE244C9469F}"/>
          </ac:spMkLst>
        </pc:spChg>
        <pc:spChg chg="mod">
          <ac:chgData name="Amy Stem-Bonham" userId="2280a176-0dc4-4eb6-a30f-eb539b9d3dbd" providerId="ADAL" clId="{AC87DFAC-DCE8-8C40-A793-C34726B30469}" dt="2019-03-06T16:25:55.384" v="59" actId="1035"/>
          <ac:spMkLst>
            <pc:docMk/>
            <pc:sldMk cId="3084676425" sldId="337"/>
            <ac:spMk id="48" creationId="{4745DB9C-D253-4023-88ED-FF65CADBB990}"/>
          </ac:spMkLst>
        </pc:spChg>
        <pc:spChg chg="mod">
          <ac:chgData name="Amy Stem-Bonham" userId="2280a176-0dc4-4eb6-a30f-eb539b9d3dbd" providerId="ADAL" clId="{AC87DFAC-DCE8-8C40-A793-C34726B30469}" dt="2019-03-06T16:25:55.384" v="59" actId="1035"/>
          <ac:spMkLst>
            <pc:docMk/>
            <pc:sldMk cId="3084676425" sldId="337"/>
            <ac:spMk id="49" creationId="{CB1EA390-CAA2-46AB-A8AD-8A70CCBFFBB8}"/>
          </ac:spMkLst>
        </pc:spChg>
        <pc:spChg chg="mod">
          <ac:chgData name="Amy Stem-Bonham" userId="2280a176-0dc4-4eb6-a30f-eb539b9d3dbd" providerId="ADAL" clId="{AC87DFAC-DCE8-8C40-A793-C34726B30469}" dt="2019-03-06T16:25:46.391" v="53" actId="403"/>
          <ac:spMkLst>
            <pc:docMk/>
            <pc:sldMk cId="3084676425" sldId="337"/>
            <ac:spMk id="50" creationId="{E5294EF0-7E07-4C0C-8869-E4203B5C31B1}"/>
          </ac:spMkLst>
        </pc:spChg>
        <pc:spChg chg="mod">
          <ac:chgData name="Amy Stem-Bonham" userId="2280a176-0dc4-4eb6-a30f-eb539b9d3dbd" providerId="ADAL" clId="{AC87DFAC-DCE8-8C40-A793-C34726B30469}" dt="2019-03-06T16:25:46.391" v="53" actId="403"/>
          <ac:spMkLst>
            <pc:docMk/>
            <pc:sldMk cId="3084676425" sldId="337"/>
            <ac:spMk id="51" creationId="{F0BEDF41-160B-44EF-8AF8-44575716CDCF}"/>
          </ac:spMkLst>
        </pc:spChg>
        <pc:spChg chg="mod">
          <ac:chgData name="Amy Stem-Bonham" userId="2280a176-0dc4-4eb6-a30f-eb539b9d3dbd" providerId="ADAL" clId="{AC87DFAC-DCE8-8C40-A793-C34726B30469}" dt="2019-03-06T16:25:46.391" v="53" actId="403"/>
          <ac:spMkLst>
            <pc:docMk/>
            <pc:sldMk cId="3084676425" sldId="337"/>
            <ac:spMk id="52" creationId="{AEE4AD60-EF57-49FB-B56C-E2697482B687}"/>
          </ac:spMkLst>
        </pc:spChg>
      </pc:sldChg>
      <pc:sldChg chg="modSp">
        <pc:chgData name="Amy Stem-Bonham" userId="2280a176-0dc4-4eb6-a30f-eb539b9d3dbd" providerId="ADAL" clId="{AC87DFAC-DCE8-8C40-A793-C34726B30469}" dt="2019-03-06T16:23:05.145" v="18" actId="404"/>
        <pc:sldMkLst>
          <pc:docMk/>
          <pc:sldMk cId="3109798730" sldId="338"/>
        </pc:sldMkLst>
        <pc:spChg chg="mod">
          <ac:chgData name="Amy Stem-Bonham" userId="2280a176-0dc4-4eb6-a30f-eb539b9d3dbd" providerId="ADAL" clId="{AC87DFAC-DCE8-8C40-A793-C34726B30469}" dt="2019-03-06T16:22:48.097" v="15" actId="255"/>
          <ac:spMkLst>
            <pc:docMk/>
            <pc:sldMk cId="3109798730" sldId="338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3:05.145" v="18" actId="404"/>
          <ac:graphicFrameMkLst>
            <pc:docMk/>
            <pc:sldMk cId="3109798730" sldId="338"/>
            <ac:graphicFrameMk id="11" creationId="{9E8467B9-C9E2-436D-A1AC-72ACF78D9A71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7:19.023" v="83" actId="20577"/>
        <pc:sldMkLst>
          <pc:docMk/>
          <pc:sldMk cId="2776547980" sldId="339"/>
        </pc:sldMkLst>
        <pc:spChg chg="mod">
          <ac:chgData name="Amy Stem-Bonham" userId="2280a176-0dc4-4eb6-a30f-eb539b9d3dbd" providerId="ADAL" clId="{AC87DFAC-DCE8-8C40-A793-C34726B30469}" dt="2019-03-06T16:27:19.023" v="83" actId="20577"/>
          <ac:spMkLst>
            <pc:docMk/>
            <pc:sldMk cId="2776547980" sldId="339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6:30.372" v="68" actId="2711"/>
          <ac:graphicFrameMkLst>
            <pc:docMk/>
            <pc:sldMk cId="2776547980" sldId="339"/>
            <ac:graphicFrameMk id="26" creationId="{F0B2370C-517D-4897-ACDF-6DDC31F7B4C3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6:35.226" v="69" actId="2711"/>
          <ac:graphicFrameMkLst>
            <pc:docMk/>
            <pc:sldMk cId="2776547980" sldId="339"/>
            <ac:graphicFrameMk id="27" creationId="{4CEC57B5-E696-4845-A9D7-76AF48F6A0D2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6:40.011" v="70" actId="2711"/>
          <ac:graphicFrameMkLst>
            <pc:docMk/>
            <pc:sldMk cId="2776547980" sldId="339"/>
            <ac:graphicFrameMk id="28" creationId="{0A7936EF-C6CF-4E92-A0D0-D89F6824266C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31:27.223" v="122" actId="403"/>
        <pc:sldMkLst>
          <pc:docMk/>
          <pc:sldMk cId="1223405532" sldId="340"/>
        </pc:sldMkLst>
        <pc:spChg chg="mod">
          <ac:chgData name="Amy Stem-Bonham" userId="2280a176-0dc4-4eb6-a30f-eb539b9d3dbd" providerId="ADAL" clId="{AC87DFAC-DCE8-8C40-A793-C34726B30469}" dt="2019-03-07T08:31:27.223" v="122" actId="403"/>
          <ac:spMkLst>
            <pc:docMk/>
            <pc:sldMk cId="1223405532" sldId="340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1:38.454" v="124" actId="1076"/>
        <pc:sldMkLst>
          <pc:docMk/>
          <pc:sldMk cId="210649189" sldId="341"/>
        </pc:sldMkLst>
        <pc:spChg chg="mod">
          <ac:chgData name="Amy Stem-Bonham" userId="2280a176-0dc4-4eb6-a30f-eb539b9d3dbd" providerId="ADAL" clId="{AC87DFAC-DCE8-8C40-A793-C34726B30469}" dt="2019-03-06T16:29:38.824" v="119" actId="2711"/>
          <ac:spMkLst>
            <pc:docMk/>
            <pc:sldMk cId="210649189" sldId="341"/>
            <ac:spMk id="10" creationId="{7CCE1B06-1370-4212-A5E7-091B818C5529}"/>
          </ac:spMkLst>
        </pc:spChg>
        <pc:spChg chg="mod">
          <ac:chgData name="Amy Stem-Bonham" userId="2280a176-0dc4-4eb6-a30f-eb539b9d3dbd" providerId="ADAL" clId="{AC87DFAC-DCE8-8C40-A793-C34726B30469}" dt="2019-03-06T16:29:45.070" v="120" actId="2711"/>
          <ac:spMkLst>
            <pc:docMk/>
            <pc:sldMk cId="210649189" sldId="341"/>
            <ac:spMk id="11" creationId="{DD85896C-7040-4E17-8646-23B5E2E3CD6C}"/>
          </ac:spMkLst>
        </pc:spChg>
        <pc:spChg chg="mod">
          <ac:chgData name="Amy Stem-Bonham" userId="2280a176-0dc4-4eb6-a30f-eb539b9d3dbd" providerId="ADAL" clId="{AC87DFAC-DCE8-8C40-A793-C34726B30469}" dt="2019-03-07T08:31:38.454" v="124" actId="1076"/>
          <ac:spMkLst>
            <pc:docMk/>
            <pc:sldMk cId="210649189" sldId="341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2:55.571" v="135" actId="2711"/>
        <pc:sldMkLst>
          <pc:docMk/>
          <pc:sldMk cId="3918504261" sldId="342"/>
        </pc:sldMkLst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10" creationId="{7CCE1B06-1370-4212-A5E7-091B818C5529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11" creationId="{DD85896C-7040-4E17-8646-23B5E2E3CD6C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12" creationId="{3E57E70C-C9E4-4E06-916D-53C4B19EB7B7}"/>
          </ac:spMkLst>
        </pc:spChg>
        <pc:spChg chg="mod">
          <ac:chgData name="Amy Stem-Bonham" userId="2280a176-0dc4-4eb6-a30f-eb539b9d3dbd" providerId="ADAL" clId="{AC87DFAC-DCE8-8C40-A793-C34726B30469}" dt="2019-03-07T08:32:08.603" v="130" actId="404"/>
          <ac:spMkLst>
            <pc:docMk/>
            <pc:sldMk cId="3918504261" sldId="342"/>
            <ac:spMk id="19" creationId="{5252A847-DE45-4FA3-A1F8-EEBEB845FF8E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5" creationId="{25E932D7-BC0A-4FE3-9C7F-8AB17538C42A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6" creationId="{40522D14-CE96-4318-9459-5D4B7E2B9298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7" creationId="{CC4FE57D-AD26-4F52-8F53-A3342100953B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8" creationId="{53D50783-9BFC-4694-9D7E-78247331663E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5" creationId="{45CB8149-914C-4974-B902-36D18260761B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6" creationId="{07A14B5E-3520-45BC-8525-AC1C17529477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7" creationId="{5C47E2CE-BD8D-4D35-B104-F9B0201E963E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8" creationId="{3D57EC2D-D700-4488-BEE7-1C196BF2B678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9" creationId="{4DFDFDDE-3B82-4814-BFEC-3798BCC17DC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0" creationId="{317BCF1A-FBA3-4C6A-B3EE-D12F5FD6DC1F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1" creationId="{98D8ED91-F087-4D73-B63F-077DEA5A333A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4" creationId="{A8D0BA05-C37F-4F8C-B155-30458D3F8D63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6" creationId="{698452F8-C9C5-4E66-8FE2-622B531DEB9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7" creationId="{2AB52966-055A-4F21-AFF7-401C8611812B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8" creationId="{8570658A-A56C-4949-B902-1C497C94B9A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9" creationId="{C2F7E770-2D26-42B1-BBEC-C56A0D265F02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0" creationId="{C0A44583-5A2F-4319-89B5-C08C263267F6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1" creationId="{B32539F2-1451-4FE4-9B11-B1BCA5292CD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2" creationId="{A730F740-3FDC-481D-A5EC-235275ECC742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3" creationId="{FF1B5155-318F-4413-880E-3DF2052305DF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4" creationId="{AB20FA49-F1CA-41DF-A025-6CAF9672F934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5" creationId="{D648218F-FF28-4304-99E6-AB43BB4781B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6" creationId="{82C35A9A-A95B-44B9-9B8C-403B211327BC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7" creationId="{9BEE3901-A2AE-4BBF-81DE-64143AEFF0E8}"/>
          </ac:spMkLst>
        </pc:spChg>
      </pc:sldChg>
      <pc:sldChg chg="modSp">
        <pc:chgData name="Amy Stem-Bonham" userId="2280a176-0dc4-4eb6-a30f-eb539b9d3dbd" providerId="ADAL" clId="{AC87DFAC-DCE8-8C40-A793-C34726B30469}" dt="2019-03-07T08:35:08.051" v="159" actId="2711"/>
        <pc:sldMkLst>
          <pc:docMk/>
          <pc:sldMk cId="350492216" sldId="343"/>
        </pc:sldMkLst>
        <pc:spChg chg="mod">
          <ac:chgData name="Amy Stem-Bonham" userId="2280a176-0dc4-4eb6-a30f-eb539b9d3dbd" providerId="ADAL" clId="{AC87DFAC-DCE8-8C40-A793-C34726B30469}" dt="2019-03-07T08:35:00.728" v="158" actId="404"/>
          <ac:spMkLst>
            <pc:docMk/>
            <pc:sldMk cId="350492216" sldId="343"/>
            <ac:spMk id="2" creationId="{393EEBA0-FC65-4035-B95D-FE0DB400E893}"/>
          </ac:spMkLst>
        </pc:spChg>
        <pc:spChg chg="mod">
          <ac:chgData name="Amy Stem-Bonham" userId="2280a176-0dc4-4eb6-a30f-eb539b9d3dbd" providerId="ADAL" clId="{AC87DFAC-DCE8-8C40-A793-C34726B30469}" dt="2019-03-07T08:35:08.051" v="159" actId="2711"/>
          <ac:spMkLst>
            <pc:docMk/>
            <pc:sldMk cId="350492216" sldId="343"/>
            <ac:spMk id="9" creationId="{3C364BA3-D423-48C6-A8AD-C9C4357D7F72}"/>
          </ac:spMkLst>
        </pc:spChg>
        <pc:spChg chg="mod">
          <ac:chgData name="Amy Stem-Bonham" userId="2280a176-0dc4-4eb6-a30f-eb539b9d3dbd" providerId="ADAL" clId="{AC87DFAC-DCE8-8C40-A793-C34726B30469}" dt="2019-03-07T08:34:51.620" v="156" actId="2711"/>
          <ac:spMkLst>
            <pc:docMk/>
            <pc:sldMk cId="350492216" sldId="343"/>
            <ac:spMk id="13" creationId="{78E0E1D2-4DCB-40CB-9E73-5B634852460B}"/>
          </ac:spMkLst>
        </pc:spChg>
        <pc:spChg chg="mod">
          <ac:chgData name="Amy Stem-Bonham" userId="2280a176-0dc4-4eb6-a30f-eb539b9d3dbd" providerId="ADAL" clId="{AC87DFAC-DCE8-8C40-A793-C34726B30469}" dt="2019-03-07T08:34:40.975" v="155" actId="20577"/>
          <ac:spMkLst>
            <pc:docMk/>
            <pc:sldMk cId="350492216" sldId="343"/>
            <ac:spMk id="19" creationId="{5252A847-DE45-4FA3-A1F8-EEBEB845FF8E}"/>
          </ac:spMkLst>
        </pc:spChg>
      </pc:sldChg>
      <pc:sldChg chg="modSp ord">
        <pc:chgData name="Amy Stem-Bonham" userId="2280a176-0dc4-4eb6-a30f-eb539b9d3dbd" providerId="ADAL" clId="{AC87DFAC-DCE8-8C40-A793-C34726B30469}" dt="2019-03-07T08:36:39.891" v="180"/>
        <pc:sldMkLst>
          <pc:docMk/>
          <pc:sldMk cId="2924542743" sldId="344"/>
        </pc:sldMkLst>
        <pc:spChg chg="mod">
          <ac:chgData name="Amy Stem-Bonham" userId="2280a176-0dc4-4eb6-a30f-eb539b9d3dbd" providerId="ADAL" clId="{AC87DFAC-DCE8-8C40-A793-C34726B30469}" dt="2019-03-07T08:36:19.789" v="176" actId="20577"/>
          <ac:spMkLst>
            <pc:docMk/>
            <pc:sldMk cId="2924542743" sldId="344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36:31.353" v="178" actId="404"/>
          <ac:graphicFrameMkLst>
            <pc:docMk/>
            <pc:sldMk cId="2924542743" sldId="344"/>
            <ac:graphicFrameMk id="9" creationId="{F8C47BF4-7DF7-489A-A5EE-90709D304094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42:09.172" v="203" actId="2711"/>
        <pc:sldMkLst>
          <pc:docMk/>
          <pc:sldMk cId="1025512154" sldId="345"/>
        </pc:sldMkLst>
        <pc:spChg chg="mod">
          <ac:chgData name="Amy Stem-Bonham" userId="2280a176-0dc4-4eb6-a30f-eb539b9d3dbd" providerId="ADAL" clId="{AC87DFAC-DCE8-8C40-A793-C34726B30469}" dt="2019-03-07T08:41:58.415" v="202" actId="20577"/>
          <ac:spMkLst>
            <pc:docMk/>
            <pc:sldMk cId="1025512154" sldId="345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41:39.501" v="195" actId="2711"/>
          <ac:graphicFrameMkLst>
            <pc:docMk/>
            <pc:sldMk cId="1025512154" sldId="345"/>
            <ac:graphicFrameMk id="7" creationId="{25DA4FC0-B5D7-4697-8432-994026364A7C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2:09.172" v="203" actId="2711"/>
          <ac:graphicFrameMkLst>
            <pc:docMk/>
            <pc:sldMk cId="1025512154" sldId="345"/>
            <ac:graphicFrameMk id="9" creationId="{49C2331C-78A9-4A09-81EC-8FEFD3319073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43:15.927" v="218" actId="2711"/>
        <pc:sldMkLst>
          <pc:docMk/>
          <pc:sldMk cId="933914573" sldId="346"/>
        </pc:sldMkLst>
        <pc:spChg chg="mod">
          <ac:chgData name="Amy Stem-Bonham" userId="2280a176-0dc4-4eb6-a30f-eb539b9d3dbd" providerId="ADAL" clId="{AC87DFAC-DCE8-8C40-A793-C34726B30469}" dt="2019-03-07T08:42:53.860" v="215" actId="404"/>
          <ac:spMkLst>
            <pc:docMk/>
            <pc:sldMk cId="933914573" sldId="346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43:04.012" v="216" actId="2711"/>
          <ac:graphicFrameMkLst>
            <pc:docMk/>
            <pc:sldMk cId="933914573" sldId="346"/>
            <ac:graphicFrameMk id="7" creationId="{25DA4FC0-B5D7-4697-8432-994026364A7C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3:10.154" v="217" actId="2711"/>
          <ac:graphicFrameMkLst>
            <pc:docMk/>
            <pc:sldMk cId="933914573" sldId="346"/>
            <ac:graphicFrameMk id="9" creationId="{49C2331C-78A9-4A09-81EC-8FEFD3319073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3:15.927" v="218" actId="2711"/>
          <ac:graphicFrameMkLst>
            <pc:docMk/>
            <pc:sldMk cId="933914573" sldId="346"/>
            <ac:graphicFrameMk id="13" creationId="{BD742AB0-60EE-4A41-8C76-3A721A25FD6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10CE2-D885-4E39-B85D-9202C39070E5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CB1A4-3753-4197-94E6-1D99598F5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0666943"/>
              </p:ext>
            </p:extLst>
          </p:nvPr>
        </p:nvGraphicFramePr>
        <p:xfrm>
          <a:off x="179513" y="1052736"/>
          <a:ext cx="8716293" cy="2522174"/>
        </p:xfrm>
        <a:graphic>
          <a:graphicData uri="http://schemas.openxmlformats.org/drawingml/2006/table">
            <a:tbl>
              <a:tblPr/>
              <a:tblGrid>
                <a:gridCol w="8716293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 (translating shapes)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3.6.20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000" b="1" u="sng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000" b="1" u="non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translate shapes on a grid to it’s new position.</a:t>
                      </a:r>
                      <a:endParaRPr lang="en-GB" sz="2000" b="1" u="none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can explain the movement and direction</a:t>
                      </a:r>
                      <a:r>
                        <a:rPr lang="en-GB" sz="2000" b="1" u="non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of shapes when translated to it’s new position.</a:t>
                      </a:r>
                      <a:endParaRPr lang="en-GB" sz="2000" b="1" u="none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90" name="AutoShape 2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2" name="AutoShape 4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4" name="AutoShape 6" descr="acute ang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362" name="Picture 2" descr="Image result for translate on a gr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9767" y="3621544"/>
            <a:ext cx="3332209" cy="3236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500" b="1" u="sng" dirty="0" smtClean="0"/>
              <a:t>NOW IT’S YOUR TURN!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1338"/>
            <a:ext cx="9144000" cy="470898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b="1" u="sng" dirty="0" smtClean="0"/>
              <a:t>Isla, </a:t>
            </a:r>
            <a:r>
              <a:rPr lang="en-GB" sz="3000" b="1" u="sng" dirty="0" err="1" smtClean="0"/>
              <a:t>Nia</a:t>
            </a:r>
            <a:r>
              <a:rPr lang="en-GB" sz="3000" b="1" u="sng" dirty="0" smtClean="0"/>
              <a:t>, Rhys and Holly H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(D) Activity questions 1a, 1b, 2a, 2b, 3a and 3b</a:t>
            </a:r>
          </a:p>
          <a:p>
            <a:endParaRPr lang="en-GB" sz="3000" b="1" dirty="0" smtClean="0"/>
          </a:p>
          <a:p>
            <a:r>
              <a:rPr lang="en-GB" sz="3000" b="1" u="sng" dirty="0" smtClean="0"/>
              <a:t>Lucy, Katie, Holly T, Jacob, Sophie, Zoe, Isobel, Cameron, Daniel, </a:t>
            </a:r>
            <a:r>
              <a:rPr lang="en-GB" sz="3000" b="1" u="sng" dirty="0" err="1" smtClean="0"/>
              <a:t>Alissa</a:t>
            </a:r>
            <a:r>
              <a:rPr lang="en-GB" sz="3000" b="1" u="sng" dirty="0" smtClean="0"/>
              <a:t> and </a:t>
            </a:r>
            <a:r>
              <a:rPr lang="en-GB" sz="3000" b="1" u="sng" dirty="0" err="1" smtClean="0"/>
              <a:t>Izzy</a:t>
            </a:r>
            <a:endParaRPr lang="en-GB" sz="3000" b="1" u="sng" dirty="0" smtClean="0"/>
          </a:p>
          <a:p>
            <a:r>
              <a:rPr lang="en-GB" sz="3000" b="1" dirty="0" smtClean="0">
                <a:solidFill>
                  <a:srgbClr val="FF0000"/>
                </a:solidFill>
              </a:rPr>
              <a:t>(E) Activity questions 4a, 4b, 5a, 5b, 6a and 6b</a:t>
            </a:r>
          </a:p>
          <a:p>
            <a:endParaRPr lang="en-GB" sz="3000" b="1" dirty="0" smtClean="0"/>
          </a:p>
          <a:p>
            <a:r>
              <a:rPr lang="en-GB" sz="3000" b="1" u="sng" dirty="0" smtClean="0"/>
              <a:t>Nelly, Amy and Heidi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(GD) Activity questions 7a, 7b, 8a, 8b, 9a and 9b</a:t>
            </a:r>
          </a:p>
          <a:p>
            <a:endParaRPr lang="en-GB" sz="30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87337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Heidi, Amy, </a:t>
            </a:r>
            <a:r>
              <a:rPr lang="en-GB" b="1" u="sng" dirty="0" err="1" smtClean="0"/>
              <a:t>Alissa</a:t>
            </a:r>
            <a:r>
              <a:rPr lang="en-GB" b="1" u="sng" dirty="0" smtClean="0"/>
              <a:t>, </a:t>
            </a:r>
            <a:r>
              <a:rPr lang="en-GB" b="1" u="sng" dirty="0" err="1" smtClean="0"/>
              <a:t>Izzy</a:t>
            </a:r>
            <a:r>
              <a:rPr lang="en-GB" b="1" u="sng" dirty="0" smtClean="0"/>
              <a:t>, Cameron, Lucy &amp; Nelly -  </a:t>
            </a:r>
          </a:p>
          <a:p>
            <a:r>
              <a:rPr lang="en-GB" b="1" u="sng" dirty="0" smtClean="0"/>
              <a:t>What is……………..?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52651" y="0"/>
            <a:ext cx="3174275" cy="9233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Daniel, Jacob, Zoe, Holly H, Isobel, Sophie, Katie &amp; Holly T– What is ………………?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05304" y="0"/>
            <a:ext cx="263869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err="1" smtClean="0"/>
              <a:t>Nia</a:t>
            </a:r>
            <a:r>
              <a:rPr lang="en-GB" b="1" u="sng" dirty="0" smtClean="0"/>
              <a:t>, Isla and Rhys – Maths Starter – </a:t>
            </a:r>
          </a:p>
          <a:p>
            <a:r>
              <a:rPr lang="en-GB" b="1" u="sng" dirty="0" smtClean="0"/>
              <a:t>What is……..?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85108"/>
            <a:ext cx="3200400" cy="509370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500" dirty="0" smtClean="0"/>
              <a:t>2/7 of 77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3/5 of 45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8/9 of 81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3/10 of 120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5/8 of 96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3/4 of 36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1/12 of 60 = </a:t>
            </a:r>
            <a:endParaRPr lang="en-GB" sz="25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8778" y="1693817"/>
            <a:ext cx="3161211" cy="509370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500" dirty="0" smtClean="0"/>
              <a:t>2/7 of 56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3/5 of 35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8/9 of 63 =</a:t>
            </a:r>
            <a:r>
              <a:rPr lang="en-GB" sz="25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3/10 of 100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5/8 of 72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3/4 of 28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1/12 of 48 = </a:t>
            </a:r>
            <a:endParaRPr lang="en-GB" sz="25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1429" y="1697840"/>
            <a:ext cx="2612571" cy="5093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500" dirty="0" smtClean="0"/>
              <a:t>2/7 of 28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3/5 of 30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8/9 of 54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3/10 of 80=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5/8 of 48 =</a:t>
            </a:r>
            <a:r>
              <a:rPr lang="en-GB" sz="25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3/4 of 24 = </a:t>
            </a:r>
            <a:endParaRPr lang="en-GB" sz="2500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1/12 of 24 = </a:t>
            </a:r>
            <a:endParaRPr lang="en-GB" sz="2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92777"/>
            <a:ext cx="914400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Finding fractions of numbers/amounts</a:t>
            </a:r>
          </a:p>
          <a:p>
            <a:pPr algn="ctr"/>
            <a:r>
              <a:rPr lang="en-GB" dirty="0" smtClean="0"/>
              <a:t>(Divide by the denominator, then multiply by the numerator)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87337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Heidi, Amy, </a:t>
            </a:r>
            <a:r>
              <a:rPr lang="en-GB" b="1" u="sng" dirty="0" err="1" smtClean="0"/>
              <a:t>Alissa</a:t>
            </a:r>
            <a:r>
              <a:rPr lang="en-GB" b="1" u="sng" dirty="0" smtClean="0"/>
              <a:t>, </a:t>
            </a:r>
            <a:r>
              <a:rPr lang="en-GB" b="1" u="sng" dirty="0" err="1" smtClean="0"/>
              <a:t>Izzy</a:t>
            </a:r>
            <a:r>
              <a:rPr lang="en-GB" b="1" u="sng" dirty="0" smtClean="0"/>
              <a:t>, Cameron, Lucy &amp; Nelly -  </a:t>
            </a:r>
          </a:p>
          <a:p>
            <a:r>
              <a:rPr lang="en-GB" b="1" u="sng" dirty="0" smtClean="0"/>
              <a:t>What is……………..?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52651" y="0"/>
            <a:ext cx="3174275" cy="9233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Daniel, Jacob, Zoe, Holly H, Isobel, Sophie, Katie &amp; Holly T– What is ………………?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05304" y="0"/>
            <a:ext cx="263869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err="1" smtClean="0"/>
              <a:t>Nia</a:t>
            </a:r>
            <a:r>
              <a:rPr lang="en-GB" b="1" u="sng" dirty="0" smtClean="0"/>
              <a:t>, Isla and Rhys – Maths Starter – </a:t>
            </a:r>
          </a:p>
          <a:p>
            <a:r>
              <a:rPr lang="en-GB" b="1" u="sng" dirty="0" smtClean="0"/>
              <a:t>What is……..?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85108"/>
            <a:ext cx="3200400" cy="509370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500" dirty="0" smtClean="0"/>
              <a:t>2/7 of 77 = </a:t>
            </a:r>
            <a:r>
              <a:rPr lang="en-GB" sz="2500" dirty="0" smtClean="0">
                <a:solidFill>
                  <a:srgbClr val="FF0000"/>
                </a:solidFill>
              </a:rPr>
              <a:t>22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3/5 of 45 = </a:t>
            </a:r>
            <a:r>
              <a:rPr lang="en-GB" sz="2500" dirty="0" smtClean="0">
                <a:solidFill>
                  <a:srgbClr val="FF0000"/>
                </a:solidFill>
              </a:rPr>
              <a:t>27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8/9 of 81 = </a:t>
            </a:r>
            <a:r>
              <a:rPr lang="en-GB" sz="2500" dirty="0" smtClean="0">
                <a:solidFill>
                  <a:srgbClr val="FF0000"/>
                </a:solidFill>
              </a:rPr>
              <a:t>72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3/10 of 120 = </a:t>
            </a:r>
            <a:r>
              <a:rPr lang="en-GB" sz="2500" dirty="0" smtClean="0">
                <a:solidFill>
                  <a:srgbClr val="FF0000"/>
                </a:solidFill>
              </a:rPr>
              <a:t>36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5/8 of 96 = </a:t>
            </a:r>
            <a:r>
              <a:rPr lang="en-GB" sz="2500" dirty="0" smtClean="0">
                <a:solidFill>
                  <a:srgbClr val="FF0000"/>
                </a:solidFill>
              </a:rPr>
              <a:t>60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3/4 of 36 = </a:t>
            </a:r>
            <a:r>
              <a:rPr lang="en-GB" sz="2500" dirty="0" smtClean="0">
                <a:solidFill>
                  <a:srgbClr val="FF0000"/>
                </a:solidFill>
              </a:rPr>
              <a:t>27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1/12 of 60 = </a:t>
            </a:r>
            <a:r>
              <a:rPr lang="en-GB" sz="2500" dirty="0" smtClean="0">
                <a:solidFill>
                  <a:srgbClr val="FF0000"/>
                </a:solidFill>
              </a:rPr>
              <a:t>5</a:t>
            </a:r>
            <a:endParaRPr lang="en-GB" sz="25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8778" y="1693817"/>
            <a:ext cx="3161211" cy="509370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500" dirty="0" smtClean="0"/>
              <a:t>2/7 of 56 = </a:t>
            </a:r>
            <a:r>
              <a:rPr lang="en-GB" sz="2500" dirty="0" smtClean="0">
                <a:solidFill>
                  <a:srgbClr val="FF0000"/>
                </a:solidFill>
              </a:rPr>
              <a:t>16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3/5 of 35 = </a:t>
            </a:r>
            <a:r>
              <a:rPr lang="en-GB" sz="2500" dirty="0" smtClean="0">
                <a:solidFill>
                  <a:srgbClr val="FF0000"/>
                </a:solidFill>
              </a:rPr>
              <a:t>21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8/9 of 63 =</a:t>
            </a:r>
            <a:r>
              <a:rPr lang="en-GB" sz="2500" dirty="0" smtClean="0">
                <a:solidFill>
                  <a:srgbClr val="FF0000"/>
                </a:solidFill>
              </a:rPr>
              <a:t> 56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3/10 of 100 = </a:t>
            </a:r>
            <a:r>
              <a:rPr lang="en-GB" sz="2500" dirty="0" smtClean="0">
                <a:solidFill>
                  <a:srgbClr val="FF0000"/>
                </a:solidFill>
              </a:rPr>
              <a:t>30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5/8 of 72 = </a:t>
            </a:r>
            <a:r>
              <a:rPr lang="en-GB" sz="2500" dirty="0" smtClean="0">
                <a:solidFill>
                  <a:srgbClr val="FF0000"/>
                </a:solidFill>
              </a:rPr>
              <a:t>45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3/4 of 28 = </a:t>
            </a:r>
            <a:r>
              <a:rPr lang="en-GB" sz="2500" dirty="0" smtClean="0">
                <a:solidFill>
                  <a:srgbClr val="FF0000"/>
                </a:solidFill>
              </a:rPr>
              <a:t>21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1/12 of 48 = </a:t>
            </a:r>
            <a:r>
              <a:rPr lang="en-GB" sz="2500" dirty="0" smtClean="0">
                <a:solidFill>
                  <a:srgbClr val="FF0000"/>
                </a:solidFill>
              </a:rPr>
              <a:t>4</a:t>
            </a:r>
            <a:endParaRPr lang="en-GB" sz="25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1429" y="1697840"/>
            <a:ext cx="2612571" cy="5093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500" dirty="0" smtClean="0"/>
              <a:t>2/7 of 28 = </a:t>
            </a:r>
            <a:r>
              <a:rPr lang="en-GB" sz="2500" dirty="0" smtClean="0">
                <a:solidFill>
                  <a:srgbClr val="FF0000"/>
                </a:solidFill>
              </a:rPr>
              <a:t>8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3/5 of 30 = </a:t>
            </a:r>
            <a:r>
              <a:rPr lang="en-GB" sz="2500" dirty="0" smtClean="0">
                <a:solidFill>
                  <a:srgbClr val="FF0000"/>
                </a:solidFill>
              </a:rPr>
              <a:t>18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8/9 of 54 = </a:t>
            </a:r>
            <a:r>
              <a:rPr lang="en-GB" sz="2500" dirty="0" smtClean="0">
                <a:solidFill>
                  <a:srgbClr val="FF0000"/>
                </a:solidFill>
              </a:rPr>
              <a:t>48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3/10 of 80= </a:t>
            </a:r>
            <a:r>
              <a:rPr lang="en-GB" sz="2500" dirty="0" smtClean="0">
                <a:solidFill>
                  <a:srgbClr val="FF0000"/>
                </a:solidFill>
              </a:rPr>
              <a:t>24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5/8 of 48 =</a:t>
            </a:r>
            <a:r>
              <a:rPr lang="en-GB" sz="2500" dirty="0" smtClean="0">
                <a:solidFill>
                  <a:srgbClr val="FF0000"/>
                </a:solidFill>
              </a:rPr>
              <a:t> 30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3/4 of 24 = </a:t>
            </a:r>
            <a:r>
              <a:rPr lang="en-GB" sz="2500" dirty="0" smtClean="0">
                <a:solidFill>
                  <a:srgbClr val="FF0000"/>
                </a:solidFill>
              </a:rPr>
              <a:t>18</a:t>
            </a:r>
          </a:p>
          <a:p>
            <a:pPr marL="514350" indent="-514350">
              <a:buAutoNum type="arabicParenR"/>
            </a:pPr>
            <a:endParaRPr lang="en-GB" sz="2500" dirty="0" smtClean="0"/>
          </a:p>
          <a:p>
            <a:pPr marL="514350" indent="-514350">
              <a:buAutoNum type="arabicParenR"/>
            </a:pPr>
            <a:r>
              <a:rPr lang="en-GB" sz="2500" dirty="0" smtClean="0"/>
              <a:t>1/12 of 24 = </a:t>
            </a:r>
            <a:r>
              <a:rPr lang="en-GB" sz="2500" dirty="0" smtClean="0">
                <a:solidFill>
                  <a:srgbClr val="FF0000"/>
                </a:solidFill>
              </a:rPr>
              <a:t>2</a:t>
            </a:r>
            <a:endParaRPr lang="en-GB" sz="2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92777"/>
            <a:ext cx="914400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Finding fractions of numbers/amounts</a:t>
            </a:r>
          </a:p>
          <a:p>
            <a:pPr algn="ctr"/>
            <a:r>
              <a:rPr lang="en-GB" dirty="0" smtClean="0"/>
              <a:t>(Divide by the denominator, then multiply by the numerator)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translation from shape A to shape B.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85E24093-1BDA-4FFD-A143-B59E8661F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9029294"/>
              </p:ext>
            </p:extLst>
          </p:nvPr>
        </p:nvGraphicFramePr>
        <p:xfrm>
          <a:off x="958910" y="1460380"/>
          <a:ext cx="4333383" cy="4334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487">
                  <a:extLst>
                    <a:ext uri="{9D8B030D-6E8A-4147-A177-3AD203B41FA5}">
                      <a16:colId xmlns="" xmlns:a16="http://schemas.microsoft.com/office/drawing/2014/main" val="385669714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0717582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10670247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049316321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206148210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613010466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8748929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5572461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45959853"/>
                    </a:ext>
                  </a:extLst>
                </a:gridCol>
              </a:tblGrid>
              <a:tr h="481645">
                <a:tc>
                  <a:txBody>
                    <a:bodyPr/>
                    <a:lstStyle/>
                    <a:p>
                      <a:pPr algn="ctr"/>
                      <a:endParaRPr lang="en-GB" sz="2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5080573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644019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9872282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173545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21941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89788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361287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721536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394443"/>
                  </a:ext>
                </a:extLst>
              </a:tr>
            </a:tbl>
          </a:graphicData>
        </a:graphic>
      </p:graphicFrame>
      <p:sp>
        <p:nvSpPr>
          <p:cNvPr id="10" name="Diamond 9">
            <a:extLst>
              <a:ext uri="{FF2B5EF4-FFF2-40B4-BE49-F238E27FC236}">
                <a16:creationId xmlns="" xmlns:a16="http://schemas.microsoft.com/office/drawing/2014/main" id="{7685A7BF-42E7-4EDB-9F1E-1EB28E303093}"/>
              </a:ext>
            </a:extLst>
          </p:cNvPr>
          <p:cNvSpPr/>
          <p:nvPr/>
        </p:nvSpPr>
        <p:spPr>
          <a:xfrm>
            <a:off x="1443464" y="2921241"/>
            <a:ext cx="961599" cy="937017"/>
          </a:xfrm>
          <a:prstGeom prst="diamond">
            <a:avLst/>
          </a:prstGeom>
          <a:solidFill>
            <a:srgbClr val="669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8">
            <a:extLst>
              <a:ext uri="{FF2B5EF4-FFF2-40B4-BE49-F238E27FC236}">
                <a16:creationId xmlns="" xmlns:a16="http://schemas.microsoft.com/office/drawing/2014/main" id="{A2396628-56CB-4B31-8756-A995AAD1C650}"/>
              </a:ext>
            </a:extLst>
          </p:cNvPr>
          <p:cNvSpPr txBox="1"/>
          <p:nvPr/>
        </p:nvSpPr>
        <p:spPr>
          <a:xfrm>
            <a:off x="71151" y="6688627"/>
            <a:ext cx="127532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2018</a:t>
            </a:r>
          </a:p>
        </p:txBody>
      </p:sp>
      <p:pic>
        <p:nvPicPr>
          <p:cNvPr id="26" name="Picture 25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BF883126-2A09-471C-B57F-C40DFF2F70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3" y="6454317"/>
            <a:ext cx="1174025" cy="278902"/>
          </a:xfrm>
          <a:prstGeom prst="rect">
            <a:avLst/>
          </a:prstGeom>
        </p:spPr>
      </p:pic>
      <p:sp>
        <p:nvSpPr>
          <p:cNvPr id="27" name="Diamond 26">
            <a:extLst>
              <a:ext uri="{FF2B5EF4-FFF2-40B4-BE49-F238E27FC236}">
                <a16:creationId xmlns="" xmlns:a16="http://schemas.microsoft.com/office/drawing/2014/main" id="{3F4B1CB2-DE75-4E38-9FE5-B2BF8EC55336}"/>
              </a:ext>
            </a:extLst>
          </p:cNvPr>
          <p:cNvSpPr/>
          <p:nvPr/>
        </p:nvSpPr>
        <p:spPr>
          <a:xfrm>
            <a:off x="3850114" y="3880483"/>
            <a:ext cx="961599" cy="937017"/>
          </a:xfrm>
          <a:prstGeom prst="diamond">
            <a:avLst/>
          </a:prstGeom>
          <a:solidFill>
            <a:srgbClr val="669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="" xmlns:a16="http://schemas.microsoft.com/office/drawing/2014/main" id="{183840B7-6C8C-4098-8D56-006F85AD9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1672997"/>
              </p:ext>
            </p:extLst>
          </p:nvPr>
        </p:nvGraphicFramePr>
        <p:xfrm>
          <a:off x="5648494" y="3001751"/>
          <a:ext cx="2884486" cy="1252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833">
                  <a:extLst>
                    <a:ext uri="{9D8B030D-6E8A-4147-A177-3AD203B41FA5}">
                      <a16:colId xmlns="" xmlns:a16="http://schemas.microsoft.com/office/drawing/2014/main" val="933375882"/>
                    </a:ext>
                  </a:extLst>
                </a:gridCol>
                <a:gridCol w="2420653">
                  <a:extLst>
                    <a:ext uri="{9D8B030D-6E8A-4147-A177-3AD203B41FA5}">
                      <a16:colId xmlns="" xmlns:a16="http://schemas.microsoft.com/office/drawing/2014/main" val="2764490328"/>
                    </a:ext>
                  </a:extLst>
                </a:gridCol>
              </a:tblGrid>
              <a:tr h="500825">
                <a:tc>
                  <a:txBody>
                    <a:bodyPr/>
                    <a:lstStyle/>
                    <a:p>
                      <a:endParaRPr lang="en-GB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5 right, 3 down</a:t>
                      </a:r>
                      <a:endParaRPr lang="en-GB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88274042"/>
                  </a:ext>
                </a:extLst>
              </a:tr>
              <a:tr h="250413">
                <a:tc>
                  <a:txBody>
                    <a:bodyPr/>
                    <a:lstStyle/>
                    <a:p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49595912"/>
                  </a:ext>
                </a:extLst>
              </a:tr>
              <a:tr h="500825">
                <a:tc>
                  <a:txBody>
                    <a:bodyPr/>
                    <a:lstStyle/>
                    <a:p>
                      <a:endParaRPr lang="en-GB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5 right, 2 down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949384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8377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translation from shape A to shape B.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85E24093-1BDA-4FFD-A143-B59E8661F58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58910" y="1460380"/>
          <a:ext cx="4333383" cy="4334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487">
                  <a:extLst>
                    <a:ext uri="{9D8B030D-6E8A-4147-A177-3AD203B41FA5}">
                      <a16:colId xmlns="" xmlns:a16="http://schemas.microsoft.com/office/drawing/2014/main" val="385669714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0717582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10670247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049316321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206148210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613010466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8748929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5572461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45959853"/>
                    </a:ext>
                  </a:extLst>
                </a:gridCol>
              </a:tblGrid>
              <a:tr h="481645">
                <a:tc>
                  <a:txBody>
                    <a:bodyPr/>
                    <a:lstStyle/>
                    <a:p>
                      <a:pPr algn="ctr"/>
                      <a:endParaRPr lang="en-GB" sz="2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5080573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644019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9872282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173545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21941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89788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361287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721536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394443"/>
                  </a:ext>
                </a:extLst>
              </a:tr>
            </a:tbl>
          </a:graphicData>
        </a:graphic>
      </p:graphicFrame>
      <p:sp>
        <p:nvSpPr>
          <p:cNvPr id="10" name="Diamond 9">
            <a:extLst>
              <a:ext uri="{FF2B5EF4-FFF2-40B4-BE49-F238E27FC236}">
                <a16:creationId xmlns="" xmlns:a16="http://schemas.microsoft.com/office/drawing/2014/main" id="{7685A7BF-42E7-4EDB-9F1E-1EB28E303093}"/>
              </a:ext>
            </a:extLst>
          </p:cNvPr>
          <p:cNvSpPr/>
          <p:nvPr/>
        </p:nvSpPr>
        <p:spPr>
          <a:xfrm>
            <a:off x="1443464" y="2921241"/>
            <a:ext cx="961599" cy="937017"/>
          </a:xfrm>
          <a:prstGeom prst="diamond">
            <a:avLst/>
          </a:prstGeom>
          <a:solidFill>
            <a:srgbClr val="669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8">
            <a:extLst>
              <a:ext uri="{FF2B5EF4-FFF2-40B4-BE49-F238E27FC236}">
                <a16:creationId xmlns="" xmlns:a16="http://schemas.microsoft.com/office/drawing/2014/main" id="{A2396628-56CB-4B31-8756-A995AAD1C650}"/>
              </a:ext>
            </a:extLst>
          </p:cNvPr>
          <p:cNvSpPr txBox="1"/>
          <p:nvPr/>
        </p:nvSpPr>
        <p:spPr>
          <a:xfrm>
            <a:off x="71151" y="6688627"/>
            <a:ext cx="127532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2018</a:t>
            </a:r>
          </a:p>
        </p:txBody>
      </p:sp>
      <p:pic>
        <p:nvPicPr>
          <p:cNvPr id="26" name="Picture 25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BF883126-2A09-471C-B57F-C40DFF2F70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3" y="6454317"/>
            <a:ext cx="1174025" cy="278902"/>
          </a:xfrm>
          <a:prstGeom prst="rect">
            <a:avLst/>
          </a:prstGeom>
        </p:spPr>
      </p:pic>
      <p:sp>
        <p:nvSpPr>
          <p:cNvPr id="27" name="Diamond 26">
            <a:extLst>
              <a:ext uri="{FF2B5EF4-FFF2-40B4-BE49-F238E27FC236}">
                <a16:creationId xmlns="" xmlns:a16="http://schemas.microsoft.com/office/drawing/2014/main" id="{3F4B1CB2-DE75-4E38-9FE5-B2BF8EC55336}"/>
              </a:ext>
            </a:extLst>
          </p:cNvPr>
          <p:cNvSpPr/>
          <p:nvPr/>
        </p:nvSpPr>
        <p:spPr>
          <a:xfrm>
            <a:off x="3850114" y="3880483"/>
            <a:ext cx="961599" cy="937017"/>
          </a:xfrm>
          <a:prstGeom prst="diamond">
            <a:avLst/>
          </a:prstGeom>
          <a:solidFill>
            <a:srgbClr val="669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="" xmlns:a16="http://schemas.microsoft.com/office/drawing/2014/main" id="{183840B7-6C8C-4098-8D56-006F85AD9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8047136"/>
              </p:ext>
            </p:extLst>
          </p:nvPr>
        </p:nvGraphicFramePr>
        <p:xfrm>
          <a:off x="5648494" y="3001751"/>
          <a:ext cx="2884486" cy="1252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833">
                  <a:extLst>
                    <a:ext uri="{9D8B030D-6E8A-4147-A177-3AD203B41FA5}">
                      <a16:colId xmlns="" xmlns:a16="http://schemas.microsoft.com/office/drawing/2014/main" val="933375882"/>
                    </a:ext>
                  </a:extLst>
                </a:gridCol>
                <a:gridCol w="2420653">
                  <a:extLst>
                    <a:ext uri="{9D8B030D-6E8A-4147-A177-3AD203B41FA5}">
                      <a16:colId xmlns="" xmlns:a16="http://schemas.microsoft.com/office/drawing/2014/main" val="2764490328"/>
                    </a:ext>
                  </a:extLst>
                </a:gridCol>
              </a:tblGrid>
              <a:tr h="500825">
                <a:tc>
                  <a:txBody>
                    <a:bodyPr/>
                    <a:lstStyle/>
                    <a:p>
                      <a:endParaRPr lang="en-GB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 right, 3 down</a:t>
                      </a:r>
                      <a:endParaRPr lang="en-GB" sz="23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88274042"/>
                  </a:ext>
                </a:extLst>
              </a:tr>
              <a:tr h="250413">
                <a:tc>
                  <a:txBody>
                    <a:bodyPr/>
                    <a:lstStyle/>
                    <a:p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49595912"/>
                  </a:ext>
                </a:extLst>
              </a:tr>
              <a:tr h="500825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 2" panose="05020102010507070707" pitchFamily="18" charset="2"/>
                        </a:rPr>
                        <a:t>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 right, 2 down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949384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42799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Translate shape A 1 right, 4 up.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Then translate shape A 4 right, 1 up.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85E24093-1BDA-4FFD-A143-B59E8661F58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5309" y="2049681"/>
          <a:ext cx="4333383" cy="3371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487">
                  <a:extLst>
                    <a:ext uri="{9D8B030D-6E8A-4147-A177-3AD203B41FA5}">
                      <a16:colId xmlns="" xmlns:a16="http://schemas.microsoft.com/office/drawing/2014/main" val="385669714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0717582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10670247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049316321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206148210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613010466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8748929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5572461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45959853"/>
                    </a:ext>
                  </a:extLst>
                </a:gridCol>
              </a:tblGrid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9872282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173545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21941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89788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361287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721536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394443"/>
                  </a:ext>
                </a:extLst>
              </a:tr>
            </a:tbl>
          </a:graphicData>
        </a:graphic>
      </p:graphicFrame>
      <p:sp>
        <p:nvSpPr>
          <p:cNvPr id="15" name="Hexagon 21">
            <a:extLst>
              <a:ext uri="{FF2B5EF4-FFF2-40B4-BE49-F238E27FC236}">
                <a16:creationId xmlns="" xmlns:a16="http://schemas.microsoft.com/office/drawing/2014/main" id="{83617E51-F72A-43E3-BCE5-C40F9EF18AB0}"/>
              </a:ext>
            </a:extLst>
          </p:cNvPr>
          <p:cNvSpPr/>
          <p:nvPr/>
        </p:nvSpPr>
        <p:spPr>
          <a:xfrm>
            <a:off x="2405309" y="3956115"/>
            <a:ext cx="1422399" cy="955341"/>
          </a:xfrm>
          <a:custGeom>
            <a:avLst/>
            <a:gdLst>
              <a:gd name="connsiteX0" fmla="*/ 0 w 437563"/>
              <a:gd name="connsiteY0" fmla="*/ 219130 h 438259"/>
              <a:gd name="connsiteX1" fmla="*/ 109391 w 437563"/>
              <a:gd name="connsiteY1" fmla="*/ 0 h 438259"/>
              <a:gd name="connsiteX2" fmla="*/ 328172 w 437563"/>
              <a:gd name="connsiteY2" fmla="*/ 0 h 438259"/>
              <a:gd name="connsiteX3" fmla="*/ 437563 w 437563"/>
              <a:gd name="connsiteY3" fmla="*/ 219130 h 438259"/>
              <a:gd name="connsiteX4" fmla="*/ 328172 w 437563"/>
              <a:gd name="connsiteY4" fmla="*/ 438259 h 438259"/>
              <a:gd name="connsiteX5" fmla="*/ 109391 w 437563"/>
              <a:gd name="connsiteY5" fmla="*/ 438259 h 438259"/>
              <a:gd name="connsiteX6" fmla="*/ 0 w 437563"/>
              <a:gd name="connsiteY6" fmla="*/ 219130 h 438259"/>
              <a:gd name="connsiteX0" fmla="*/ 0 w 555038"/>
              <a:gd name="connsiteY0" fmla="*/ 220717 h 438259"/>
              <a:gd name="connsiteX1" fmla="*/ 226866 w 555038"/>
              <a:gd name="connsiteY1" fmla="*/ 0 h 438259"/>
              <a:gd name="connsiteX2" fmla="*/ 445647 w 555038"/>
              <a:gd name="connsiteY2" fmla="*/ 0 h 438259"/>
              <a:gd name="connsiteX3" fmla="*/ 555038 w 555038"/>
              <a:gd name="connsiteY3" fmla="*/ 219130 h 438259"/>
              <a:gd name="connsiteX4" fmla="*/ 445647 w 555038"/>
              <a:gd name="connsiteY4" fmla="*/ 438259 h 438259"/>
              <a:gd name="connsiteX5" fmla="*/ 226866 w 555038"/>
              <a:gd name="connsiteY5" fmla="*/ 438259 h 438259"/>
              <a:gd name="connsiteX6" fmla="*/ 0 w 555038"/>
              <a:gd name="connsiteY6" fmla="*/ 220717 h 438259"/>
              <a:gd name="connsiteX0" fmla="*/ 0 w 677275"/>
              <a:gd name="connsiteY0" fmla="*/ 220717 h 438259"/>
              <a:gd name="connsiteX1" fmla="*/ 226866 w 677275"/>
              <a:gd name="connsiteY1" fmla="*/ 0 h 438259"/>
              <a:gd name="connsiteX2" fmla="*/ 445647 w 677275"/>
              <a:gd name="connsiteY2" fmla="*/ 0 h 438259"/>
              <a:gd name="connsiteX3" fmla="*/ 677275 w 677275"/>
              <a:gd name="connsiteY3" fmla="*/ 219130 h 438259"/>
              <a:gd name="connsiteX4" fmla="*/ 445647 w 677275"/>
              <a:gd name="connsiteY4" fmla="*/ 438259 h 438259"/>
              <a:gd name="connsiteX5" fmla="*/ 226866 w 677275"/>
              <a:gd name="connsiteY5" fmla="*/ 438259 h 438259"/>
              <a:gd name="connsiteX6" fmla="*/ 0 w 677275"/>
              <a:gd name="connsiteY6" fmla="*/ 220717 h 43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275" h="438259">
                <a:moveTo>
                  <a:pt x="0" y="220717"/>
                </a:moveTo>
                <a:lnTo>
                  <a:pt x="226866" y="0"/>
                </a:lnTo>
                <a:lnTo>
                  <a:pt x="445647" y="0"/>
                </a:lnTo>
                <a:lnTo>
                  <a:pt x="677275" y="219130"/>
                </a:lnTo>
                <a:lnTo>
                  <a:pt x="445647" y="438259"/>
                </a:lnTo>
                <a:lnTo>
                  <a:pt x="226866" y="438259"/>
                </a:lnTo>
                <a:lnTo>
                  <a:pt x="0" y="220717"/>
                </a:lnTo>
                <a:close/>
              </a:path>
            </a:pathLst>
          </a:custGeom>
          <a:solidFill>
            <a:srgbClr val="669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9553823-6B36-4FBF-9111-1083B1DFFFE1}"/>
              </a:ext>
            </a:extLst>
          </p:cNvPr>
          <p:cNvSpPr txBox="1"/>
          <p:nvPr/>
        </p:nvSpPr>
        <p:spPr>
          <a:xfrm>
            <a:off x="71151" y="6688627"/>
            <a:ext cx="127532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2018</a:t>
            </a:r>
          </a:p>
        </p:txBody>
      </p:sp>
      <p:pic>
        <p:nvPicPr>
          <p:cNvPr id="10" name="Picture 9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9339F1E4-0631-4C5D-839D-5C094D6252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3" y="6454317"/>
            <a:ext cx="1174025" cy="278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3410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Translate shape A 1 right, 4 up.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Then translate shape A 4 right, 1 up.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85E24093-1BDA-4FFD-A143-B59E8661F58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5309" y="2049681"/>
          <a:ext cx="4333383" cy="3371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487">
                  <a:extLst>
                    <a:ext uri="{9D8B030D-6E8A-4147-A177-3AD203B41FA5}">
                      <a16:colId xmlns="" xmlns:a16="http://schemas.microsoft.com/office/drawing/2014/main" val="385669714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0717582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10670247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049316321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206148210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613010466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8748929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5572461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45959853"/>
                    </a:ext>
                  </a:extLst>
                </a:gridCol>
              </a:tblGrid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9872282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173545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21941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89788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361287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721536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394443"/>
                  </a:ext>
                </a:extLst>
              </a:tr>
            </a:tbl>
          </a:graphicData>
        </a:graphic>
      </p:graphicFrame>
      <p:sp>
        <p:nvSpPr>
          <p:cNvPr id="15" name="Hexagon 21">
            <a:extLst>
              <a:ext uri="{FF2B5EF4-FFF2-40B4-BE49-F238E27FC236}">
                <a16:creationId xmlns="" xmlns:a16="http://schemas.microsoft.com/office/drawing/2014/main" id="{83617E51-F72A-43E3-BCE5-C40F9EF18AB0}"/>
              </a:ext>
            </a:extLst>
          </p:cNvPr>
          <p:cNvSpPr/>
          <p:nvPr/>
        </p:nvSpPr>
        <p:spPr>
          <a:xfrm>
            <a:off x="2405309" y="3956115"/>
            <a:ext cx="1422399" cy="955341"/>
          </a:xfrm>
          <a:custGeom>
            <a:avLst/>
            <a:gdLst>
              <a:gd name="connsiteX0" fmla="*/ 0 w 437563"/>
              <a:gd name="connsiteY0" fmla="*/ 219130 h 438259"/>
              <a:gd name="connsiteX1" fmla="*/ 109391 w 437563"/>
              <a:gd name="connsiteY1" fmla="*/ 0 h 438259"/>
              <a:gd name="connsiteX2" fmla="*/ 328172 w 437563"/>
              <a:gd name="connsiteY2" fmla="*/ 0 h 438259"/>
              <a:gd name="connsiteX3" fmla="*/ 437563 w 437563"/>
              <a:gd name="connsiteY3" fmla="*/ 219130 h 438259"/>
              <a:gd name="connsiteX4" fmla="*/ 328172 w 437563"/>
              <a:gd name="connsiteY4" fmla="*/ 438259 h 438259"/>
              <a:gd name="connsiteX5" fmla="*/ 109391 w 437563"/>
              <a:gd name="connsiteY5" fmla="*/ 438259 h 438259"/>
              <a:gd name="connsiteX6" fmla="*/ 0 w 437563"/>
              <a:gd name="connsiteY6" fmla="*/ 219130 h 438259"/>
              <a:gd name="connsiteX0" fmla="*/ 0 w 555038"/>
              <a:gd name="connsiteY0" fmla="*/ 220717 h 438259"/>
              <a:gd name="connsiteX1" fmla="*/ 226866 w 555038"/>
              <a:gd name="connsiteY1" fmla="*/ 0 h 438259"/>
              <a:gd name="connsiteX2" fmla="*/ 445647 w 555038"/>
              <a:gd name="connsiteY2" fmla="*/ 0 h 438259"/>
              <a:gd name="connsiteX3" fmla="*/ 555038 w 555038"/>
              <a:gd name="connsiteY3" fmla="*/ 219130 h 438259"/>
              <a:gd name="connsiteX4" fmla="*/ 445647 w 555038"/>
              <a:gd name="connsiteY4" fmla="*/ 438259 h 438259"/>
              <a:gd name="connsiteX5" fmla="*/ 226866 w 555038"/>
              <a:gd name="connsiteY5" fmla="*/ 438259 h 438259"/>
              <a:gd name="connsiteX6" fmla="*/ 0 w 555038"/>
              <a:gd name="connsiteY6" fmla="*/ 220717 h 438259"/>
              <a:gd name="connsiteX0" fmla="*/ 0 w 677275"/>
              <a:gd name="connsiteY0" fmla="*/ 220717 h 438259"/>
              <a:gd name="connsiteX1" fmla="*/ 226866 w 677275"/>
              <a:gd name="connsiteY1" fmla="*/ 0 h 438259"/>
              <a:gd name="connsiteX2" fmla="*/ 445647 w 677275"/>
              <a:gd name="connsiteY2" fmla="*/ 0 h 438259"/>
              <a:gd name="connsiteX3" fmla="*/ 677275 w 677275"/>
              <a:gd name="connsiteY3" fmla="*/ 219130 h 438259"/>
              <a:gd name="connsiteX4" fmla="*/ 445647 w 677275"/>
              <a:gd name="connsiteY4" fmla="*/ 438259 h 438259"/>
              <a:gd name="connsiteX5" fmla="*/ 226866 w 677275"/>
              <a:gd name="connsiteY5" fmla="*/ 438259 h 438259"/>
              <a:gd name="connsiteX6" fmla="*/ 0 w 677275"/>
              <a:gd name="connsiteY6" fmla="*/ 220717 h 43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275" h="438259">
                <a:moveTo>
                  <a:pt x="0" y="220717"/>
                </a:moveTo>
                <a:lnTo>
                  <a:pt x="226866" y="0"/>
                </a:lnTo>
                <a:lnTo>
                  <a:pt x="445647" y="0"/>
                </a:lnTo>
                <a:lnTo>
                  <a:pt x="677275" y="219130"/>
                </a:lnTo>
                <a:lnTo>
                  <a:pt x="445647" y="438259"/>
                </a:lnTo>
                <a:lnTo>
                  <a:pt x="226866" y="438259"/>
                </a:lnTo>
                <a:lnTo>
                  <a:pt x="0" y="220717"/>
                </a:lnTo>
                <a:close/>
              </a:path>
            </a:pathLst>
          </a:custGeom>
          <a:solidFill>
            <a:srgbClr val="669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="" xmlns:a16="http://schemas.microsoft.com/office/drawing/2014/main" id="{ABE70795-EF9E-4723-9DCC-3093C884537C}"/>
              </a:ext>
            </a:extLst>
          </p:cNvPr>
          <p:cNvSpPr/>
          <p:nvPr/>
        </p:nvSpPr>
        <p:spPr>
          <a:xfrm>
            <a:off x="2874767" y="2047557"/>
            <a:ext cx="1422399" cy="955341"/>
          </a:xfrm>
          <a:custGeom>
            <a:avLst/>
            <a:gdLst>
              <a:gd name="connsiteX0" fmla="*/ 0 w 437563"/>
              <a:gd name="connsiteY0" fmla="*/ 219130 h 438259"/>
              <a:gd name="connsiteX1" fmla="*/ 109391 w 437563"/>
              <a:gd name="connsiteY1" fmla="*/ 0 h 438259"/>
              <a:gd name="connsiteX2" fmla="*/ 328172 w 437563"/>
              <a:gd name="connsiteY2" fmla="*/ 0 h 438259"/>
              <a:gd name="connsiteX3" fmla="*/ 437563 w 437563"/>
              <a:gd name="connsiteY3" fmla="*/ 219130 h 438259"/>
              <a:gd name="connsiteX4" fmla="*/ 328172 w 437563"/>
              <a:gd name="connsiteY4" fmla="*/ 438259 h 438259"/>
              <a:gd name="connsiteX5" fmla="*/ 109391 w 437563"/>
              <a:gd name="connsiteY5" fmla="*/ 438259 h 438259"/>
              <a:gd name="connsiteX6" fmla="*/ 0 w 437563"/>
              <a:gd name="connsiteY6" fmla="*/ 219130 h 438259"/>
              <a:gd name="connsiteX0" fmla="*/ 0 w 555038"/>
              <a:gd name="connsiteY0" fmla="*/ 220717 h 438259"/>
              <a:gd name="connsiteX1" fmla="*/ 226866 w 555038"/>
              <a:gd name="connsiteY1" fmla="*/ 0 h 438259"/>
              <a:gd name="connsiteX2" fmla="*/ 445647 w 555038"/>
              <a:gd name="connsiteY2" fmla="*/ 0 h 438259"/>
              <a:gd name="connsiteX3" fmla="*/ 555038 w 555038"/>
              <a:gd name="connsiteY3" fmla="*/ 219130 h 438259"/>
              <a:gd name="connsiteX4" fmla="*/ 445647 w 555038"/>
              <a:gd name="connsiteY4" fmla="*/ 438259 h 438259"/>
              <a:gd name="connsiteX5" fmla="*/ 226866 w 555038"/>
              <a:gd name="connsiteY5" fmla="*/ 438259 h 438259"/>
              <a:gd name="connsiteX6" fmla="*/ 0 w 555038"/>
              <a:gd name="connsiteY6" fmla="*/ 220717 h 438259"/>
              <a:gd name="connsiteX0" fmla="*/ 0 w 677275"/>
              <a:gd name="connsiteY0" fmla="*/ 220717 h 438259"/>
              <a:gd name="connsiteX1" fmla="*/ 226866 w 677275"/>
              <a:gd name="connsiteY1" fmla="*/ 0 h 438259"/>
              <a:gd name="connsiteX2" fmla="*/ 445647 w 677275"/>
              <a:gd name="connsiteY2" fmla="*/ 0 h 438259"/>
              <a:gd name="connsiteX3" fmla="*/ 677275 w 677275"/>
              <a:gd name="connsiteY3" fmla="*/ 219130 h 438259"/>
              <a:gd name="connsiteX4" fmla="*/ 445647 w 677275"/>
              <a:gd name="connsiteY4" fmla="*/ 438259 h 438259"/>
              <a:gd name="connsiteX5" fmla="*/ 226866 w 677275"/>
              <a:gd name="connsiteY5" fmla="*/ 438259 h 438259"/>
              <a:gd name="connsiteX6" fmla="*/ 0 w 677275"/>
              <a:gd name="connsiteY6" fmla="*/ 220717 h 43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275" h="438259">
                <a:moveTo>
                  <a:pt x="0" y="220717"/>
                </a:moveTo>
                <a:lnTo>
                  <a:pt x="226866" y="0"/>
                </a:lnTo>
                <a:lnTo>
                  <a:pt x="445647" y="0"/>
                </a:lnTo>
                <a:lnTo>
                  <a:pt x="677275" y="219130"/>
                </a:lnTo>
                <a:lnTo>
                  <a:pt x="445647" y="438259"/>
                </a:lnTo>
                <a:lnTo>
                  <a:pt x="226866" y="438259"/>
                </a:lnTo>
                <a:lnTo>
                  <a:pt x="0" y="220717"/>
                </a:lnTo>
                <a:close/>
              </a:path>
            </a:pathLst>
          </a:custGeom>
          <a:solidFill>
            <a:srgbClr val="FFB7B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4" name="Hexagon 21">
            <a:extLst>
              <a:ext uri="{FF2B5EF4-FFF2-40B4-BE49-F238E27FC236}">
                <a16:creationId xmlns="" xmlns:a16="http://schemas.microsoft.com/office/drawing/2014/main" id="{A837A6D7-C3BD-467D-AFFD-E4776E60164A}"/>
              </a:ext>
            </a:extLst>
          </p:cNvPr>
          <p:cNvSpPr/>
          <p:nvPr/>
        </p:nvSpPr>
        <p:spPr>
          <a:xfrm>
            <a:off x="4336922" y="3478444"/>
            <a:ext cx="1422399" cy="955341"/>
          </a:xfrm>
          <a:custGeom>
            <a:avLst/>
            <a:gdLst>
              <a:gd name="connsiteX0" fmla="*/ 0 w 437563"/>
              <a:gd name="connsiteY0" fmla="*/ 219130 h 438259"/>
              <a:gd name="connsiteX1" fmla="*/ 109391 w 437563"/>
              <a:gd name="connsiteY1" fmla="*/ 0 h 438259"/>
              <a:gd name="connsiteX2" fmla="*/ 328172 w 437563"/>
              <a:gd name="connsiteY2" fmla="*/ 0 h 438259"/>
              <a:gd name="connsiteX3" fmla="*/ 437563 w 437563"/>
              <a:gd name="connsiteY3" fmla="*/ 219130 h 438259"/>
              <a:gd name="connsiteX4" fmla="*/ 328172 w 437563"/>
              <a:gd name="connsiteY4" fmla="*/ 438259 h 438259"/>
              <a:gd name="connsiteX5" fmla="*/ 109391 w 437563"/>
              <a:gd name="connsiteY5" fmla="*/ 438259 h 438259"/>
              <a:gd name="connsiteX6" fmla="*/ 0 w 437563"/>
              <a:gd name="connsiteY6" fmla="*/ 219130 h 438259"/>
              <a:gd name="connsiteX0" fmla="*/ 0 w 555038"/>
              <a:gd name="connsiteY0" fmla="*/ 220717 h 438259"/>
              <a:gd name="connsiteX1" fmla="*/ 226866 w 555038"/>
              <a:gd name="connsiteY1" fmla="*/ 0 h 438259"/>
              <a:gd name="connsiteX2" fmla="*/ 445647 w 555038"/>
              <a:gd name="connsiteY2" fmla="*/ 0 h 438259"/>
              <a:gd name="connsiteX3" fmla="*/ 555038 w 555038"/>
              <a:gd name="connsiteY3" fmla="*/ 219130 h 438259"/>
              <a:gd name="connsiteX4" fmla="*/ 445647 w 555038"/>
              <a:gd name="connsiteY4" fmla="*/ 438259 h 438259"/>
              <a:gd name="connsiteX5" fmla="*/ 226866 w 555038"/>
              <a:gd name="connsiteY5" fmla="*/ 438259 h 438259"/>
              <a:gd name="connsiteX6" fmla="*/ 0 w 555038"/>
              <a:gd name="connsiteY6" fmla="*/ 220717 h 438259"/>
              <a:gd name="connsiteX0" fmla="*/ 0 w 677275"/>
              <a:gd name="connsiteY0" fmla="*/ 220717 h 438259"/>
              <a:gd name="connsiteX1" fmla="*/ 226866 w 677275"/>
              <a:gd name="connsiteY1" fmla="*/ 0 h 438259"/>
              <a:gd name="connsiteX2" fmla="*/ 445647 w 677275"/>
              <a:gd name="connsiteY2" fmla="*/ 0 h 438259"/>
              <a:gd name="connsiteX3" fmla="*/ 677275 w 677275"/>
              <a:gd name="connsiteY3" fmla="*/ 219130 h 438259"/>
              <a:gd name="connsiteX4" fmla="*/ 445647 w 677275"/>
              <a:gd name="connsiteY4" fmla="*/ 438259 h 438259"/>
              <a:gd name="connsiteX5" fmla="*/ 226866 w 677275"/>
              <a:gd name="connsiteY5" fmla="*/ 438259 h 438259"/>
              <a:gd name="connsiteX6" fmla="*/ 0 w 677275"/>
              <a:gd name="connsiteY6" fmla="*/ 220717 h 43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275" h="438259">
                <a:moveTo>
                  <a:pt x="0" y="220717"/>
                </a:moveTo>
                <a:lnTo>
                  <a:pt x="226866" y="0"/>
                </a:lnTo>
                <a:lnTo>
                  <a:pt x="445647" y="0"/>
                </a:lnTo>
                <a:lnTo>
                  <a:pt x="677275" y="219130"/>
                </a:lnTo>
                <a:lnTo>
                  <a:pt x="445647" y="438259"/>
                </a:lnTo>
                <a:lnTo>
                  <a:pt x="226866" y="438259"/>
                </a:lnTo>
                <a:lnTo>
                  <a:pt x="0" y="220717"/>
                </a:lnTo>
                <a:close/>
              </a:path>
            </a:pathLst>
          </a:custGeom>
          <a:solidFill>
            <a:srgbClr val="FFB7B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="" xmlns:a16="http://schemas.microsoft.com/office/drawing/2014/main" id="{D444D652-E8CD-408B-A872-1D50FF3749F2}"/>
              </a:ext>
            </a:extLst>
          </p:cNvPr>
          <p:cNvSpPr txBox="1"/>
          <p:nvPr/>
        </p:nvSpPr>
        <p:spPr>
          <a:xfrm>
            <a:off x="71151" y="6688627"/>
            <a:ext cx="127532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2018</a:t>
            </a:r>
          </a:p>
        </p:txBody>
      </p:sp>
      <p:pic>
        <p:nvPicPr>
          <p:cNvPr id="12" name="Picture 11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2BF6F9E6-7E83-4ADE-80AA-ECABC5CBCE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3" y="6454317"/>
            <a:ext cx="1174025" cy="278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741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Shape A has been translated 4 right, 1 down.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85E24093-1BDA-4FFD-A143-B59E8661F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1244894"/>
              </p:ext>
            </p:extLst>
          </p:nvPr>
        </p:nvGraphicFramePr>
        <p:xfrm>
          <a:off x="2405309" y="2049681"/>
          <a:ext cx="4333383" cy="3371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487">
                  <a:extLst>
                    <a:ext uri="{9D8B030D-6E8A-4147-A177-3AD203B41FA5}">
                      <a16:colId xmlns="" xmlns:a16="http://schemas.microsoft.com/office/drawing/2014/main" val="385669714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0717582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10670247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049316321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206148210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613010466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8748929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5572461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45959853"/>
                    </a:ext>
                  </a:extLst>
                </a:gridCol>
              </a:tblGrid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9872282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173545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21941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89788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361287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721536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394443"/>
                  </a:ext>
                </a:extLst>
              </a:tr>
            </a:tbl>
          </a:graphicData>
        </a:graphic>
      </p:graphicFrame>
      <p:grpSp>
        <p:nvGrpSpPr>
          <p:cNvPr id="2" name="Group 4">
            <a:extLst>
              <a:ext uri="{FF2B5EF4-FFF2-40B4-BE49-F238E27FC236}">
                <a16:creationId xmlns="" xmlns:a16="http://schemas.microsoft.com/office/drawing/2014/main" id="{653FBF24-D9FE-4953-9DF8-A4BD5B02289B}"/>
              </a:ext>
            </a:extLst>
          </p:cNvPr>
          <p:cNvGrpSpPr/>
          <p:nvPr/>
        </p:nvGrpSpPr>
        <p:grpSpPr>
          <a:xfrm>
            <a:off x="2881643" y="3011400"/>
            <a:ext cx="2896866" cy="1429274"/>
            <a:chOff x="2881643" y="3648390"/>
            <a:chExt cx="2896866" cy="1429274"/>
          </a:xfrm>
        </p:grpSpPr>
        <p:sp>
          <p:nvSpPr>
            <p:cNvPr id="12" name="Arrow: Pentagon 11">
              <a:extLst>
                <a:ext uri="{FF2B5EF4-FFF2-40B4-BE49-F238E27FC236}">
                  <a16:creationId xmlns="" xmlns:a16="http://schemas.microsoft.com/office/drawing/2014/main" id="{E5A85FB9-F71B-42FD-AD5E-B188D825D759}"/>
                </a:ext>
              </a:extLst>
            </p:cNvPr>
            <p:cNvSpPr/>
            <p:nvPr/>
          </p:nvSpPr>
          <p:spPr>
            <a:xfrm>
              <a:off x="2881643" y="3648390"/>
              <a:ext cx="962479" cy="952415"/>
            </a:xfrm>
            <a:prstGeom prst="homePlate">
              <a:avLst/>
            </a:prstGeom>
            <a:solidFill>
              <a:srgbClr val="66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Arrow: Pentagon 12">
              <a:extLst>
                <a:ext uri="{FF2B5EF4-FFF2-40B4-BE49-F238E27FC236}">
                  <a16:creationId xmlns="" xmlns:a16="http://schemas.microsoft.com/office/drawing/2014/main" id="{F202A81F-60F3-4612-AE4E-F20FA0E8CB61}"/>
                </a:ext>
              </a:extLst>
            </p:cNvPr>
            <p:cNvSpPr/>
            <p:nvPr/>
          </p:nvSpPr>
          <p:spPr>
            <a:xfrm>
              <a:off x="4816030" y="4125249"/>
              <a:ext cx="962479" cy="952415"/>
            </a:xfrm>
            <a:prstGeom prst="homePlate">
              <a:avLst/>
            </a:prstGeom>
            <a:solidFill>
              <a:srgbClr val="66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3B839805-4A43-4D7D-AB88-E0697D567767}"/>
                </a:ext>
              </a:extLst>
            </p:cNvPr>
            <p:cNvSpPr/>
            <p:nvPr/>
          </p:nvSpPr>
          <p:spPr>
            <a:xfrm>
              <a:off x="5007827" y="4396517"/>
              <a:ext cx="37382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</p:grpSp>
      <p:sp>
        <p:nvSpPr>
          <p:cNvPr id="14" name="TextBox 8">
            <a:extLst>
              <a:ext uri="{FF2B5EF4-FFF2-40B4-BE49-F238E27FC236}">
                <a16:creationId xmlns="" xmlns:a16="http://schemas.microsoft.com/office/drawing/2014/main" id="{A0353E66-9ACF-48FF-813A-B5A729A086F6}"/>
              </a:ext>
            </a:extLst>
          </p:cNvPr>
          <p:cNvSpPr txBox="1"/>
          <p:nvPr/>
        </p:nvSpPr>
        <p:spPr>
          <a:xfrm>
            <a:off x="71151" y="6688627"/>
            <a:ext cx="127532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2018</a:t>
            </a:r>
          </a:p>
        </p:txBody>
      </p:sp>
      <p:pic>
        <p:nvPicPr>
          <p:cNvPr id="15" name="Picture 14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EF6C374B-ACF4-4576-B9F8-094045C12D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3" y="6454317"/>
            <a:ext cx="1174025" cy="278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6190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Shape A has been translated 4 right, 1 down.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it has been translated 4 left and 1 up.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85E24093-1BDA-4FFD-A143-B59E8661F58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5309" y="2049681"/>
          <a:ext cx="4333383" cy="3371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487">
                  <a:extLst>
                    <a:ext uri="{9D8B030D-6E8A-4147-A177-3AD203B41FA5}">
                      <a16:colId xmlns="" xmlns:a16="http://schemas.microsoft.com/office/drawing/2014/main" val="385669714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0717582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10670247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049316321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206148210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613010466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387489292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557246184"/>
                    </a:ext>
                  </a:extLst>
                </a:gridCol>
                <a:gridCol w="481487">
                  <a:extLst>
                    <a:ext uri="{9D8B030D-6E8A-4147-A177-3AD203B41FA5}">
                      <a16:colId xmlns="" xmlns:a16="http://schemas.microsoft.com/office/drawing/2014/main" val="245959853"/>
                    </a:ext>
                  </a:extLst>
                </a:gridCol>
              </a:tblGrid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9872282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173545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21941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89788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361287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721536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394443"/>
                  </a:ext>
                </a:extLst>
              </a:tr>
            </a:tbl>
          </a:graphicData>
        </a:graphic>
      </p:graphicFrame>
      <p:grpSp>
        <p:nvGrpSpPr>
          <p:cNvPr id="2" name="Group 4">
            <a:extLst>
              <a:ext uri="{FF2B5EF4-FFF2-40B4-BE49-F238E27FC236}">
                <a16:creationId xmlns="" xmlns:a16="http://schemas.microsoft.com/office/drawing/2014/main" id="{653FBF24-D9FE-4953-9DF8-A4BD5B02289B}"/>
              </a:ext>
            </a:extLst>
          </p:cNvPr>
          <p:cNvGrpSpPr/>
          <p:nvPr/>
        </p:nvGrpSpPr>
        <p:grpSpPr>
          <a:xfrm>
            <a:off x="2881643" y="3011400"/>
            <a:ext cx="2896866" cy="1429274"/>
            <a:chOff x="2881643" y="3648390"/>
            <a:chExt cx="2896866" cy="1429274"/>
          </a:xfrm>
        </p:grpSpPr>
        <p:sp>
          <p:nvSpPr>
            <p:cNvPr id="12" name="Arrow: Pentagon 11">
              <a:extLst>
                <a:ext uri="{FF2B5EF4-FFF2-40B4-BE49-F238E27FC236}">
                  <a16:creationId xmlns="" xmlns:a16="http://schemas.microsoft.com/office/drawing/2014/main" id="{E5A85FB9-F71B-42FD-AD5E-B188D825D759}"/>
                </a:ext>
              </a:extLst>
            </p:cNvPr>
            <p:cNvSpPr/>
            <p:nvPr/>
          </p:nvSpPr>
          <p:spPr>
            <a:xfrm>
              <a:off x="2881643" y="3648390"/>
              <a:ext cx="962479" cy="952415"/>
            </a:xfrm>
            <a:prstGeom prst="homePlate">
              <a:avLst/>
            </a:prstGeom>
            <a:solidFill>
              <a:srgbClr val="66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Arrow: Pentagon 12">
              <a:extLst>
                <a:ext uri="{FF2B5EF4-FFF2-40B4-BE49-F238E27FC236}">
                  <a16:creationId xmlns="" xmlns:a16="http://schemas.microsoft.com/office/drawing/2014/main" id="{F202A81F-60F3-4612-AE4E-F20FA0E8CB61}"/>
                </a:ext>
              </a:extLst>
            </p:cNvPr>
            <p:cNvSpPr/>
            <p:nvPr/>
          </p:nvSpPr>
          <p:spPr>
            <a:xfrm>
              <a:off x="4816030" y="4125249"/>
              <a:ext cx="962479" cy="952415"/>
            </a:xfrm>
            <a:prstGeom prst="homePlate">
              <a:avLst/>
            </a:prstGeom>
            <a:solidFill>
              <a:srgbClr val="66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3B839805-4A43-4D7D-AB88-E0697D567767}"/>
                </a:ext>
              </a:extLst>
            </p:cNvPr>
            <p:cNvSpPr/>
            <p:nvPr/>
          </p:nvSpPr>
          <p:spPr>
            <a:xfrm>
              <a:off x="5007827" y="4396517"/>
              <a:ext cx="37382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</p:grpSp>
      <p:sp>
        <p:nvSpPr>
          <p:cNvPr id="14" name="TextBox 8">
            <a:extLst>
              <a:ext uri="{FF2B5EF4-FFF2-40B4-BE49-F238E27FC236}">
                <a16:creationId xmlns="" xmlns:a16="http://schemas.microsoft.com/office/drawing/2014/main" id="{C8212211-8C10-4CC9-AAC1-D79C2C411425}"/>
              </a:ext>
            </a:extLst>
          </p:cNvPr>
          <p:cNvSpPr txBox="1"/>
          <p:nvPr/>
        </p:nvSpPr>
        <p:spPr>
          <a:xfrm>
            <a:off x="71151" y="6688627"/>
            <a:ext cx="127532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2018</a:t>
            </a:r>
          </a:p>
        </p:txBody>
      </p:sp>
      <p:pic>
        <p:nvPicPr>
          <p:cNvPr id="15" name="Picture 14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274520D5-A460-4548-A913-AD9774AD18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3" y="6454317"/>
            <a:ext cx="1174025" cy="278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13984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2858803b8c6804fdc137be4329942ee3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4d8a99e9b37cab27d9252feb61c8588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  <SharedWithUsers xmlns="86144f90-c7b6-48d0-aae5-f5e9e48cc3df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D00AFF-0A82-4DAE-B33A-1784E80FD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86144f90-c7b6-48d0-aae5-f5e9e48cc3df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3136</TotalTime>
  <Words>622</Words>
  <Application>Microsoft Office PowerPoint</Application>
  <PresentationFormat>On-screen Show (4:3)</PresentationFormat>
  <Paragraphs>255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160</cp:revision>
  <dcterms:created xsi:type="dcterms:W3CDTF">2018-03-17T10:08:43Z</dcterms:created>
  <dcterms:modified xsi:type="dcterms:W3CDTF">2020-05-24T11:58:11Z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  <property fmtid="{D5CDD505-2E9C-101B-9397-08002B2CF9AE}" pid="4" name="Order">
    <vt:r8>9255600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AuthorIds_UIVersion_2048">
    <vt:lpwstr>154</vt:lpwstr>
  </property>
</Properties>
</file>