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433" r:id="rId5"/>
    <p:sldId id="410" r:id="rId6"/>
    <p:sldId id="411" r:id="rId7"/>
    <p:sldId id="423" r:id="rId8"/>
    <p:sldId id="424" r:id="rId9"/>
    <p:sldId id="425" r:id="rId10"/>
    <p:sldId id="426" r:id="rId11"/>
    <p:sldId id="427" r:id="rId12"/>
    <p:sldId id="428" r:id="rId13"/>
    <p:sldId id="429" r:id="rId14"/>
    <p:sldId id="430" r:id="rId15"/>
    <p:sldId id="431" r:id="rId16"/>
    <p:sldId id="432" r:id="rId17"/>
    <p:sldId id="434" r:id="rId18"/>
  </p:sldIdLst>
  <p:sldSz cx="9144000" cy="6858000" type="screen4x3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DFF"/>
    <a:srgbClr val="FFB9FF"/>
    <a:srgbClr val="FFA7FF"/>
    <a:srgbClr val="AA72D4"/>
    <a:srgbClr val="DAC1ED"/>
    <a:srgbClr val="D5B8EA"/>
    <a:srgbClr val="FF4BFF"/>
    <a:srgbClr val="FF97FF"/>
    <a:srgbClr val="DCC5E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AB3FC2-C20C-49E8-9B17-29D8A2FC5488}" v="93" dt="2019-05-01T09:32:55.3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603" autoAdjust="0"/>
    <p:restoredTop sz="94660"/>
  </p:normalViewPr>
  <p:slideViewPr>
    <p:cSldViewPr snapToGrid="0">
      <p:cViewPr varScale="1">
        <p:scale>
          <a:sx n="67" d="100"/>
          <a:sy n="67" d="100"/>
        </p:scale>
        <p:origin x="-19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an Stebbings" userId="e14ea2a2-07d0-4302-97b9-16dc822a37cc" providerId="ADAL" clId="{39EAD664-9652-4CE2-8E53-FAD6378D35B2}"/>
  </pc:docChgLst>
  <pc:docChgLst>
    <pc:chgData name="Sian Stebbings" userId="e14ea2a2-07d0-4302-97b9-16dc822a37cc" providerId="ADAL" clId="{18BEA260-3B9A-4933-92AB-9D836B17E858}"/>
  </pc:docChgLst>
  <pc:docChgLst>
    <pc:chgData name="Liz Axup" userId="f0cf2359-c867-42e7-8ac2-6b3e19dcb7ab" providerId="ADAL" clId="{58C9E3FF-B0AD-44B9-A0A3-2F57A7CC7C82}"/>
  </pc:docChgLst>
  <pc:docChgLst>
    <pc:chgData name="Ashleigh Sobol" userId="8430f2a2-602f-4dde-a79b-412efd9dd8bf" providerId="ADAL" clId="{4A0367F4-F0FB-4328-82AB-21FF9B033934}"/>
  </pc:docChgLst>
  <pc:docChgLst>
    <pc:chgData name="Kyle Tidswell-Brown" userId="3518c4a0-5c99-4880-b127-cb60ccf11a39" providerId="ADAL" clId="{AEAB3FC2-C20C-49E8-9B17-29D8A2FC5488}"/>
    <pc:docChg chg="undo custSel addSld delSld modSld">
      <pc:chgData name="Kyle Tidswell-Brown" userId="3518c4a0-5c99-4880-b127-cb60ccf11a39" providerId="ADAL" clId="{AEAB3FC2-C20C-49E8-9B17-29D8A2FC5488}" dt="2019-05-01T14:29:35.401" v="878" actId="20577"/>
      <pc:docMkLst>
        <pc:docMk/>
      </pc:docMkLst>
      <pc:sldChg chg="modSp">
        <pc:chgData name="Kyle Tidswell-Brown" userId="3518c4a0-5c99-4880-b127-cb60ccf11a39" providerId="ADAL" clId="{AEAB3FC2-C20C-49E8-9B17-29D8A2FC5488}" dt="2019-05-01T14:29:32.203" v="877" actId="20577"/>
        <pc:sldMkLst>
          <pc:docMk/>
          <pc:sldMk cId="2637481266" sldId="256"/>
        </pc:sldMkLst>
        <pc:spChg chg="mod">
          <ac:chgData name="Kyle Tidswell-Brown" userId="3518c4a0-5c99-4880-b127-cb60ccf11a39" providerId="ADAL" clId="{AEAB3FC2-C20C-49E8-9B17-29D8A2FC5488}" dt="2019-05-01T14:29:32.203" v="877" actId="20577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AEAB3FC2-C20C-49E8-9B17-29D8A2FC5488}" dt="2019-05-01T14:29:35.401" v="878" actId="20577"/>
        <pc:sldMkLst>
          <pc:docMk/>
          <pc:sldMk cId="3855900595" sldId="301"/>
        </pc:sldMkLst>
        <pc:spChg chg="mod">
          <ac:chgData name="Kyle Tidswell-Brown" userId="3518c4a0-5c99-4880-b127-cb60ccf11a39" providerId="ADAL" clId="{AEAB3FC2-C20C-49E8-9B17-29D8A2FC5488}" dt="2019-05-01T14:29:35.401" v="878" actId="20577"/>
          <ac:spMkLst>
            <pc:docMk/>
            <pc:sldMk cId="3855900595" sldId="301"/>
            <ac:spMk id="19" creationId="{5252A847-DE45-4FA3-A1F8-EEBEB845FF8E}"/>
          </ac:spMkLst>
        </pc:spChg>
      </pc:sldChg>
      <pc:sldChg chg="addSp delSp modSp">
        <pc:chgData name="Kyle Tidswell-Brown" userId="3518c4a0-5c99-4880-b127-cb60ccf11a39" providerId="ADAL" clId="{AEAB3FC2-C20C-49E8-9B17-29D8A2FC5488}" dt="2019-04-30T14:45:05.515" v="186" actId="1038"/>
        <pc:sldMkLst>
          <pc:docMk/>
          <pc:sldMk cId="36917022" sldId="360"/>
        </pc:sldMkLst>
        <pc:spChg chg="del mod">
          <ac:chgData name="Kyle Tidswell-Brown" userId="3518c4a0-5c99-4880-b127-cb60ccf11a39" providerId="ADAL" clId="{AEAB3FC2-C20C-49E8-9B17-29D8A2FC5488}" dt="2019-04-30T14:44:10.602" v="164" actId="478"/>
          <ac:spMkLst>
            <pc:docMk/>
            <pc:sldMk cId="36917022" sldId="360"/>
            <ac:spMk id="9" creationId="{15211669-9FE5-4D2F-AA30-BE6B31C5805B}"/>
          </ac:spMkLst>
        </pc:spChg>
        <pc:spChg chg="del mod">
          <ac:chgData name="Kyle Tidswell-Brown" userId="3518c4a0-5c99-4880-b127-cb60ccf11a39" providerId="ADAL" clId="{AEAB3FC2-C20C-49E8-9B17-29D8A2FC5488}" dt="2019-04-30T14:44:12.545" v="165" actId="478"/>
          <ac:spMkLst>
            <pc:docMk/>
            <pc:sldMk cId="36917022" sldId="360"/>
            <ac:spMk id="11" creationId="{ED935ECF-0B28-4F5E-AAF0-678336322F67}"/>
          </ac:spMkLst>
        </pc:spChg>
        <pc:spChg chg="del mod">
          <ac:chgData name="Kyle Tidswell-Brown" userId="3518c4a0-5c99-4880-b127-cb60ccf11a39" providerId="ADAL" clId="{AEAB3FC2-C20C-49E8-9B17-29D8A2FC5488}" dt="2019-04-30T14:44:10.602" v="164" actId="478"/>
          <ac:spMkLst>
            <pc:docMk/>
            <pc:sldMk cId="36917022" sldId="360"/>
            <ac:spMk id="12" creationId="{458C3C57-25B8-4F7A-87C1-4E593EB0B89A}"/>
          </ac:spMkLst>
        </pc:spChg>
        <pc:spChg chg="del mod">
          <ac:chgData name="Kyle Tidswell-Brown" userId="3518c4a0-5c99-4880-b127-cb60ccf11a39" providerId="ADAL" clId="{AEAB3FC2-C20C-49E8-9B17-29D8A2FC5488}" dt="2019-04-30T14:44:10.602" v="164" actId="478"/>
          <ac:spMkLst>
            <pc:docMk/>
            <pc:sldMk cId="36917022" sldId="360"/>
            <ac:spMk id="13" creationId="{092CE13C-91B6-437E-939E-380BF83B9056}"/>
          </ac:spMkLst>
        </pc:spChg>
        <pc:spChg chg="add del mod">
          <ac:chgData name="Kyle Tidswell-Brown" userId="3518c4a0-5c99-4880-b127-cb60ccf11a39" providerId="ADAL" clId="{AEAB3FC2-C20C-49E8-9B17-29D8A2FC5488}" dt="2019-04-30T14:44:41.383" v="175" actId="478"/>
          <ac:spMkLst>
            <pc:docMk/>
            <pc:sldMk cId="36917022" sldId="360"/>
            <ac:spMk id="20" creationId="{CFD9F86C-459D-4540-80B2-B34946584FAD}"/>
          </ac:spMkLst>
        </pc:spChg>
        <pc:spChg chg="add mod">
          <ac:chgData name="Kyle Tidswell-Brown" userId="3518c4a0-5c99-4880-b127-cb60ccf11a39" providerId="ADAL" clId="{AEAB3FC2-C20C-49E8-9B17-29D8A2FC5488}" dt="2019-04-30T14:44:45.186" v="176" actId="164"/>
          <ac:spMkLst>
            <pc:docMk/>
            <pc:sldMk cId="36917022" sldId="360"/>
            <ac:spMk id="22" creationId="{E1CA2815-FF10-44EC-8390-D6CA227F8435}"/>
          </ac:spMkLst>
        </pc:spChg>
        <pc:spChg chg="add mod">
          <ac:chgData name="Kyle Tidswell-Brown" userId="3518c4a0-5c99-4880-b127-cb60ccf11a39" providerId="ADAL" clId="{AEAB3FC2-C20C-49E8-9B17-29D8A2FC5488}" dt="2019-04-30T14:45:05.515" v="186" actId="1038"/>
          <ac:spMkLst>
            <pc:docMk/>
            <pc:sldMk cId="36917022" sldId="360"/>
            <ac:spMk id="23" creationId="{5269BACE-A0D8-4277-B740-64CA9A5FD21B}"/>
          </ac:spMkLst>
        </pc:spChg>
        <pc:spChg chg="add mod">
          <ac:chgData name="Kyle Tidswell-Brown" userId="3518c4a0-5c99-4880-b127-cb60ccf11a39" providerId="ADAL" clId="{AEAB3FC2-C20C-49E8-9B17-29D8A2FC5488}" dt="2019-04-30T14:44:45.186" v="176" actId="164"/>
          <ac:spMkLst>
            <pc:docMk/>
            <pc:sldMk cId="36917022" sldId="360"/>
            <ac:spMk id="24" creationId="{DA2D06D7-1778-4DCB-A7E4-6E3D7630D745}"/>
          </ac:spMkLst>
        </pc:spChg>
        <pc:grpChg chg="add mod">
          <ac:chgData name="Kyle Tidswell-Brown" userId="3518c4a0-5c99-4880-b127-cb60ccf11a39" providerId="ADAL" clId="{AEAB3FC2-C20C-49E8-9B17-29D8A2FC5488}" dt="2019-04-30T14:44:51.310" v="177" actId="1076"/>
          <ac:grpSpMkLst>
            <pc:docMk/>
            <pc:sldMk cId="36917022" sldId="360"/>
            <ac:grpSpMk id="2" creationId="{D07A1A0F-1EFA-4199-A5A2-29B29C4C1840}"/>
          </ac:grpSpMkLst>
        </pc:grpChg>
        <pc:graphicFrameChg chg="mod modGraphic">
          <ac:chgData name="Kyle Tidswell-Brown" userId="3518c4a0-5c99-4880-b127-cb60ccf11a39" providerId="ADAL" clId="{AEAB3FC2-C20C-49E8-9B17-29D8A2FC5488}" dt="2019-04-30T14:44:18.057" v="167" actId="555"/>
          <ac:graphicFrameMkLst>
            <pc:docMk/>
            <pc:sldMk cId="36917022" sldId="360"/>
            <ac:graphicFrameMk id="7" creationId="{E7486B61-01E8-4D88-B2A5-E04A901E53F4}"/>
          </ac:graphicFrameMkLst>
        </pc:graphicFrameChg>
        <pc:graphicFrameChg chg="add mod modGraphic">
          <ac:chgData name="Kyle Tidswell-Brown" userId="3518c4a0-5c99-4880-b127-cb60ccf11a39" providerId="ADAL" clId="{AEAB3FC2-C20C-49E8-9B17-29D8A2FC5488}" dt="2019-04-30T14:44:58.445" v="179" actId="12788"/>
          <ac:graphicFrameMkLst>
            <pc:docMk/>
            <pc:sldMk cId="36917022" sldId="360"/>
            <ac:graphicFrameMk id="14" creationId="{75B2AFB1-FA40-478E-9A4C-A490FFE202F5}"/>
          </ac:graphicFrameMkLst>
        </pc:graphicFrameChg>
        <pc:graphicFrameChg chg="add del mod">
          <ac:chgData name="Kyle Tidswell-Brown" userId="3518c4a0-5c99-4880-b127-cb60ccf11a39" providerId="ADAL" clId="{AEAB3FC2-C20C-49E8-9B17-29D8A2FC5488}" dt="2019-04-30T14:44:54.698" v="178" actId="478"/>
          <ac:graphicFrameMkLst>
            <pc:docMk/>
            <pc:sldMk cId="36917022" sldId="360"/>
            <ac:graphicFrameMk id="15" creationId="{59B52EEC-832D-402B-85E0-FEB83B7317F2}"/>
          </ac:graphicFrameMkLst>
        </pc:graphicFrameChg>
        <pc:cxnChg chg="del mod">
          <ac:chgData name="Kyle Tidswell-Brown" userId="3518c4a0-5c99-4880-b127-cb60ccf11a39" providerId="ADAL" clId="{AEAB3FC2-C20C-49E8-9B17-29D8A2FC5488}" dt="2019-04-30T14:44:10.602" v="164" actId="478"/>
          <ac:cxnSpMkLst>
            <pc:docMk/>
            <pc:sldMk cId="36917022" sldId="360"/>
            <ac:cxnSpMk id="10" creationId="{516BD193-2D0C-4295-AC0B-A07E651F899C}"/>
          </ac:cxnSpMkLst>
        </pc:cxnChg>
        <pc:cxnChg chg="add mod">
          <ac:chgData name="Kyle Tidswell-Brown" userId="3518c4a0-5c99-4880-b127-cb60ccf11a39" providerId="ADAL" clId="{AEAB3FC2-C20C-49E8-9B17-29D8A2FC5488}" dt="2019-04-30T14:44:45.186" v="176" actId="164"/>
          <ac:cxnSpMkLst>
            <pc:docMk/>
            <pc:sldMk cId="36917022" sldId="360"/>
            <ac:cxnSpMk id="21" creationId="{66C9AA89-8F96-41E6-8782-9AD667CE1891}"/>
          </ac:cxnSpMkLst>
        </pc:cxnChg>
      </pc:sldChg>
      <pc:sldChg chg="modSp">
        <pc:chgData name="Kyle Tidswell-Brown" userId="3518c4a0-5c99-4880-b127-cb60ccf11a39" providerId="ADAL" clId="{AEAB3FC2-C20C-49E8-9B17-29D8A2FC5488}" dt="2019-04-30T14:42:30.781" v="145" actId="12788"/>
        <pc:sldMkLst>
          <pc:docMk/>
          <pc:sldMk cId="2319112823" sldId="371"/>
        </pc:sldMkLst>
        <pc:grpChg chg="mod">
          <ac:chgData name="Kyle Tidswell-Brown" userId="3518c4a0-5c99-4880-b127-cb60ccf11a39" providerId="ADAL" clId="{AEAB3FC2-C20C-49E8-9B17-29D8A2FC5488}" dt="2019-04-30T14:42:30.781" v="145" actId="12788"/>
          <ac:grpSpMkLst>
            <pc:docMk/>
            <pc:sldMk cId="2319112823" sldId="371"/>
            <ac:grpSpMk id="47" creationId="{947ED5C4-C2C7-4BD9-8823-CF2CED50236D}"/>
          </ac:grpSpMkLst>
        </pc:grpChg>
        <pc:grpChg chg="mod">
          <ac:chgData name="Kyle Tidswell-Brown" userId="3518c4a0-5c99-4880-b127-cb60ccf11a39" providerId="ADAL" clId="{AEAB3FC2-C20C-49E8-9B17-29D8A2FC5488}" dt="2019-04-30T14:42:30.781" v="145" actId="12788"/>
          <ac:grpSpMkLst>
            <pc:docMk/>
            <pc:sldMk cId="2319112823" sldId="371"/>
            <ac:grpSpMk id="48" creationId="{730948C0-4E1E-472B-822C-46AC457BAE84}"/>
          </ac:grpSpMkLst>
        </pc:grpChg>
      </pc:sldChg>
      <pc:sldChg chg="modSp del">
        <pc:chgData name="Kyle Tidswell-Brown" userId="3518c4a0-5c99-4880-b127-cb60ccf11a39" providerId="ADAL" clId="{AEAB3FC2-C20C-49E8-9B17-29D8A2FC5488}" dt="2019-04-30T14:42:56.288" v="146" actId="2696"/>
        <pc:sldMkLst>
          <pc:docMk/>
          <pc:sldMk cId="2504527053" sldId="372"/>
        </pc:sldMkLst>
        <pc:spChg chg="mod">
          <ac:chgData name="Kyle Tidswell-Brown" userId="3518c4a0-5c99-4880-b127-cb60ccf11a39" providerId="ADAL" clId="{AEAB3FC2-C20C-49E8-9B17-29D8A2FC5488}" dt="2019-04-30T14:41:04.195" v="31" actId="20577"/>
          <ac:spMkLst>
            <pc:docMk/>
            <pc:sldMk cId="2504527053" sldId="372"/>
            <ac:spMk id="19" creationId="{5252A847-DE45-4FA3-A1F8-EEBEB845FF8E}"/>
          </ac:spMkLst>
        </pc:spChg>
      </pc:sldChg>
      <pc:sldChg chg="del">
        <pc:chgData name="Kyle Tidswell-Brown" userId="3518c4a0-5c99-4880-b127-cb60ccf11a39" providerId="ADAL" clId="{AEAB3FC2-C20C-49E8-9B17-29D8A2FC5488}" dt="2019-04-30T14:45:21.451" v="189" actId="2696"/>
        <pc:sldMkLst>
          <pc:docMk/>
          <pc:sldMk cId="3961708286" sldId="373"/>
        </pc:sldMkLst>
      </pc:sldChg>
      <pc:sldChg chg="addSp delSp modSp">
        <pc:chgData name="Kyle Tidswell-Brown" userId="3518c4a0-5c99-4880-b127-cb60ccf11a39" providerId="ADAL" clId="{AEAB3FC2-C20C-49E8-9B17-29D8A2FC5488}" dt="2019-05-01T08:51:38.909" v="414" actId="14100"/>
        <pc:sldMkLst>
          <pc:docMk/>
          <pc:sldMk cId="972686969" sldId="374"/>
        </pc:sldMkLst>
        <pc:spChg chg="del">
          <ac:chgData name="Kyle Tidswell-Brown" userId="3518c4a0-5c99-4880-b127-cb60ccf11a39" providerId="ADAL" clId="{AEAB3FC2-C20C-49E8-9B17-29D8A2FC5488}" dt="2019-04-30T14:46:38.666" v="211" actId="478"/>
          <ac:spMkLst>
            <pc:docMk/>
            <pc:sldMk cId="972686969" sldId="374"/>
            <ac:spMk id="2" creationId="{99510AC6-B46C-4A6E-B4F5-543579BD09D8}"/>
          </ac:spMkLst>
        </pc:spChg>
        <pc:spChg chg="mod">
          <ac:chgData name="Kyle Tidswell-Brown" userId="3518c4a0-5c99-4880-b127-cb60ccf11a39" providerId="ADAL" clId="{AEAB3FC2-C20C-49E8-9B17-29D8A2FC5488}" dt="2019-05-01T08:50:38.610" v="372" actId="20577"/>
          <ac:spMkLst>
            <pc:docMk/>
            <pc:sldMk cId="972686969" sldId="374"/>
            <ac:spMk id="19" creationId="{5252A847-DE45-4FA3-A1F8-EEBEB845FF8E}"/>
          </ac:spMkLst>
        </pc:spChg>
        <pc:spChg chg="add mod">
          <ac:chgData name="Kyle Tidswell-Brown" userId="3518c4a0-5c99-4880-b127-cb60ccf11a39" providerId="ADAL" clId="{AEAB3FC2-C20C-49E8-9B17-29D8A2FC5488}" dt="2019-05-01T08:50:25.613" v="355" actId="20577"/>
          <ac:spMkLst>
            <pc:docMk/>
            <pc:sldMk cId="972686969" sldId="374"/>
            <ac:spMk id="20" creationId="{03480CE5-C395-4E83-8575-CE103F9FAD31}"/>
          </ac:spMkLst>
        </pc:spChg>
        <pc:spChg chg="add mod topLvl">
          <ac:chgData name="Kyle Tidswell-Brown" userId="3518c4a0-5c99-4880-b127-cb60ccf11a39" providerId="ADAL" clId="{AEAB3FC2-C20C-49E8-9B17-29D8A2FC5488}" dt="2019-05-01T08:50:18.480" v="351" actId="20577"/>
          <ac:spMkLst>
            <pc:docMk/>
            <pc:sldMk cId="972686969" sldId="374"/>
            <ac:spMk id="21" creationId="{220057A4-DAC2-4980-B06A-247EB43B1440}"/>
          </ac:spMkLst>
        </pc:spChg>
        <pc:spChg chg="add mod topLvl">
          <ac:chgData name="Kyle Tidswell-Brown" userId="3518c4a0-5c99-4880-b127-cb60ccf11a39" providerId="ADAL" clId="{AEAB3FC2-C20C-49E8-9B17-29D8A2FC5488}" dt="2019-05-01T08:50:12.811" v="347" actId="20577"/>
          <ac:spMkLst>
            <pc:docMk/>
            <pc:sldMk cId="972686969" sldId="374"/>
            <ac:spMk id="22" creationId="{32FB3B9D-AB9C-4284-8AEF-8AF93C8CCFC0}"/>
          </ac:spMkLst>
        </pc:spChg>
        <pc:spChg chg="add del mod">
          <ac:chgData name="Kyle Tidswell-Brown" userId="3518c4a0-5c99-4880-b127-cb60ccf11a39" providerId="ADAL" clId="{AEAB3FC2-C20C-49E8-9B17-29D8A2FC5488}" dt="2019-04-30T14:46:41.169" v="212" actId="478"/>
          <ac:spMkLst>
            <pc:docMk/>
            <pc:sldMk cId="972686969" sldId="374"/>
            <ac:spMk id="23" creationId="{AFAC7941-1ED8-4132-9B44-AE59B2708658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25" creationId="{82C60D0A-D15F-4B72-B827-DF2B51247A2C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26" creationId="{984D2E34-46D8-4D4C-B646-AEF8057C2D66}"/>
          </ac:spMkLst>
        </pc:spChg>
        <pc:spChg chg="add mod topLvl">
          <ac:chgData name="Kyle Tidswell-Brown" userId="3518c4a0-5c99-4880-b127-cb60ccf11a39" providerId="ADAL" clId="{AEAB3FC2-C20C-49E8-9B17-29D8A2FC5488}" dt="2019-05-01T08:49:52.649" v="342" actId="207"/>
          <ac:spMkLst>
            <pc:docMk/>
            <pc:sldMk cId="972686969" sldId="374"/>
            <ac:spMk id="27" creationId="{447A2EDE-A1EF-4BBE-8030-6567C1AE9802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28" creationId="{F93D134C-9142-448A-9952-C27FCA2C3A5A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0" creationId="{514B73E9-9E9E-490F-9BB7-69211917FAAB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1" creationId="{DD727E5F-BB63-4F64-B91F-D674E2221602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2" creationId="{4D1F7A0E-64C9-4909-A3AE-8521B6C1497E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3" creationId="{96C47F6F-DBBD-457B-9241-422B383AE834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4" creationId="{3B0CB80C-1BAD-40DA-A92B-EAFD95DD2DB2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5" creationId="{925B3B39-9C6F-4D0A-9ACA-AE560E2EB711}"/>
          </ac:spMkLst>
        </pc:spChg>
        <pc:spChg chg="add mod topLvl">
          <ac:chgData name="Kyle Tidswell-Brown" userId="3518c4a0-5c99-4880-b127-cb60ccf11a39" providerId="ADAL" clId="{AEAB3FC2-C20C-49E8-9B17-29D8A2FC5488}" dt="2019-04-30T14:47:16.842" v="235" actId="1036"/>
          <ac:spMkLst>
            <pc:docMk/>
            <pc:sldMk cId="972686969" sldId="374"/>
            <ac:spMk id="36" creationId="{46A88469-7EC4-4F32-A9A2-D9031D2A85DE}"/>
          </ac:spMkLst>
        </pc:spChg>
        <pc:spChg chg="add del mod">
          <ac:chgData name="Kyle Tidswell-Brown" userId="3518c4a0-5c99-4880-b127-cb60ccf11a39" providerId="ADAL" clId="{AEAB3FC2-C20C-49E8-9B17-29D8A2FC5488}" dt="2019-04-30T14:46:43.422" v="214" actId="478"/>
          <ac:spMkLst>
            <pc:docMk/>
            <pc:sldMk cId="972686969" sldId="374"/>
            <ac:spMk id="37" creationId="{98768988-60F4-4363-B850-C68927310788}"/>
          </ac:spMkLst>
        </pc:spChg>
        <pc:spChg chg="add mod topLvl">
          <ac:chgData name="Kyle Tidswell-Brown" userId="3518c4a0-5c99-4880-b127-cb60ccf11a39" providerId="ADAL" clId="{AEAB3FC2-C20C-49E8-9B17-29D8A2FC5488}" dt="2019-04-30T14:47:25.722" v="242" actId="1036"/>
          <ac:spMkLst>
            <pc:docMk/>
            <pc:sldMk cId="972686969" sldId="374"/>
            <ac:spMk id="38" creationId="{170A984F-3DC4-455A-9501-B3E21B07C904}"/>
          </ac:spMkLst>
        </pc:spChg>
        <pc:spChg chg="add mod topLvl">
          <ac:chgData name="Kyle Tidswell-Brown" userId="3518c4a0-5c99-4880-b127-cb60ccf11a39" providerId="ADAL" clId="{AEAB3FC2-C20C-49E8-9B17-29D8A2FC5488}" dt="2019-05-01T08:51:38.909" v="414" actId="14100"/>
          <ac:spMkLst>
            <pc:docMk/>
            <pc:sldMk cId="972686969" sldId="374"/>
            <ac:spMk id="39" creationId="{3A3342CB-BA31-4F34-8F71-F3DBF9383A3F}"/>
          </ac:spMkLst>
        </pc:spChg>
        <pc:spChg chg="add mod topLvl">
          <ac:chgData name="Kyle Tidswell-Brown" userId="3518c4a0-5c99-4880-b127-cb60ccf11a39" providerId="ADAL" clId="{AEAB3FC2-C20C-49E8-9B17-29D8A2FC5488}" dt="2019-05-01T08:50:31.172" v="359" actId="20577"/>
          <ac:spMkLst>
            <pc:docMk/>
            <pc:sldMk cId="972686969" sldId="374"/>
            <ac:spMk id="40" creationId="{623B39D3-1B5C-4090-AF97-A8EC49FF9F18}"/>
          </ac:spMkLst>
        </pc:spChg>
        <pc:grpChg chg="add del mod ord">
          <ac:chgData name="Kyle Tidswell-Brown" userId="3518c4a0-5c99-4880-b127-cb60ccf11a39" providerId="ADAL" clId="{AEAB3FC2-C20C-49E8-9B17-29D8A2FC5488}" dt="2019-04-30T14:47:05.867" v="223" actId="165"/>
          <ac:grpSpMkLst>
            <pc:docMk/>
            <pc:sldMk cId="972686969" sldId="374"/>
            <ac:grpSpMk id="3" creationId="{795BD723-473A-459F-AF08-CA267838272D}"/>
          </ac:grpSpMkLst>
        </pc:grpChg>
        <pc:grpChg chg="add del">
          <ac:chgData name="Kyle Tidswell-Brown" userId="3518c4a0-5c99-4880-b127-cb60ccf11a39" providerId="ADAL" clId="{AEAB3FC2-C20C-49E8-9B17-29D8A2FC5488}" dt="2019-04-30T14:45:53.518" v="194" actId="478"/>
          <ac:grpSpMkLst>
            <pc:docMk/>
            <pc:sldMk cId="972686969" sldId="374"/>
            <ac:grpSpMk id="43" creationId="{3ED58DC3-9554-4B7B-AE1C-E3B7F86F4290}"/>
          </ac:grpSpMkLst>
        </pc:grpChg>
        <pc:graphicFrameChg chg="del">
          <ac:chgData name="Kyle Tidswell-Brown" userId="3518c4a0-5c99-4880-b127-cb60ccf11a39" providerId="ADAL" clId="{AEAB3FC2-C20C-49E8-9B17-29D8A2FC5488}" dt="2019-04-30T14:45:45.575" v="192" actId="478"/>
          <ac:graphicFrameMkLst>
            <pc:docMk/>
            <pc:sldMk cId="972686969" sldId="374"/>
            <ac:graphicFrameMk id="7" creationId="{E7486B61-01E8-4D88-B2A5-E04A901E53F4}"/>
          </ac:graphicFrameMkLst>
        </pc:graphicFrameChg>
        <pc:graphicFrameChg chg="add del mod">
          <ac:chgData name="Kyle Tidswell-Brown" userId="3518c4a0-5c99-4880-b127-cb60ccf11a39" providerId="ADAL" clId="{AEAB3FC2-C20C-49E8-9B17-29D8A2FC5488}" dt="2019-04-30T14:46:37.148" v="210" actId="478"/>
          <ac:graphicFrameMkLst>
            <pc:docMk/>
            <pc:sldMk cId="972686969" sldId="374"/>
            <ac:graphicFrameMk id="20" creationId="{85E74F2A-39B3-496C-AA97-E9DD1FC66A74}"/>
          </ac:graphicFrameMkLst>
        </pc:graphicFrameChg>
        <pc:graphicFrameChg chg="add">
          <ac:chgData name="Kyle Tidswell-Brown" userId="3518c4a0-5c99-4880-b127-cb60ccf11a39" providerId="ADAL" clId="{AEAB3FC2-C20C-49E8-9B17-29D8A2FC5488}" dt="2019-04-30T14:45:50.761" v="193"/>
          <ac:graphicFrameMkLst>
            <pc:docMk/>
            <pc:sldMk cId="972686969" sldId="374"/>
            <ac:graphicFrameMk id="41" creationId="{0EABFF1A-977C-4E8A-A6E7-F3E1CF9EA1EC}"/>
          </ac:graphicFrameMkLst>
        </pc:graphicFrameChg>
        <pc:graphicFrameChg chg="add mod ord">
          <ac:chgData name="Kyle Tidswell-Brown" userId="3518c4a0-5c99-4880-b127-cb60ccf11a39" providerId="ADAL" clId="{AEAB3FC2-C20C-49E8-9B17-29D8A2FC5488}" dt="2019-04-30T14:48:08.947" v="255" actId="166"/>
          <ac:graphicFrameMkLst>
            <pc:docMk/>
            <pc:sldMk cId="972686969" sldId="374"/>
            <ac:graphicFrameMk id="42" creationId="{CA6186AE-F2D0-4360-B19A-9C476F6613DB}"/>
          </ac:graphicFrameMkLst>
        </pc:graphicFrameChg>
        <pc:cxnChg chg="add del mod">
          <ac:chgData name="Kyle Tidswell-Brown" userId="3518c4a0-5c99-4880-b127-cb60ccf11a39" providerId="ADAL" clId="{AEAB3FC2-C20C-49E8-9B17-29D8A2FC5488}" dt="2019-04-30T14:46:42.266" v="213" actId="478"/>
          <ac:cxnSpMkLst>
            <pc:docMk/>
            <pc:sldMk cId="972686969" sldId="374"/>
            <ac:cxnSpMk id="24" creationId="{845CB4CC-3B63-4F87-8802-E6F17EB4701F}"/>
          </ac:cxnSpMkLst>
        </pc:cxnChg>
        <pc:cxnChg chg="del">
          <ac:chgData name="Kyle Tidswell-Brown" userId="3518c4a0-5c99-4880-b127-cb60ccf11a39" providerId="ADAL" clId="{AEAB3FC2-C20C-49E8-9B17-29D8A2FC5488}" dt="2019-04-30T14:45:45.575" v="192" actId="478"/>
          <ac:cxnSpMkLst>
            <pc:docMk/>
            <pc:sldMk cId="972686969" sldId="374"/>
            <ac:cxnSpMk id="29" creationId="{4C9C7726-AD24-4839-AEA2-E523509E899F}"/>
          </ac:cxnSpMkLst>
        </pc:cxnChg>
      </pc:sldChg>
      <pc:sldChg chg="addSp delSp modSp">
        <pc:chgData name="Kyle Tidswell-Brown" userId="3518c4a0-5c99-4880-b127-cb60ccf11a39" providerId="ADAL" clId="{AEAB3FC2-C20C-49E8-9B17-29D8A2FC5488}" dt="2019-04-30T14:49:37.730" v="276" actId="478"/>
        <pc:sldMkLst>
          <pc:docMk/>
          <pc:sldMk cId="1360669541" sldId="376"/>
        </pc:sldMkLst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14" creationId="{F5AAC0BE-C092-4AE4-A805-CF786C1DA5C0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15" creationId="{F4414321-7FA9-4E7C-9F93-FEA0D0337EE8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0" creationId="{87F4CDDE-0047-4230-9871-CFB5F3331C06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1" creationId="{D587266D-6E75-4E6C-A7D5-00AB7F8BF3AF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2" creationId="{7CFD5786-F034-4737-8097-4C79B15C9781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3" creationId="{F25C3204-3199-431D-A1CA-CD3DF4F81FD1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4" creationId="{694BD018-DB90-4DFE-A769-37A3D154208F}"/>
          </ac:spMkLst>
        </pc:spChg>
        <pc:spChg chg="mod">
          <ac:chgData name="Kyle Tidswell-Brown" userId="3518c4a0-5c99-4880-b127-cb60ccf11a39" providerId="ADAL" clId="{AEAB3FC2-C20C-49E8-9B17-29D8A2FC5488}" dt="2019-04-30T14:49:26.434" v="271" actId="164"/>
          <ac:spMkLst>
            <pc:docMk/>
            <pc:sldMk cId="1360669541" sldId="376"/>
            <ac:spMk id="26" creationId="{62A019B4-1E27-48E0-951F-5C48FE9BADD6}"/>
          </ac:spMkLst>
        </pc:spChg>
        <pc:spChg chg="mod">
          <ac:chgData name="Kyle Tidswell-Brown" userId="3518c4a0-5c99-4880-b127-cb60ccf11a39" providerId="ADAL" clId="{AEAB3FC2-C20C-49E8-9B17-29D8A2FC5488}" dt="2019-04-30T14:49:26.434" v="271" actId="164"/>
          <ac:spMkLst>
            <pc:docMk/>
            <pc:sldMk cId="1360669541" sldId="376"/>
            <ac:spMk id="27" creationId="{97DF9796-0807-48A3-A19A-88B63E044DE0}"/>
          </ac:spMkLst>
        </pc:spChg>
        <pc:spChg chg="del mod">
          <ac:chgData name="Kyle Tidswell-Brown" userId="3518c4a0-5c99-4880-b127-cb60ccf11a39" providerId="ADAL" clId="{AEAB3FC2-C20C-49E8-9B17-29D8A2FC5488}" dt="2019-04-30T14:49:37.730" v="276" actId="478"/>
          <ac:spMkLst>
            <pc:docMk/>
            <pc:sldMk cId="1360669541" sldId="376"/>
            <ac:spMk id="28" creationId="{494EA001-4768-4A98-A80D-05F5F2FF880E}"/>
          </ac:spMkLst>
        </pc:spChg>
        <pc:grpChg chg="add mod ord">
          <ac:chgData name="Kyle Tidswell-Brown" userId="3518c4a0-5c99-4880-b127-cb60ccf11a39" providerId="ADAL" clId="{AEAB3FC2-C20C-49E8-9B17-29D8A2FC5488}" dt="2019-04-30T14:49:33.321" v="274" actId="1076"/>
          <ac:grpSpMkLst>
            <pc:docMk/>
            <pc:sldMk cId="1360669541" sldId="376"/>
            <ac:grpSpMk id="2" creationId="{852D6CCE-F9C2-4262-ADCC-F59F76797075}"/>
          </ac:grpSpMkLst>
        </pc:grpChg>
        <pc:graphicFrameChg chg="del mod">
          <ac:chgData name="Kyle Tidswell-Brown" userId="3518c4a0-5c99-4880-b127-cb60ccf11a39" providerId="ADAL" clId="{AEAB3FC2-C20C-49E8-9B17-29D8A2FC5488}" dt="2019-04-30T14:49:36.560" v="275" actId="478"/>
          <ac:graphicFrameMkLst>
            <pc:docMk/>
            <pc:sldMk cId="1360669541" sldId="376"/>
            <ac:graphicFrameMk id="7" creationId="{E7486B61-01E8-4D88-B2A5-E04A901E53F4}"/>
          </ac:graphicFrameMkLst>
        </pc:graphicFrameChg>
        <pc:graphicFrameChg chg="add del">
          <ac:chgData name="Kyle Tidswell-Brown" userId="3518c4a0-5c99-4880-b127-cb60ccf11a39" providerId="ADAL" clId="{AEAB3FC2-C20C-49E8-9B17-29D8A2FC5488}" dt="2019-04-30T14:48:52.943" v="261"/>
          <ac:graphicFrameMkLst>
            <pc:docMk/>
            <pc:sldMk cId="1360669541" sldId="376"/>
            <ac:graphicFrameMk id="12" creationId="{40AA9924-8347-47A0-ABF4-629F45D25609}"/>
          </ac:graphicFrameMkLst>
        </pc:graphicFrameChg>
        <pc:graphicFrameChg chg="add">
          <ac:chgData name="Kyle Tidswell-Brown" userId="3518c4a0-5c99-4880-b127-cb60ccf11a39" providerId="ADAL" clId="{AEAB3FC2-C20C-49E8-9B17-29D8A2FC5488}" dt="2019-04-30T14:48:57.775" v="262"/>
          <ac:graphicFrameMkLst>
            <pc:docMk/>
            <pc:sldMk cId="1360669541" sldId="376"/>
            <ac:graphicFrameMk id="13" creationId="{8F0DA8D2-6AC9-4071-9EA3-F4F894D12731}"/>
          </ac:graphicFrameMkLst>
        </pc:graphicFrameChg>
        <pc:graphicFrameChg chg="add mod">
          <ac:chgData name="Kyle Tidswell-Brown" userId="3518c4a0-5c99-4880-b127-cb60ccf11a39" providerId="ADAL" clId="{AEAB3FC2-C20C-49E8-9B17-29D8A2FC5488}" dt="2019-04-30T14:49:19.641" v="270"/>
          <ac:graphicFrameMkLst>
            <pc:docMk/>
            <pc:sldMk cId="1360669541" sldId="376"/>
            <ac:graphicFrameMk id="29" creationId="{27ABCB2C-BA65-4F0B-9D89-28DAD912798A}"/>
          </ac:graphicFrameMkLst>
        </pc:graphicFrameChg>
        <pc:cxnChg chg="mod">
          <ac:chgData name="Kyle Tidswell-Brown" userId="3518c4a0-5c99-4880-b127-cb60ccf11a39" providerId="ADAL" clId="{AEAB3FC2-C20C-49E8-9B17-29D8A2FC5488}" dt="2019-04-30T14:49:26.434" v="271" actId="164"/>
          <ac:cxnSpMkLst>
            <pc:docMk/>
            <pc:sldMk cId="1360669541" sldId="376"/>
            <ac:cxnSpMk id="25" creationId="{1310F91A-5152-40A4-A398-2C6FF50D63E7}"/>
          </ac:cxnSpMkLst>
        </pc:cxnChg>
      </pc:sldChg>
      <pc:sldChg chg="del">
        <pc:chgData name="Kyle Tidswell-Brown" userId="3518c4a0-5c99-4880-b127-cb60ccf11a39" providerId="ADAL" clId="{AEAB3FC2-C20C-49E8-9B17-29D8A2FC5488}" dt="2019-04-30T14:50:02.674" v="277" actId="2696"/>
        <pc:sldMkLst>
          <pc:docMk/>
          <pc:sldMk cId="3224176347" sldId="377"/>
        </pc:sldMkLst>
      </pc:sldChg>
      <pc:sldChg chg="modSp">
        <pc:chgData name="Kyle Tidswell-Brown" userId="3518c4a0-5c99-4880-b127-cb60ccf11a39" providerId="ADAL" clId="{AEAB3FC2-C20C-49E8-9B17-29D8A2FC5488}" dt="2019-04-30T15:11:58.156" v="341" actId="20577"/>
        <pc:sldMkLst>
          <pc:docMk/>
          <pc:sldMk cId="3852534131" sldId="378"/>
        </pc:sldMkLst>
        <pc:spChg chg="mod">
          <ac:chgData name="Kyle Tidswell-Brown" userId="3518c4a0-5c99-4880-b127-cb60ccf11a39" providerId="ADAL" clId="{AEAB3FC2-C20C-49E8-9B17-29D8A2FC5488}" dt="2019-04-30T15:11:58.156" v="341" actId="20577"/>
          <ac:spMkLst>
            <pc:docMk/>
            <pc:sldMk cId="3852534131" sldId="378"/>
            <ac:spMk id="14" creationId="{C9FC832B-DA66-4A70-A5E0-26106E2A41BB}"/>
          </ac:spMkLst>
        </pc:spChg>
      </pc:sldChg>
      <pc:sldChg chg="modSp">
        <pc:chgData name="Kyle Tidswell-Brown" userId="3518c4a0-5c99-4880-b127-cb60ccf11a39" providerId="ADAL" clId="{AEAB3FC2-C20C-49E8-9B17-29D8A2FC5488}" dt="2019-04-30T15:11:55.350" v="339" actId="20577"/>
        <pc:sldMkLst>
          <pc:docMk/>
          <pc:sldMk cId="2277090379" sldId="385"/>
        </pc:sldMkLst>
        <pc:spChg chg="mod">
          <ac:chgData name="Kyle Tidswell-Brown" userId="3518c4a0-5c99-4880-b127-cb60ccf11a39" providerId="ADAL" clId="{AEAB3FC2-C20C-49E8-9B17-29D8A2FC5488}" dt="2019-04-30T15:11:55.350" v="339" actId="20577"/>
          <ac:spMkLst>
            <pc:docMk/>
            <pc:sldMk cId="2277090379" sldId="385"/>
            <ac:spMk id="14" creationId="{C9FC832B-DA66-4A70-A5E0-26106E2A41BB}"/>
          </ac:spMkLst>
        </pc:spChg>
        <pc:spChg chg="mod">
          <ac:chgData name="Kyle Tidswell-Brown" userId="3518c4a0-5c99-4880-b127-cb60ccf11a39" providerId="ADAL" clId="{AEAB3FC2-C20C-49E8-9B17-29D8A2FC5488}" dt="2019-04-30T14:50:46.311" v="331" actId="20577"/>
          <ac:spMkLst>
            <pc:docMk/>
            <pc:sldMk cId="2277090379" sldId="385"/>
            <ac:spMk id="19" creationId="{5252A847-DE45-4FA3-A1F8-EEBEB845FF8E}"/>
          </ac:spMkLst>
        </pc:spChg>
      </pc:sldChg>
      <pc:sldChg chg="modSp del">
        <pc:chgData name="Kyle Tidswell-Brown" userId="3518c4a0-5c99-4880-b127-cb60ccf11a39" providerId="ADAL" clId="{AEAB3FC2-C20C-49E8-9B17-29D8A2FC5488}" dt="2019-05-01T09:29:00.242" v="546" actId="2696"/>
        <pc:sldMkLst>
          <pc:docMk/>
          <pc:sldMk cId="4182436591" sldId="386"/>
        </pc:sldMkLst>
        <pc:spChg chg="mod">
          <ac:chgData name="Kyle Tidswell-Brown" userId="3518c4a0-5c99-4880-b127-cb60ccf11a39" providerId="ADAL" clId="{AEAB3FC2-C20C-49E8-9B17-29D8A2FC5488}" dt="2019-05-01T09:27:39.710" v="490" actId="6549"/>
          <ac:spMkLst>
            <pc:docMk/>
            <pc:sldMk cId="4182436591" sldId="386"/>
            <ac:spMk id="19" creationId="{5252A847-DE45-4FA3-A1F8-EEBEB845FF8E}"/>
          </ac:spMkLst>
        </pc:spChg>
        <pc:grpChg chg="mod">
          <ac:chgData name="Kyle Tidswell-Brown" userId="3518c4a0-5c99-4880-b127-cb60ccf11a39" providerId="ADAL" clId="{AEAB3FC2-C20C-49E8-9B17-29D8A2FC5488}" dt="2019-05-01T09:26:41.750" v="434" actId="207"/>
          <ac:grpSpMkLst>
            <pc:docMk/>
            <pc:sldMk cId="4182436591" sldId="386"/>
            <ac:grpSpMk id="3" creationId="{8B984A71-9999-454F-96FE-227C1971755A}"/>
          </ac:grpSpMkLst>
        </pc:grpChg>
        <pc:graphicFrameChg chg="modGraphic">
          <ac:chgData name="Kyle Tidswell-Brown" userId="3518c4a0-5c99-4880-b127-cb60ccf11a39" providerId="ADAL" clId="{AEAB3FC2-C20C-49E8-9B17-29D8A2FC5488}" dt="2019-05-01T09:24:57.740" v="420" actId="207"/>
          <ac:graphicFrameMkLst>
            <pc:docMk/>
            <pc:sldMk cId="4182436591" sldId="386"/>
            <ac:graphicFrameMk id="7" creationId="{345953C3-1A92-42F5-9F0E-5E48A4874E04}"/>
          </ac:graphicFrameMkLst>
        </pc:graphicFrameChg>
      </pc:sldChg>
      <pc:sldChg chg="modSp del">
        <pc:chgData name="Kyle Tidswell-Brown" userId="3518c4a0-5c99-4880-b127-cb60ccf11a39" providerId="ADAL" clId="{AEAB3FC2-C20C-49E8-9B17-29D8A2FC5488}" dt="2019-05-01T09:30:32.409" v="577" actId="2696"/>
        <pc:sldMkLst>
          <pc:docMk/>
          <pc:sldMk cId="935201776" sldId="390"/>
        </pc:sldMkLst>
        <pc:spChg chg="mod">
          <ac:chgData name="Kyle Tidswell-Brown" userId="3518c4a0-5c99-4880-b127-cb60ccf11a39" providerId="ADAL" clId="{AEAB3FC2-C20C-49E8-9B17-29D8A2FC5488}" dt="2019-05-01T09:30:01.394" v="567" actId="207"/>
          <ac:spMkLst>
            <pc:docMk/>
            <pc:sldMk cId="935201776" sldId="390"/>
            <ac:spMk id="19" creationId="{5252A847-DE45-4FA3-A1F8-EEBEB845FF8E}"/>
          </ac:spMkLst>
        </pc:spChg>
      </pc:sldChg>
      <pc:sldChg chg="modSp del">
        <pc:chgData name="Kyle Tidswell-Brown" userId="3518c4a0-5c99-4880-b127-cb60ccf11a39" providerId="ADAL" clId="{AEAB3FC2-C20C-49E8-9B17-29D8A2FC5488}" dt="2019-05-01T09:30:31.368" v="576" actId="2696"/>
        <pc:sldMkLst>
          <pc:docMk/>
          <pc:sldMk cId="1931239856" sldId="391"/>
        </pc:sldMkLst>
        <pc:spChg chg="mod">
          <ac:chgData name="Kyle Tidswell-Brown" userId="3518c4a0-5c99-4880-b127-cb60ccf11a39" providerId="ADAL" clId="{AEAB3FC2-C20C-49E8-9B17-29D8A2FC5488}" dt="2019-05-01T09:30:09.566" v="569" actId="207"/>
          <ac:spMkLst>
            <pc:docMk/>
            <pc:sldMk cId="1931239856" sldId="391"/>
            <ac:spMk id="15" creationId="{3B1BF047-3C48-4678-B4C9-AAD02EACFCA1}"/>
          </ac:spMkLst>
        </pc:spChg>
        <pc:spChg chg="mod">
          <ac:chgData name="Kyle Tidswell-Brown" userId="3518c4a0-5c99-4880-b127-cb60ccf11a39" providerId="ADAL" clId="{AEAB3FC2-C20C-49E8-9B17-29D8A2FC5488}" dt="2019-05-01T09:30:04.597" v="568"/>
          <ac:spMkLst>
            <pc:docMk/>
            <pc:sldMk cId="1931239856" sldId="391"/>
            <ac:spMk id="19" creationId="{5252A847-DE45-4FA3-A1F8-EEBEB845FF8E}"/>
          </ac:spMkLst>
        </pc:spChg>
        <pc:spChg chg="mod">
          <ac:chgData name="Kyle Tidswell-Brown" userId="3518c4a0-5c99-4880-b127-cb60ccf11a39" providerId="ADAL" clId="{AEAB3FC2-C20C-49E8-9B17-29D8A2FC5488}" dt="2019-05-01T09:29:47.823" v="564" actId="207"/>
          <ac:spMkLst>
            <pc:docMk/>
            <pc:sldMk cId="1931239856" sldId="391"/>
            <ac:spMk id="20" creationId="{0EC6526D-55E0-41A2-889B-AC8073CCAF80}"/>
          </ac:spMkLst>
        </pc:spChg>
        <pc:spChg chg="mod">
          <ac:chgData name="Kyle Tidswell-Brown" userId="3518c4a0-5c99-4880-b127-cb60ccf11a39" providerId="ADAL" clId="{AEAB3FC2-C20C-49E8-9B17-29D8A2FC5488}" dt="2019-05-01T09:29:50.680" v="565" actId="207"/>
          <ac:spMkLst>
            <pc:docMk/>
            <pc:sldMk cId="1931239856" sldId="391"/>
            <ac:spMk id="21" creationId="{541C6674-5EC9-4A20-9BC2-33B5D459096E}"/>
          </ac:spMkLst>
        </pc:spChg>
      </pc:sldChg>
      <pc:sldChg chg="modSp">
        <pc:chgData name="Kyle Tidswell-Brown" userId="3518c4a0-5c99-4880-b127-cb60ccf11a39" providerId="ADAL" clId="{AEAB3FC2-C20C-49E8-9B17-29D8A2FC5488}" dt="2019-05-01T09:32:51.679" v="762" actId="20577"/>
        <pc:sldMkLst>
          <pc:docMk/>
          <pc:sldMk cId="2245272229" sldId="392"/>
        </pc:sldMkLst>
        <pc:spChg chg="mod">
          <ac:chgData name="Kyle Tidswell-Brown" userId="3518c4a0-5c99-4880-b127-cb60ccf11a39" providerId="ADAL" clId="{AEAB3FC2-C20C-49E8-9B17-29D8A2FC5488}" dt="2019-05-01T09:32:30.146" v="720" actId="20577"/>
          <ac:spMkLst>
            <pc:docMk/>
            <pc:sldMk cId="2245272229" sldId="392"/>
            <ac:spMk id="15" creationId="{3B1BF047-3C48-4678-B4C9-AAD02EACFCA1}"/>
          </ac:spMkLst>
        </pc:spChg>
        <pc:spChg chg="mod">
          <ac:chgData name="Kyle Tidswell-Brown" userId="3518c4a0-5c99-4880-b127-cb60ccf11a39" providerId="ADAL" clId="{AEAB3FC2-C20C-49E8-9B17-29D8A2FC5488}" dt="2019-05-01T09:32:51.679" v="762" actId="20577"/>
          <ac:spMkLst>
            <pc:docMk/>
            <pc:sldMk cId="2245272229" sldId="392"/>
            <ac:spMk id="19" creationId="{5252A847-DE45-4FA3-A1F8-EEBEB845FF8E}"/>
          </ac:spMkLst>
        </pc:spChg>
        <pc:spChg chg="mod">
          <ac:chgData name="Kyle Tidswell-Brown" userId="3518c4a0-5c99-4880-b127-cb60ccf11a39" providerId="ADAL" clId="{AEAB3FC2-C20C-49E8-9B17-29D8A2FC5488}" dt="2019-05-01T09:30:36.932" v="579" actId="207"/>
          <ac:spMkLst>
            <pc:docMk/>
            <pc:sldMk cId="2245272229" sldId="392"/>
            <ac:spMk id="20" creationId="{0EC6526D-55E0-41A2-889B-AC8073CCAF80}"/>
          </ac:spMkLst>
        </pc:spChg>
        <pc:spChg chg="mod">
          <ac:chgData name="Kyle Tidswell-Brown" userId="3518c4a0-5c99-4880-b127-cb60ccf11a39" providerId="ADAL" clId="{AEAB3FC2-C20C-49E8-9B17-29D8A2FC5488}" dt="2019-05-01T09:30:35.036" v="578" actId="207"/>
          <ac:spMkLst>
            <pc:docMk/>
            <pc:sldMk cId="2245272229" sldId="392"/>
            <ac:spMk id="21" creationId="{541C6674-5EC9-4A20-9BC2-33B5D459096E}"/>
          </ac:spMkLst>
        </pc:spChg>
      </pc:sldChg>
      <pc:sldChg chg="del">
        <pc:chgData name="Kyle Tidswell-Brown" userId="3518c4a0-5c99-4880-b127-cb60ccf11a39" providerId="ADAL" clId="{AEAB3FC2-C20C-49E8-9B17-29D8A2FC5488}" dt="2019-04-30T14:48:29.245" v="258" actId="2696"/>
        <pc:sldMkLst>
          <pc:docMk/>
          <pc:sldMk cId="2165912697" sldId="393"/>
        </pc:sldMkLst>
      </pc:sldChg>
      <pc:sldChg chg="modSp del">
        <pc:chgData name="Kyle Tidswell-Brown" userId="3518c4a0-5c99-4880-b127-cb60ccf11a39" providerId="ADAL" clId="{AEAB3FC2-C20C-49E8-9B17-29D8A2FC5488}" dt="2019-05-01T09:28:59.380" v="545" actId="2696"/>
        <pc:sldMkLst>
          <pc:docMk/>
          <pc:sldMk cId="899787518" sldId="394"/>
        </pc:sldMkLst>
        <pc:spChg chg="mod">
          <ac:chgData name="Kyle Tidswell-Brown" userId="3518c4a0-5c99-4880-b127-cb60ccf11a39" providerId="ADAL" clId="{AEAB3FC2-C20C-49E8-9B17-29D8A2FC5488}" dt="2019-05-01T09:25:34.450" v="432" actId="20577"/>
          <ac:spMkLst>
            <pc:docMk/>
            <pc:sldMk cId="899787518" sldId="394"/>
            <ac:spMk id="19" creationId="{5252A847-DE45-4FA3-A1F8-EEBEB845FF8E}"/>
          </ac:spMkLst>
        </pc:spChg>
        <pc:grpChg chg="mod">
          <ac:chgData name="Kyle Tidswell-Brown" userId="3518c4a0-5c99-4880-b127-cb60ccf11a39" providerId="ADAL" clId="{AEAB3FC2-C20C-49E8-9B17-29D8A2FC5488}" dt="2019-05-01T09:26:36.821" v="433" actId="207"/>
          <ac:grpSpMkLst>
            <pc:docMk/>
            <pc:sldMk cId="899787518" sldId="394"/>
            <ac:grpSpMk id="3" creationId="{8B984A71-9999-454F-96FE-227C1971755A}"/>
          </ac:grpSpMkLst>
        </pc:grpChg>
        <pc:graphicFrameChg chg="modGraphic">
          <ac:chgData name="Kyle Tidswell-Brown" userId="3518c4a0-5c99-4880-b127-cb60ccf11a39" providerId="ADAL" clId="{AEAB3FC2-C20C-49E8-9B17-29D8A2FC5488}" dt="2019-05-01T09:25:12.860" v="425" actId="122"/>
          <ac:graphicFrameMkLst>
            <pc:docMk/>
            <pc:sldMk cId="899787518" sldId="394"/>
            <ac:graphicFrameMk id="7" creationId="{345953C3-1A92-42F5-9F0E-5E48A4874E04}"/>
          </ac:graphicFrameMkLst>
        </pc:graphicFrameChg>
      </pc:sldChg>
      <pc:sldChg chg="addSp delSp modSp">
        <pc:chgData name="Kyle Tidswell-Brown" userId="3518c4a0-5c99-4880-b127-cb60ccf11a39" providerId="ADAL" clId="{AEAB3FC2-C20C-49E8-9B17-29D8A2FC5488}" dt="2019-05-01T09:29:15.610" v="561" actId="20577"/>
        <pc:sldMkLst>
          <pc:docMk/>
          <pc:sldMk cId="1916353750" sldId="395"/>
        </pc:sldMkLst>
        <pc:spChg chg="mod">
          <ac:chgData name="Kyle Tidswell-Brown" userId="3518c4a0-5c99-4880-b127-cb60ccf11a39" providerId="ADAL" clId="{AEAB3FC2-C20C-49E8-9B17-29D8A2FC5488}" dt="2019-05-01T09:28:32.529" v="528" actId="1036"/>
          <ac:spMkLst>
            <pc:docMk/>
            <pc:sldMk cId="1916353750" sldId="395"/>
            <ac:spMk id="2" creationId="{7C2CA90C-7C82-470D-8BBC-C68179300937}"/>
          </ac:spMkLst>
        </pc:spChg>
        <pc:spChg chg="mod">
          <ac:chgData name="Kyle Tidswell-Brown" userId="3518c4a0-5c99-4880-b127-cb60ccf11a39" providerId="ADAL" clId="{AEAB3FC2-C20C-49E8-9B17-29D8A2FC5488}" dt="2019-05-01T09:28:32.529" v="528" actId="1036"/>
          <ac:spMkLst>
            <pc:docMk/>
            <pc:sldMk cId="1916353750" sldId="395"/>
            <ac:spMk id="9" creationId="{453632CE-C9A0-4C0A-9123-A0F957AA4DB0}"/>
          </ac:spMkLst>
        </pc:spChg>
        <pc:spChg chg="mod">
          <ac:chgData name="Kyle Tidswell-Brown" userId="3518c4a0-5c99-4880-b127-cb60ccf11a39" providerId="ADAL" clId="{AEAB3FC2-C20C-49E8-9B17-29D8A2FC5488}" dt="2019-05-01T09:28:50.774" v="543" actId="20577"/>
          <ac:spMkLst>
            <pc:docMk/>
            <pc:sldMk cId="1916353750" sldId="395"/>
            <ac:spMk id="12" creationId="{14CC834A-F467-492C-A68A-6A61520BD4C8}"/>
          </ac:spMkLst>
        </pc:spChg>
        <pc:spChg chg="mod">
          <ac:chgData name="Kyle Tidswell-Brown" userId="3518c4a0-5c99-4880-b127-cb60ccf11a39" providerId="ADAL" clId="{AEAB3FC2-C20C-49E8-9B17-29D8A2FC5488}" dt="2019-05-01T09:29:15.610" v="561" actId="20577"/>
          <ac:spMkLst>
            <pc:docMk/>
            <pc:sldMk cId="1916353750" sldId="395"/>
            <ac:spMk id="19" creationId="{5252A847-DE45-4FA3-A1F8-EEBEB845FF8E}"/>
          </ac:spMkLst>
        </pc:spChg>
        <pc:spChg chg="mod topLvl">
          <ac:chgData name="Kyle Tidswell-Brown" userId="3518c4a0-5c99-4880-b127-cb60ccf11a39" providerId="ADAL" clId="{AEAB3FC2-C20C-49E8-9B17-29D8A2FC5488}" dt="2019-05-01T09:28:10.462" v="508" actId="164"/>
          <ac:spMkLst>
            <pc:docMk/>
            <pc:sldMk cId="1916353750" sldId="395"/>
            <ac:spMk id="20" creationId="{6F5083EA-AC4A-4E55-B8BB-3B03D63C59F3}"/>
          </ac:spMkLst>
        </pc:spChg>
        <pc:spChg chg="mod topLvl">
          <ac:chgData name="Kyle Tidswell-Brown" userId="3518c4a0-5c99-4880-b127-cb60ccf11a39" providerId="ADAL" clId="{AEAB3FC2-C20C-49E8-9B17-29D8A2FC5488}" dt="2019-05-01T09:28:25.238" v="513" actId="164"/>
          <ac:spMkLst>
            <pc:docMk/>
            <pc:sldMk cId="1916353750" sldId="395"/>
            <ac:spMk id="21" creationId="{04C904C7-F9D2-4A87-93C9-189E3E6F7680}"/>
          </ac:spMkLst>
        </pc:spChg>
        <pc:spChg chg="add mod">
          <ac:chgData name="Kyle Tidswell-Brown" userId="3518c4a0-5c99-4880-b127-cb60ccf11a39" providerId="ADAL" clId="{AEAB3FC2-C20C-49E8-9B17-29D8A2FC5488}" dt="2019-05-01T09:28:49.019" v="541" actId="571"/>
          <ac:spMkLst>
            <pc:docMk/>
            <pc:sldMk cId="1916353750" sldId="395"/>
            <ac:spMk id="22" creationId="{E488414B-FBEA-4227-B6B0-FFC7E1CDE2D6}"/>
          </ac:spMkLst>
        </pc:spChg>
        <pc:spChg chg="mod topLvl">
          <ac:chgData name="Kyle Tidswell-Brown" userId="3518c4a0-5c99-4880-b127-cb60ccf11a39" providerId="ADAL" clId="{AEAB3FC2-C20C-49E8-9B17-29D8A2FC5488}" dt="2019-05-01T09:28:25.238" v="513" actId="164"/>
          <ac:spMkLst>
            <pc:docMk/>
            <pc:sldMk cId="1916353750" sldId="395"/>
            <ac:spMk id="23" creationId="{475EA265-50CF-451E-8184-EFD89C1DB855}"/>
          </ac:spMkLst>
        </pc:spChg>
        <pc:spChg chg="mod">
          <ac:chgData name="Kyle Tidswell-Brown" userId="3518c4a0-5c99-4880-b127-cb60ccf11a39" providerId="ADAL" clId="{AEAB3FC2-C20C-49E8-9B17-29D8A2FC5488}" dt="2019-05-01T09:28:10.462" v="508" actId="164"/>
          <ac:spMkLst>
            <pc:docMk/>
            <pc:sldMk cId="1916353750" sldId="395"/>
            <ac:spMk id="24" creationId="{A9353C5F-FA50-402D-8A87-F25FBF09F27F}"/>
          </ac:spMkLst>
        </pc:spChg>
        <pc:spChg chg="mod">
          <ac:chgData name="Kyle Tidswell-Brown" userId="3518c4a0-5c99-4880-b127-cb60ccf11a39" providerId="ADAL" clId="{AEAB3FC2-C20C-49E8-9B17-29D8A2FC5488}" dt="2019-05-01T09:28:32.529" v="528" actId="1036"/>
          <ac:spMkLst>
            <pc:docMk/>
            <pc:sldMk cId="1916353750" sldId="395"/>
            <ac:spMk id="25" creationId="{383417F6-1341-471F-AB9F-3745ECC6C7A6}"/>
          </ac:spMkLst>
        </pc:spChg>
        <pc:spChg chg="mod">
          <ac:chgData name="Kyle Tidswell-Brown" userId="3518c4a0-5c99-4880-b127-cb60ccf11a39" providerId="ADAL" clId="{AEAB3FC2-C20C-49E8-9B17-29D8A2FC5488}" dt="2019-05-01T09:28:32.529" v="528" actId="1036"/>
          <ac:spMkLst>
            <pc:docMk/>
            <pc:sldMk cId="1916353750" sldId="395"/>
            <ac:spMk id="37" creationId="{2D59E08F-FBC3-432F-A65A-2C3176F439A8}"/>
          </ac:spMkLst>
        </pc:spChg>
        <pc:grpChg chg="del mod">
          <ac:chgData name="Kyle Tidswell-Brown" userId="3518c4a0-5c99-4880-b127-cb60ccf11a39" providerId="ADAL" clId="{AEAB3FC2-C20C-49E8-9B17-29D8A2FC5488}" dt="2019-05-01T09:28:06.359" v="507" actId="165"/>
          <ac:grpSpMkLst>
            <pc:docMk/>
            <pc:sldMk cId="1916353750" sldId="395"/>
            <ac:grpSpMk id="3" creationId="{8B984A71-9999-454F-96FE-227C1971755A}"/>
          </ac:grpSpMkLst>
        </pc:grpChg>
        <pc:grpChg chg="add mod">
          <ac:chgData name="Kyle Tidswell-Brown" userId="3518c4a0-5c99-4880-b127-cb60ccf11a39" providerId="ADAL" clId="{AEAB3FC2-C20C-49E8-9B17-29D8A2FC5488}" dt="2019-05-01T09:28:25.238" v="513" actId="164"/>
          <ac:grpSpMkLst>
            <pc:docMk/>
            <pc:sldMk cId="1916353750" sldId="395"/>
            <ac:grpSpMk id="4" creationId="{B1967B33-7CB1-4CF1-87FE-5E1848E4FDA4}"/>
          </ac:grpSpMkLst>
        </pc:grpChg>
        <pc:grpChg chg="add mod">
          <ac:chgData name="Kyle Tidswell-Brown" userId="3518c4a0-5c99-4880-b127-cb60ccf11a39" providerId="ADAL" clId="{AEAB3FC2-C20C-49E8-9B17-29D8A2FC5488}" dt="2019-05-01T09:28:32.529" v="528" actId="1036"/>
          <ac:grpSpMkLst>
            <pc:docMk/>
            <pc:sldMk cId="1916353750" sldId="395"/>
            <ac:grpSpMk id="5" creationId="{92A8D64E-34DE-4721-8E23-BB4CD6487AC8}"/>
          </ac:grpSpMkLst>
        </pc:grpChg>
        <pc:graphicFrameChg chg="mod modGraphic">
          <ac:chgData name="Kyle Tidswell-Brown" userId="3518c4a0-5c99-4880-b127-cb60ccf11a39" providerId="ADAL" clId="{AEAB3FC2-C20C-49E8-9B17-29D8A2FC5488}" dt="2019-05-01T09:28:32.529" v="528" actId="1036"/>
          <ac:graphicFrameMkLst>
            <pc:docMk/>
            <pc:sldMk cId="1916353750" sldId="395"/>
            <ac:graphicFrameMk id="7" creationId="{345953C3-1A92-42F5-9F0E-5E48A4874E04}"/>
          </ac:graphicFrameMkLst>
        </pc:graphicFrameChg>
      </pc:sldChg>
      <pc:sldChg chg="modSp add">
        <pc:chgData name="Kyle Tidswell-Brown" userId="3518c4a0-5c99-4880-b127-cb60ccf11a39" providerId="ADAL" clId="{AEAB3FC2-C20C-49E8-9B17-29D8A2FC5488}" dt="2019-04-30T14:42:25.139" v="144" actId="12788"/>
        <pc:sldMkLst>
          <pc:docMk/>
          <pc:sldMk cId="2798250497" sldId="396"/>
        </pc:sldMkLst>
        <pc:spChg chg="mod">
          <ac:chgData name="Kyle Tidswell-Brown" userId="3518c4a0-5c99-4880-b127-cb60ccf11a39" providerId="ADAL" clId="{AEAB3FC2-C20C-49E8-9B17-29D8A2FC5488}" dt="2019-04-30T14:42:02.004" v="143" actId="20577"/>
          <ac:spMkLst>
            <pc:docMk/>
            <pc:sldMk cId="2798250497" sldId="396"/>
            <ac:spMk id="19" creationId="{5252A847-DE45-4FA3-A1F8-EEBEB845FF8E}"/>
          </ac:spMkLst>
        </pc:spChg>
        <pc:grpChg chg="mod">
          <ac:chgData name="Kyle Tidswell-Brown" userId="3518c4a0-5c99-4880-b127-cb60ccf11a39" providerId="ADAL" clId="{AEAB3FC2-C20C-49E8-9B17-29D8A2FC5488}" dt="2019-04-30T14:42:25.139" v="144" actId="12788"/>
          <ac:grpSpMkLst>
            <pc:docMk/>
            <pc:sldMk cId="2798250497" sldId="396"/>
            <ac:grpSpMk id="47" creationId="{947ED5C4-C2C7-4BD9-8823-CF2CED50236D}"/>
          </ac:grpSpMkLst>
        </pc:grpChg>
        <pc:grpChg chg="mod">
          <ac:chgData name="Kyle Tidswell-Brown" userId="3518c4a0-5c99-4880-b127-cb60ccf11a39" providerId="ADAL" clId="{AEAB3FC2-C20C-49E8-9B17-29D8A2FC5488}" dt="2019-04-30T14:42:25.139" v="144" actId="12788"/>
          <ac:grpSpMkLst>
            <pc:docMk/>
            <pc:sldMk cId="2798250497" sldId="396"/>
            <ac:grpSpMk id="48" creationId="{730948C0-4E1E-472B-822C-46AC457BAE84}"/>
          </ac:grpSpMkLst>
        </pc:grpChg>
      </pc:sldChg>
      <pc:sldChg chg="modSp add">
        <pc:chgData name="Kyle Tidswell-Brown" userId="3518c4a0-5c99-4880-b127-cb60ccf11a39" providerId="ADAL" clId="{AEAB3FC2-C20C-49E8-9B17-29D8A2FC5488}" dt="2019-04-30T14:45:18.974" v="188"/>
        <pc:sldMkLst>
          <pc:docMk/>
          <pc:sldMk cId="380332360" sldId="397"/>
        </pc:sldMkLst>
        <pc:spChg chg="mod">
          <ac:chgData name="Kyle Tidswell-Brown" userId="3518c4a0-5c99-4880-b127-cb60ccf11a39" providerId="ADAL" clId="{AEAB3FC2-C20C-49E8-9B17-29D8A2FC5488}" dt="2019-04-30T14:45:18.974" v="188"/>
          <ac:spMkLst>
            <pc:docMk/>
            <pc:sldMk cId="380332360" sldId="397"/>
            <ac:spMk id="19" creationId="{5252A847-DE45-4FA3-A1F8-EEBEB845FF8E}"/>
          </ac:spMkLst>
        </pc:spChg>
      </pc:sldChg>
      <pc:sldChg chg="modSp add del">
        <pc:chgData name="Kyle Tidswell-Brown" userId="3518c4a0-5c99-4880-b127-cb60ccf11a39" providerId="ADAL" clId="{AEAB3FC2-C20C-49E8-9B17-29D8A2FC5488}" dt="2019-05-01T08:50:46.451" v="374" actId="2696"/>
        <pc:sldMkLst>
          <pc:docMk/>
          <pc:sldMk cId="1673583581" sldId="398"/>
        </pc:sldMkLst>
        <pc:spChg chg="mod">
          <ac:chgData name="Kyle Tidswell-Brown" userId="3518c4a0-5c99-4880-b127-cb60ccf11a39" providerId="ADAL" clId="{AEAB3FC2-C20C-49E8-9B17-29D8A2FC5488}" dt="2019-04-30T14:48:26.976" v="257"/>
          <ac:spMkLst>
            <pc:docMk/>
            <pc:sldMk cId="1673583581" sldId="398"/>
            <ac:spMk id="19" creationId="{5252A847-DE45-4FA3-A1F8-EEBEB845FF8E}"/>
          </ac:spMkLst>
        </pc:spChg>
      </pc:sldChg>
      <pc:sldChg chg="modSp add">
        <pc:chgData name="Kyle Tidswell-Brown" userId="3518c4a0-5c99-4880-b127-cb60ccf11a39" providerId="ADAL" clId="{AEAB3FC2-C20C-49E8-9B17-29D8A2FC5488}" dt="2019-04-30T14:50:21.517" v="318" actId="207"/>
        <pc:sldMkLst>
          <pc:docMk/>
          <pc:sldMk cId="652536405" sldId="399"/>
        </pc:sldMkLst>
        <pc:spChg chg="mod">
          <ac:chgData name="Kyle Tidswell-Brown" userId="3518c4a0-5c99-4880-b127-cb60ccf11a39" providerId="ADAL" clId="{AEAB3FC2-C20C-49E8-9B17-29D8A2FC5488}" dt="2019-04-30T14:50:21.517" v="318" actId="207"/>
          <ac:spMkLst>
            <pc:docMk/>
            <pc:sldMk cId="652536405" sldId="399"/>
            <ac:spMk id="19" creationId="{5252A847-DE45-4FA3-A1F8-EEBEB845FF8E}"/>
          </ac:spMkLst>
        </pc:spChg>
      </pc:sldChg>
      <pc:sldChg chg="modSp add">
        <pc:chgData name="Kyle Tidswell-Brown" userId="3518c4a0-5c99-4880-b127-cb60ccf11a39" providerId="ADAL" clId="{AEAB3FC2-C20C-49E8-9B17-29D8A2FC5488}" dt="2019-05-01T08:51:49.280" v="419" actId="207"/>
        <pc:sldMkLst>
          <pc:docMk/>
          <pc:sldMk cId="3790865794" sldId="400"/>
        </pc:sldMkLst>
        <pc:spChg chg="mod">
          <ac:chgData name="Kyle Tidswell-Brown" userId="3518c4a0-5c99-4880-b127-cb60ccf11a39" providerId="ADAL" clId="{AEAB3FC2-C20C-49E8-9B17-29D8A2FC5488}" dt="2019-05-01T08:51:49.280" v="419" actId="207"/>
          <ac:spMkLst>
            <pc:docMk/>
            <pc:sldMk cId="3790865794" sldId="400"/>
            <ac:spMk id="19" creationId="{5252A847-DE45-4FA3-A1F8-EEBEB845FF8E}"/>
          </ac:spMkLst>
        </pc:spChg>
        <pc:spChg chg="mod">
          <ac:chgData name="Kyle Tidswell-Brown" userId="3518c4a0-5c99-4880-b127-cb60ccf11a39" providerId="ADAL" clId="{AEAB3FC2-C20C-49E8-9B17-29D8A2FC5488}" dt="2019-05-01T08:51:29.727" v="413" actId="14100"/>
          <ac:spMkLst>
            <pc:docMk/>
            <pc:sldMk cId="3790865794" sldId="400"/>
            <ac:spMk id="39" creationId="{3A3342CB-BA31-4F34-8F71-F3DBF9383A3F}"/>
          </ac:spMkLst>
        </pc:spChg>
      </pc:sldChg>
      <pc:sldChg chg="modSp add">
        <pc:chgData name="Kyle Tidswell-Brown" userId="3518c4a0-5c99-4880-b127-cb60ccf11a39" providerId="ADAL" clId="{AEAB3FC2-C20C-49E8-9B17-29D8A2FC5488}" dt="2019-05-01T09:29:11.028" v="560" actId="5793"/>
        <pc:sldMkLst>
          <pc:docMk/>
          <pc:sldMk cId="3502640227" sldId="401"/>
        </pc:sldMkLst>
        <pc:spChg chg="mod">
          <ac:chgData name="Kyle Tidswell-Brown" userId="3518c4a0-5c99-4880-b127-cb60ccf11a39" providerId="ADAL" clId="{AEAB3FC2-C20C-49E8-9B17-29D8A2FC5488}" dt="2019-05-01T09:29:11.028" v="560" actId="5793"/>
          <ac:spMkLst>
            <pc:docMk/>
            <pc:sldMk cId="3502640227" sldId="401"/>
            <ac:spMk id="19" creationId="{5252A847-DE45-4FA3-A1F8-EEBEB845FF8E}"/>
          </ac:spMkLst>
        </pc:spChg>
      </pc:sldChg>
      <pc:sldChg chg="add">
        <pc:chgData name="Kyle Tidswell-Brown" userId="3518c4a0-5c99-4880-b127-cb60ccf11a39" providerId="ADAL" clId="{AEAB3FC2-C20C-49E8-9B17-29D8A2FC5488}" dt="2019-05-01T09:29:01.944" v="548"/>
        <pc:sldMkLst>
          <pc:docMk/>
          <pc:sldMk cId="482006224" sldId="402"/>
        </pc:sldMkLst>
      </pc:sldChg>
      <pc:sldChg chg="modSp add">
        <pc:chgData name="Kyle Tidswell-Brown" userId="3518c4a0-5c99-4880-b127-cb60ccf11a39" providerId="ADAL" clId="{AEAB3FC2-C20C-49E8-9B17-29D8A2FC5488}" dt="2019-05-01T09:33:09.566" v="869" actId="6549"/>
        <pc:sldMkLst>
          <pc:docMk/>
          <pc:sldMk cId="2161552097" sldId="403"/>
        </pc:sldMkLst>
        <pc:spChg chg="mod">
          <ac:chgData name="Kyle Tidswell-Brown" userId="3518c4a0-5c99-4880-b127-cb60ccf11a39" providerId="ADAL" clId="{AEAB3FC2-C20C-49E8-9B17-29D8A2FC5488}" dt="2019-05-01T09:33:09.566" v="869" actId="6549"/>
          <ac:spMkLst>
            <pc:docMk/>
            <pc:sldMk cId="2161552097" sldId="403"/>
            <ac:spMk id="19" creationId="{5252A847-DE45-4FA3-A1F8-EEBEB845FF8E}"/>
          </ac:spMkLst>
        </pc:spChg>
      </pc:sldChg>
      <pc:sldChg chg="modSp add">
        <pc:chgData name="Kyle Tidswell-Brown" userId="3518c4a0-5c99-4880-b127-cb60ccf11a39" providerId="ADAL" clId="{AEAB3FC2-C20C-49E8-9B17-29D8A2FC5488}" dt="2019-05-01T09:33:13.970" v="876" actId="20577"/>
        <pc:sldMkLst>
          <pc:docMk/>
          <pc:sldMk cId="3247391254" sldId="404"/>
        </pc:sldMkLst>
        <pc:spChg chg="mod">
          <ac:chgData name="Kyle Tidswell-Brown" userId="3518c4a0-5c99-4880-b127-cb60ccf11a39" providerId="ADAL" clId="{AEAB3FC2-C20C-49E8-9B17-29D8A2FC5488}" dt="2019-05-01T09:33:13.970" v="876" actId="20577"/>
          <ac:spMkLst>
            <pc:docMk/>
            <pc:sldMk cId="3247391254" sldId="404"/>
            <ac:spMk id="19" creationId="{5252A847-DE45-4FA3-A1F8-EEBEB845FF8E}"/>
          </ac:spMkLst>
        </pc:spChg>
      </pc:sldChg>
    </pc:docChg>
  </pc:docChgLst>
  <pc:docChgLst>
    <pc:chgData name="Cath Scanlon" userId="217f4c6b-e607-4a48-bdce-98b05a0a86c5" providerId="ADAL" clId="{14FF78ED-B530-493A-864B-374CDBDF9B20}"/>
    <pc:docChg chg="undo redo custSel addSld delSld modSld sldOrd">
      <pc:chgData name="Cath Scanlon" userId="217f4c6b-e607-4a48-bdce-98b05a0a86c5" providerId="ADAL" clId="{14FF78ED-B530-493A-864B-374CDBDF9B20}" dt="2019-04-29T22:02:02.332" v="1489" actId="207"/>
      <pc:docMkLst>
        <pc:docMk/>
      </pc:docMkLst>
      <pc:sldChg chg="modSp">
        <pc:chgData name="Cath Scanlon" userId="217f4c6b-e607-4a48-bdce-98b05a0a86c5" providerId="ADAL" clId="{14FF78ED-B530-493A-864B-374CDBDF9B20}" dt="2019-04-26T05:35:21.614" v="15" actId="403"/>
        <pc:sldMkLst>
          <pc:docMk/>
          <pc:sldMk cId="2637481266" sldId="256"/>
        </pc:sldMkLst>
        <pc:spChg chg="mod">
          <ac:chgData name="Cath Scanlon" userId="217f4c6b-e607-4a48-bdce-98b05a0a86c5" providerId="ADAL" clId="{14FF78ED-B530-493A-864B-374CDBDF9B20}" dt="2019-04-26T05:35:21.614" v="15" actId="403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Cath Scanlon" userId="217f4c6b-e607-4a48-bdce-98b05a0a86c5" providerId="ADAL" clId="{14FF78ED-B530-493A-864B-374CDBDF9B20}" dt="2019-04-26T05:34:47.192" v="8" actId="255"/>
        <pc:sldMkLst>
          <pc:docMk/>
          <pc:sldMk cId="3855900595" sldId="301"/>
        </pc:sldMkLst>
        <pc:spChg chg="mod">
          <ac:chgData name="Cath Scanlon" userId="217f4c6b-e607-4a48-bdce-98b05a0a86c5" providerId="ADAL" clId="{14FF78ED-B530-493A-864B-374CDBDF9B20}" dt="2019-04-26T05:34:47.192" v="8" actId="255"/>
          <ac:spMkLst>
            <pc:docMk/>
            <pc:sldMk cId="3855900595" sldId="301"/>
            <ac:spMk id="19" creationId="{5252A847-DE45-4FA3-A1F8-EEBEB845FF8E}"/>
          </ac:spMkLst>
        </pc:spChg>
      </pc:sldChg>
      <pc:sldChg chg="modSp">
        <pc:chgData name="Cath Scanlon" userId="217f4c6b-e607-4a48-bdce-98b05a0a86c5" providerId="ADAL" clId="{14FF78ED-B530-493A-864B-374CDBDF9B20}" dt="2019-04-26T15:52:49.574" v="914" actId="1036"/>
        <pc:sldMkLst>
          <pc:docMk/>
          <pc:sldMk cId="36917022" sldId="360"/>
        </pc:sldMkLst>
        <pc:spChg chg="mod">
          <ac:chgData name="Cath Scanlon" userId="217f4c6b-e607-4a48-bdce-98b05a0a86c5" providerId="ADAL" clId="{14FF78ED-B530-493A-864B-374CDBDF9B20}" dt="2019-04-26T15:52:49.574" v="914" actId="1036"/>
          <ac:spMkLst>
            <pc:docMk/>
            <pc:sldMk cId="36917022" sldId="360"/>
            <ac:spMk id="9" creationId="{15211669-9FE5-4D2F-AA30-BE6B31C5805B}"/>
          </ac:spMkLst>
        </pc:spChg>
        <pc:spChg chg="mod">
          <ac:chgData name="Cath Scanlon" userId="217f4c6b-e607-4a48-bdce-98b05a0a86c5" providerId="ADAL" clId="{14FF78ED-B530-493A-864B-374CDBDF9B20}" dt="2019-04-26T05:37:13.627" v="34" actId="14100"/>
          <ac:spMkLst>
            <pc:docMk/>
            <pc:sldMk cId="36917022" sldId="360"/>
            <ac:spMk id="11" creationId="{ED935ECF-0B28-4F5E-AAF0-678336322F67}"/>
          </ac:spMkLst>
        </pc:spChg>
        <pc:spChg chg="mod">
          <ac:chgData name="Cath Scanlon" userId="217f4c6b-e607-4a48-bdce-98b05a0a86c5" providerId="ADAL" clId="{14FF78ED-B530-493A-864B-374CDBDF9B20}" dt="2019-04-26T05:36:48.752" v="30" actId="255"/>
          <ac:spMkLst>
            <pc:docMk/>
            <pc:sldMk cId="36917022" sldId="360"/>
            <ac:spMk id="12" creationId="{458C3C57-25B8-4F7A-87C1-4E593EB0B89A}"/>
          </ac:spMkLst>
        </pc:spChg>
        <pc:spChg chg="mod">
          <ac:chgData name="Cath Scanlon" userId="217f4c6b-e607-4a48-bdce-98b05a0a86c5" providerId="ADAL" clId="{14FF78ED-B530-493A-864B-374CDBDF9B20}" dt="2019-04-26T05:36:48.752" v="30" actId="255"/>
          <ac:spMkLst>
            <pc:docMk/>
            <pc:sldMk cId="36917022" sldId="360"/>
            <ac:spMk id="13" creationId="{092CE13C-91B6-437E-939E-380BF83B9056}"/>
          </ac:spMkLst>
        </pc:spChg>
        <pc:spChg chg="mod">
          <ac:chgData name="Cath Scanlon" userId="217f4c6b-e607-4a48-bdce-98b05a0a86c5" providerId="ADAL" clId="{14FF78ED-B530-493A-864B-374CDBDF9B20}" dt="2019-04-26T05:37:05.544" v="33" actId="403"/>
          <ac:spMkLst>
            <pc:docMk/>
            <pc:sldMk cId="36917022" sldId="360"/>
            <ac:spMk id="19" creationId="{5252A847-DE45-4FA3-A1F8-EEBEB845FF8E}"/>
          </ac:spMkLst>
        </pc:spChg>
      </pc:sldChg>
      <pc:sldChg chg="modSp">
        <pc:chgData name="Cath Scanlon" userId="217f4c6b-e607-4a48-bdce-98b05a0a86c5" providerId="ADAL" clId="{14FF78ED-B530-493A-864B-374CDBDF9B20}" dt="2019-04-26T05:35:41.917" v="17" actId="113"/>
        <pc:sldMkLst>
          <pc:docMk/>
          <pc:sldMk cId="2319112823" sldId="371"/>
        </pc:sldMkLst>
        <pc:spChg chg="mod">
          <ac:chgData name="Cath Scanlon" userId="217f4c6b-e607-4a48-bdce-98b05a0a86c5" providerId="ADAL" clId="{14FF78ED-B530-493A-864B-374CDBDF9B20}" dt="2019-04-26T05:35:17.748" v="13" actId="403"/>
          <ac:spMkLst>
            <pc:docMk/>
            <pc:sldMk cId="2319112823" sldId="371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5" creationId="{45AC9545-0568-4A95-9EF9-D5DAFC113416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6" creationId="{3AC758C7-800F-40DA-8862-A8354BF1E5DF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7" creationId="{B3F764B1-2815-4662-BC79-A542D16AE637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8" creationId="{3FF76297-CDA3-4AE5-B75C-24FB2813CAB4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9" creationId="{AAE02C15-D778-463A-A2FF-4E4B740CE845}"/>
          </ac:spMkLst>
        </pc:spChg>
      </pc:sldChg>
      <pc:sldChg chg="addSp delSp modSp">
        <pc:chgData name="Cath Scanlon" userId="217f4c6b-e607-4a48-bdce-98b05a0a86c5" providerId="ADAL" clId="{14FF78ED-B530-493A-864B-374CDBDF9B20}" dt="2019-04-26T16:03:15.141" v="991" actId="20577"/>
        <pc:sldMkLst>
          <pc:docMk/>
          <pc:sldMk cId="972686969" sldId="374"/>
        </pc:sldMkLst>
        <pc:spChg chg="add mod">
          <ac:chgData name="Cath Scanlon" userId="217f4c6b-e607-4a48-bdce-98b05a0a86c5" providerId="ADAL" clId="{14FF78ED-B530-493A-864B-374CDBDF9B20}" dt="2019-04-26T15:59:40.308" v="915" actId="1076"/>
          <ac:spMkLst>
            <pc:docMk/>
            <pc:sldMk cId="972686969" sldId="374"/>
            <ac:spMk id="2" creationId="{99510AC6-B46C-4A6E-B4F5-543579BD09D8}"/>
          </ac:spMkLst>
        </pc:spChg>
        <pc:spChg chg="add del">
          <ac:chgData name="Cath Scanlon" userId="217f4c6b-e607-4a48-bdce-98b05a0a86c5" providerId="ADAL" clId="{14FF78ED-B530-493A-864B-374CDBDF9B20}" dt="2019-04-26T15:59:50.325" v="918"/>
          <ac:spMkLst>
            <pc:docMk/>
            <pc:sldMk cId="972686969" sldId="374"/>
            <ac:spMk id="3" creationId="{FD02064D-FB7D-4014-A11D-F090E980FD89}"/>
          </ac:spMkLst>
        </pc:spChg>
        <pc:spChg chg="mod">
          <ac:chgData name="Cath Scanlon" userId="217f4c6b-e607-4a48-bdce-98b05a0a86c5" providerId="ADAL" clId="{14FF78ED-B530-493A-864B-374CDBDF9B20}" dt="2019-04-26T16:03:15.141" v="991" actId="20577"/>
          <ac:spMkLst>
            <pc:docMk/>
            <pc:sldMk cId="972686969" sldId="374"/>
            <ac:spMk id="19" creationId="{5252A847-DE45-4FA3-A1F8-EEBEB845FF8E}"/>
          </ac:spMkLst>
        </pc:spChg>
        <pc:spChg chg="del">
          <ac:chgData name="Cath Scanlon" userId="217f4c6b-e607-4a48-bdce-98b05a0a86c5" providerId="ADAL" clId="{14FF78ED-B530-493A-864B-374CDBDF9B20}" dt="2019-04-26T05:40:52.880" v="59" actId="478"/>
          <ac:spMkLst>
            <pc:docMk/>
            <pc:sldMk cId="972686969" sldId="374"/>
            <ac:spMk id="21" creationId="{BEC24F1F-C9F9-4192-AEF4-0A7DFBFD540A}"/>
          </ac:spMkLst>
        </pc:spChg>
        <pc:spChg chg="del">
          <ac:chgData name="Cath Scanlon" userId="217f4c6b-e607-4a48-bdce-98b05a0a86c5" providerId="ADAL" clId="{14FF78ED-B530-493A-864B-374CDBDF9B20}" dt="2019-04-26T05:40:52.880" v="59" actId="478"/>
          <ac:spMkLst>
            <pc:docMk/>
            <pc:sldMk cId="972686969" sldId="374"/>
            <ac:spMk id="22" creationId="{ED952B84-B52C-4866-99BF-7B71D54DD2FC}"/>
          </ac:spMkLst>
        </pc:spChg>
        <pc:spChg chg="add mod">
          <ac:chgData name="Cath Scanlon" userId="217f4c6b-e607-4a48-bdce-98b05a0a86c5" providerId="ADAL" clId="{14FF78ED-B530-493A-864B-374CDBDF9B20}" dt="2019-04-26T16:01:57.766" v="953" actId="1076"/>
          <ac:spMkLst>
            <pc:docMk/>
            <pc:sldMk cId="972686969" sldId="374"/>
            <ac:spMk id="25" creationId="{82C60D0A-D15F-4B72-B827-DF2B51247A2C}"/>
          </ac:spMkLst>
        </pc:spChg>
        <pc:spChg chg="add mod">
          <ac:chgData name="Cath Scanlon" userId="217f4c6b-e607-4a48-bdce-98b05a0a86c5" providerId="ADAL" clId="{14FF78ED-B530-493A-864B-374CDBDF9B20}" dt="2019-04-26T16:02:32.563" v="964" actId="1076"/>
          <ac:spMkLst>
            <pc:docMk/>
            <pc:sldMk cId="972686969" sldId="374"/>
            <ac:spMk id="26" creationId="{984D2E34-46D8-4D4C-B646-AEF8057C2D66}"/>
          </ac:spMkLst>
        </pc:spChg>
        <pc:spChg chg="mod topLvl">
          <ac:chgData name="Cath Scanlon" userId="217f4c6b-e607-4a48-bdce-98b05a0a86c5" providerId="ADAL" clId="{14FF78ED-B530-493A-864B-374CDBDF9B20}" dt="2019-04-26T16:01:50.729" v="952" actId="1038"/>
          <ac:spMkLst>
            <pc:docMk/>
            <pc:sldMk cId="972686969" sldId="374"/>
            <ac:spMk id="28" creationId="{F93D134C-9142-448A-9952-C27FCA2C3A5A}"/>
          </ac:spMkLst>
        </pc:spChg>
        <pc:spChg chg="mod topLvl">
          <ac:chgData name="Cath Scanlon" userId="217f4c6b-e607-4a48-bdce-98b05a0a86c5" providerId="ADAL" clId="{14FF78ED-B530-493A-864B-374CDBDF9B20}" dt="2019-04-26T16:02:07.590" v="956" actId="14100"/>
          <ac:spMkLst>
            <pc:docMk/>
            <pc:sldMk cId="972686969" sldId="374"/>
            <ac:spMk id="30" creationId="{514B73E9-9E9E-490F-9BB7-69211917FAAB}"/>
          </ac:spMkLst>
        </pc:spChg>
        <pc:spChg chg="add mod">
          <ac:chgData name="Cath Scanlon" userId="217f4c6b-e607-4a48-bdce-98b05a0a86c5" providerId="ADAL" clId="{14FF78ED-B530-493A-864B-374CDBDF9B20}" dt="2019-04-26T16:01:21.746" v="940" actId="1076"/>
          <ac:spMkLst>
            <pc:docMk/>
            <pc:sldMk cId="972686969" sldId="374"/>
            <ac:spMk id="31" creationId="{DD727E5F-BB63-4F64-B91F-D674E2221602}"/>
          </ac:spMkLst>
        </pc:spChg>
        <pc:spChg chg="add mod">
          <ac:chgData name="Cath Scanlon" userId="217f4c6b-e607-4a48-bdce-98b05a0a86c5" providerId="ADAL" clId="{14FF78ED-B530-493A-864B-374CDBDF9B20}" dt="2019-04-26T16:00:33.898" v="928" actId="14100"/>
          <ac:spMkLst>
            <pc:docMk/>
            <pc:sldMk cId="972686969" sldId="374"/>
            <ac:spMk id="32" creationId="{4D1F7A0E-64C9-4909-A3AE-8521B6C1497E}"/>
          </ac:spMkLst>
        </pc:spChg>
        <pc:spChg chg="add mod">
          <ac:chgData name="Cath Scanlon" userId="217f4c6b-e607-4a48-bdce-98b05a0a86c5" providerId="ADAL" clId="{14FF78ED-B530-493A-864B-374CDBDF9B20}" dt="2019-04-26T16:02:26.462" v="963" actId="14100"/>
          <ac:spMkLst>
            <pc:docMk/>
            <pc:sldMk cId="972686969" sldId="374"/>
            <ac:spMk id="33" creationId="{96C47F6F-DBBD-457B-9241-422B383AE834}"/>
          </ac:spMkLst>
        </pc:spChg>
        <pc:spChg chg="add mod">
          <ac:chgData name="Cath Scanlon" userId="217f4c6b-e607-4a48-bdce-98b05a0a86c5" providerId="ADAL" clId="{14FF78ED-B530-493A-864B-374CDBDF9B20}" dt="2019-04-26T16:02:51.998" v="971" actId="14100"/>
          <ac:spMkLst>
            <pc:docMk/>
            <pc:sldMk cId="972686969" sldId="374"/>
            <ac:spMk id="34" creationId="{3B0CB80C-1BAD-40DA-A92B-EAFD95DD2DB2}"/>
          </ac:spMkLst>
        </pc:spChg>
        <pc:spChg chg="add mod">
          <ac:chgData name="Cath Scanlon" userId="217f4c6b-e607-4a48-bdce-98b05a0a86c5" providerId="ADAL" clId="{14FF78ED-B530-493A-864B-374CDBDF9B20}" dt="2019-04-26T16:03:02.201" v="974" actId="20577"/>
          <ac:spMkLst>
            <pc:docMk/>
            <pc:sldMk cId="972686969" sldId="374"/>
            <ac:spMk id="35" creationId="{925B3B39-9C6F-4D0A-9ACA-AE560E2EB711}"/>
          </ac:spMkLst>
        </pc:spChg>
        <pc:grpChg chg="del">
          <ac:chgData name="Cath Scanlon" userId="217f4c6b-e607-4a48-bdce-98b05a0a86c5" providerId="ADAL" clId="{14FF78ED-B530-493A-864B-374CDBDF9B20}" dt="2019-04-26T05:40:52.880" v="59" actId="478"/>
          <ac:grpSpMkLst>
            <pc:docMk/>
            <pc:sldMk cId="972686969" sldId="374"/>
            <ac:grpSpMk id="4" creationId="{5E9CE88E-36ED-4FC8-AD7E-968D83859526}"/>
          </ac:grpSpMkLst>
        </pc:grpChg>
        <pc:grpChg chg="add del mod">
          <ac:chgData name="Cath Scanlon" userId="217f4c6b-e607-4a48-bdce-98b05a0a86c5" providerId="ADAL" clId="{14FF78ED-B530-493A-864B-374CDBDF9B20}" dt="2019-04-26T16:00:38.681" v="929" actId="165"/>
          <ac:grpSpMkLst>
            <pc:docMk/>
            <pc:sldMk cId="972686969" sldId="374"/>
            <ac:grpSpMk id="27" creationId="{B0574DA7-5902-42AD-87CA-6D7AC461851F}"/>
          </ac:grpSpMkLst>
        </pc:grpChg>
        <pc:cxnChg chg="mod">
          <ac:chgData name="Cath Scanlon" userId="217f4c6b-e607-4a48-bdce-98b05a0a86c5" providerId="ADAL" clId="{14FF78ED-B530-493A-864B-374CDBDF9B20}" dt="2019-04-26T05:38:15.487" v="45" actId="1076"/>
          <ac:cxnSpMkLst>
            <pc:docMk/>
            <pc:sldMk cId="972686969" sldId="374"/>
            <ac:cxnSpMk id="15" creationId="{7610979E-DAEA-409D-A781-4CBF94879C80}"/>
          </ac:cxnSpMkLst>
        </pc:cxnChg>
        <pc:cxnChg chg="mod">
          <ac:chgData name="Cath Scanlon" userId="217f4c6b-e607-4a48-bdce-98b05a0a86c5" providerId="ADAL" clId="{14FF78ED-B530-493A-864B-374CDBDF9B20}" dt="2019-04-26T05:38:31.217" v="47" actId="1076"/>
          <ac:cxnSpMkLst>
            <pc:docMk/>
            <pc:sldMk cId="972686969" sldId="374"/>
            <ac:cxnSpMk id="20" creationId="{DC0D06B7-E8C1-482B-A5A7-293FA5C45FAF}"/>
          </ac:cxnSpMkLst>
        </pc:cxnChg>
        <pc:cxnChg chg="mod topLvl">
          <ac:chgData name="Cath Scanlon" userId="217f4c6b-e607-4a48-bdce-98b05a0a86c5" providerId="ADAL" clId="{14FF78ED-B530-493A-864B-374CDBDF9B20}" dt="2019-04-26T16:01:40.486" v="944" actId="14100"/>
          <ac:cxnSpMkLst>
            <pc:docMk/>
            <pc:sldMk cId="972686969" sldId="374"/>
            <ac:cxnSpMk id="29" creationId="{4C9C7726-AD24-4839-AEA2-E523509E899F}"/>
          </ac:cxnSpMkLst>
        </pc:cxnChg>
      </pc:sldChg>
      <pc:sldChg chg="modSp">
        <pc:chgData name="Cath Scanlon" userId="217f4c6b-e607-4a48-bdce-98b05a0a86c5" providerId="ADAL" clId="{14FF78ED-B530-493A-864B-374CDBDF9B20}" dt="2019-04-26T05:42:13.764" v="86" actId="255"/>
        <pc:sldMkLst>
          <pc:docMk/>
          <pc:sldMk cId="1360669541" sldId="376"/>
        </pc:sldMkLst>
        <pc:spChg chg="mod">
          <ac:chgData name="Cath Scanlon" userId="217f4c6b-e607-4a48-bdce-98b05a0a86c5" providerId="ADAL" clId="{14FF78ED-B530-493A-864B-374CDBDF9B20}" dt="2019-04-26T05:42:05.594" v="83" actId="404"/>
          <ac:spMkLst>
            <pc:docMk/>
            <pc:sldMk cId="1360669541" sldId="376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6T05:42:13.764" v="86" actId="255"/>
          <ac:spMkLst>
            <pc:docMk/>
            <pc:sldMk cId="1360669541" sldId="376"/>
            <ac:spMk id="26" creationId="{62A019B4-1E27-48E0-951F-5C48FE9BADD6}"/>
          </ac:spMkLst>
        </pc:spChg>
        <pc:spChg chg="mod">
          <ac:chgData name="Cath Scanlon" userId="217f4c6b-e607-4a48-bdce-98b05a0a86c5" providerId="ADAL" clId="{14FF78ED-B530-493A-864B-374CDBDF9B20}" dt="2019-04-26T05:42:13.764" v="86" actId="255"/>
          <ac:spMkLst>
            <pc:docMk/>
            <pc:sldMk cId="1360669541" sldId="376"/>
            <ac:spMk id="27" creationId="{97DF9796-0807-48A3-A19A-88B63E044DE0}"/>
          </ac:spMkLst>
        </pc:spChg>
        <pc:spChg chg="mod">
          <ac:chgData name="Cath Scanlon" userId="217f4c6b-e607-4a48-bdce-98b05a0a86c5" providerId="ADAL" clId="{14FF78ED-B530-493A-864B-374CDBDF9B20}" dt="2019-04-26T05:42:13.764" v="86" actId="255"/>
          <ac:spMkLst>
            <pc:docMk/>
            <pc:sldMk cId="1360669541" sldId="376"/>
            <ac:spMk id="28" creationId="{494EA001-4768-4A98-A80D-05F5F2FF880E}"/>
          </ac:spMkLst>
        </pc:spChg>
      </pc:sldChg>
      <pc:sldChg chg="addSp delSp modSp">
        <pc:chgData name="Cath Scanlon" userId="217f4c6b-e607-4a48-bdce-98b05a0a86c5" providerId="ADAL" clId="{14FF78ED-B530-493A-864B-374CDBDF9B20}" dt="2019-04-26T16:12:11.104" v="1118" actId="170"/>
        <pc:sldMkLst>
          <pc:docMk/>
          <pc:sldMk cId="3852534131" sldId="378"/>
        </pc:sldMkLst>
        <pc:spChg chg="add mod">
          <ac:chgData name="Cath Scanlon" userId="217f4c6b-e607-4a48-bdce-98b05a0a86c5" providerId="ADAL" clId="{14FF78ED-B530-493A-864B-374CDBDF9B20}" dt="2019-04-26T16:07:42.873" v="1065" actId="14100"/>
          <ac:spMkLst>
            <pc:docMk/>
            <pc:sldMk cId="3852534131" sldId="378"/>
            <ac:spMk id="13" creationId="{0CA32CED-4BF6-4A5D-B7D9-86671A192D89}"/>
          </ac:spMkLst>
        </pc:spChg>
        <pc:spChg chg="mod">
          <ac:chgData name="Cath Scanlon" userId="217f4c6b-e607-4a48-bdce-98b05a0a86c5" providerId="ADAL" clId="{14FF78ED-B530-493A-864B-374CDBDF9B20}" dt="2019-04-26T16:10:37.709" v="1089" actId="20577"/>
          <ac:spMkLst>
            <pc:docMk/>
            <pc:sldMk cId="3852534131" sldId="378"/>
            <ac:spMk id="14" creationId="{C9FC832B-DA66-4A70-A5E0-26106E2A41BB}"/>
          </ac:spMkLst>
        </pc:spChg>
        <pc:spChg chg="mod">
          <ac:chgData name="Cath Scanlon" userId="217f4c6b-e607-4a48-bdce-98b05a0a86c5" providerId="ADAL" clId="{14FF78ED-B530-493A-864B-374CDBDF9B20}" dt="2019-04-26T16:11:05.985" v="1096" actId="12788"/>
          <ac:spMkLst>
            <pc:docMk/>
            <pc:sldMk cId="3852534131" sldId="378"/>
            <ac:spMk id="15" creationId="{F8B78BE1-AB95-40FD-90CE-9D20438A1F05}"/>
          </ac:spMkLst>
        </pc:spChg>
        <pc:spChg chg="mod">
          <ac:chgData name="Cath Scanlon" userId="217f4c6b-e607-4a48-bdce-98b05a0a86c5" providerId="ADAL" clId="{14FF78ED-B530-493A-864B-374CDBDF9B20}" dt="2019-04-26T05:45:07.148" v="155" actId="403"/>
          <ac:spMkLst>
            <pc:docMk/>
            <pc:sldMk cId="3852534131" sldId="378"/>
            <ac:spMk id="19" creationId="{5252A847-DE45-4FA3-A1F8-EEBEB845FF8E}"/>
          </ac:spMkLst>
        </pc:spChg>
        <pc:spChg chg="mod ord">
          <ac:chgData name="Cath Scanlon" userId="217f4c6b-e607-4a48-bdce-98b05a0a86c5" providerId="ADAL" clId="{14FF78ED-B530-493A-864B-374CDBDF9B20}" dt="2019-04-26T16:09:09.712" v="1068" actId="1076"/>
          <ac:spMkLst>
            <pc:docMk/>
            <pc:sldMk cId="3852534131" sldId="378"/>
            <ac:spMk id="20" creationId="{D339CAA1-513C-42D6-9ADC-F671B66F684B}"/>
          </ac:spMkLst>
        </pc:spChg>
        <pc:spChg chg="mod ord">
          <ac:chgData name="Cath Scanlon" userId="217f4c6b-e607-4a48-bdce-98b05a0a86c5" providerId="ADAL" clId="{14FF78ED-B530-493A-864B-374CDBDF9B20}" dt="2019-04-26T16:12:11.104" v="1118" actId="170"/>
          <ac:spMkLst>
            <pc:docMk/>
            <pc:sldMk cId="3852534131" sldId="378"/>
            <ac:spMk id="21" creationId="{C711F20A-3567-4C7D-AF8C-4D80E165F8A2}"/>
          </ac:spMkLst>
        </pc:spChg>
        <pc:spChg chg="del mod">
          <ac:chgData name="Cath Scanlon" userId="217f4c6b-e607-4a48-bdce-98b05a0a86c5" providerId="ADAL" clId="{14FF78ED-B530-493A-864B-374CDBDF9B20}" dt="2019-04-26T16:10:51.650" v="1092" actId="478"/>
          <ac:spMkLst>
            <pc:docMk/>
            <pc:sldMk cId="3852534131" sldId="378"/>
            <ac:spMk id="22" creationId="{9C29FAC9-93F6-4A48-9E48-A7D38FDAC6A0}"/>
          </ac:spMkLst>
        </pc:spChg>
        <pc:spChg chg="mod">
          <ac:chgData name="Cath Scanlon" userId="217f4c6b-e607-4a48-bdce-98b05a0a86c5" providerId="ADAL" clId="{14FF78ED-B530-493A-864B-374CDBDF9B20}" dt="2019-04-26T16:11:59.630" v="1116" actId="207"/>
          <ac:spMkLst>
            <pc:docMk/>
            <pc:sldMk cId="3852534131" sldId="378"/>
            <ac:spMk id="23" creationId="{3C32445A-5B0F-417D-BEFB-057F01CAD0D3}"/>
          </ac:spMkLst>
        </pc:spChg>
        <pc:spChg chg="add del mod">
          <ac:chgData name="Cath Scanlon" userId="217f4c6b-e607-4a48-bdce-98b05a0a86c5" providerId="ADAL" clId="{14FF78ED-B530-493A-864B-374CDBDF9B20}" dt="2019-04-26T16:11:24.839" v="1109" actId="478"/>
          <ac:spMkLst>
            <pc:docMk/>
            <pc:sldMk cId="3852534131" sldId="378"/>
            <ac:spMk id="24" creationId="{66C31C43-5AAE-4AE7-BECF-01AEB3CC4D2B}"/>
          </ac:spMkLst>
        </pc:spChg>
        <pc:spChg chg="add del">
          <ac:chgData name="Cath Scanlon" userId="217f4c6b-e607-4a48-bdce-98b05a0a86c5" providerId="ADAL" clId="{14FF78ED-B530-493A-864B-374CDBDF9B20}" dt="2019-04-26T16:09:04.058" v="1067" actId="478"/>
          <ac:spMkLst>
            <pc:docMk/>
            <pc:sldMk cId="3852534131" sldId="378"/>
            <ac:spMk id="26" creationId="{E3F31911-76CE-4F1C-9472-0F6CFB580681}"/>
          </ac:spMkLst>
        </pc:spChg>
        <pc:spChg chg="add del mod">
          <ac:chgData name="Cath Scanlon" userId="217f4c6b-e607-4a48-bdce-98b05a0a86c5" providerId="ADAL" clId="{14FF78ED-B530-493A-864B-374CDBDF9B20}" dt="2019-04-26T16:11:09.923" v="1101" actId="1035"/>
          <ac:spMkLst>
            <pc:docMk/>
            <pc:sldMk cId="3852534131" sldId="378"/>
            <ac:spMk id="27" creationId="{0C3F8EE7-757A-41F5-869C-BB4A1A61A146}"/>
          </ac:spMkLst>
        </pc:spChg>
        <pc:graphicFrameChg chg="add del mod ord">
          <ac:chgData name="Cath Scanlon" userId="217f4c6b-e607-4a48-bdce-98b05a0a86c5" providerId="ADAL" clId="{14FF78ED-B530-493A-864B-374CDBDF9B20}" dt="2019-04-26T16:10:42.957" v="1090" actId="478"/>
          <ac:graphicFrameMkLst>
            <pc:docMk/>
            <pc:sldMk cId="3852534131" sldId="378"/>
            <ac:graphicFrameMk id="25" creationId="{4EDCE1CE-BE33-4911-A877-E422017D60C4}"/>
          </ac:graphicFrameMkLst>
        </pc:graphicFrameChg>
      </pc:sldChg>
      <pc:sldChg chg="modSp">
        <pc:chgData name="Cath Scanlon" userId="217f4c6b-e607-4a48-bdce-98b05a0a86c5" providerId="ADAL" clId="{14FF78ED-B530-493A-864B-374CDBDF9B20}" dt="2019-04-29T22:00:16.742" v="1476" actId="20577"/>
        <pc:sldMkLst>
          <pc:docMk/>
          <pc:sldMk cId="2050125134" sldId="381"/>
        </pc:sldMkLst>
        <pc:spChg chg="mod">
          <ac:chgData name="Cath Scanlon" userId="217f4c6b-e607-4a48-bdce-98b05a0a86c5" providerId="ADAL" clId="{14FF78ED-B530-493A-864B-374CDBDF9B20}" dt="2019-04-29T22:00:16.742" v="1476" actId="20577"/>
          <ac:spMkLst>
            <pc:docMk/>
            <pc:sldMk cId="2050125134" sldId="381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5" creationId="{58E51577-E708-4A87-965B-2F91B7880C60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6" creationId="{D3608D40-801E-4465-B417-8D1B8EA5C047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7" creationId="{60BA4A68-92BF-444C-A63A-32D9F2D3E21B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8" creationId="{1631A1B6-D9D4-4E30-B058-E312E02A4BD9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9" creationId="{C7BB5BDD-9DF0-4292-BD18-CC94F86A5472}"/>
          </ac:spMkLst>
        </pc:spChg>
      </pc:sldChg>
      <pc:sldChg chg="modSp">
        <pc:chgData name="Cath Scanlon" userId="217f4c6b-e607-4a48-bdce-98b05a0a86c5" providerId="ADAL" clId="{14FF78ED-B530-493A-864B-374CDBDF9B20}" dt="2019-04-29T22:00:25.297" v="1477" actId="20577"/>
        <pc:sldMkLst>
          <pc:docMk/>
          <pc:sldMk cId="3376625617" sldId="382"/>
        </pc:sldMkLst>
        <pc:spChg chg="mod">
          <ac:chgData name="Cath Scanlon" userId="217f4c6b-e607-4a48-bdce-98b05a0a86c5" providerId="ADAL" clId="{14FF78ED-B530-493A-864B-374CDBDF9B20}" dt="2019-04-29T22:00:25.297" v="1477" actId="20577"/>
          <ac:spMkLst>
            <pc:docMk/>
            <pc:sldMk cId="3376625617" sldId="382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5" creationId="{58E51577-E708-4A87-965B-2F91B7880C60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6" creationId="{D3608D40-801E-4465-B417-8D1B8EA5C047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7" creationId="{60BA4A68-92BF-444C-A63A-32D9F2D3E21B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8" creationId="{1631A1B6-D9D4-4E30-B058-E312E02A4BD9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9" creationId="{C7BB5BDD-9DF0-4292-BD18-CC94F86A5472}"/>
          </ac:spMkLst>
        </pc:spChg>
      </pc:sldChg>
      <pc:sldChg chg="addSp delSp modSp">
        <pc:chgData name="Cath Scanlon" userId="217f4c6b-e607-4a48-bdce-98b05a0a86c5" providerId="ADAL" clId="{14FF78ED-B530-493A-864B-374CDBDF9B20}" dt="2019-04-26T16:12:19.848" v="1120" actId="478"/>
        <pc:sldMkLst>
          <pc:docMk/>
          <pc:sldMk cId="2277090379" sldId="385"/>
        </pc:sldMkLst>
        <pc:spChg chg="add del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13" creationId="{FD5BDFFD-4B0C-41EA-A829-F7AB13890C1C}"/>
          </ac:spMkLst>
        </pc:spChg>
        <pc:spChg chg="mod">
          <ac:chgData name="Cath Scanlon" userId="217f4c6b-e607-4a48-bdce-98b05a0a86c5" providerId="ADAL" clId="{14FF78ED-B530-493A-864B-374CDBDF9B20}" dt="2019-04-26T16:11:47.838" v="1114" actId="20577"/>
          <ac:spMkLst>
            <pc:docMk/>
            <pc:sldMk cId="2277090379" sldId="385"/>
            <ac:spMk id="14" creationId="{C9FC832B-DA66-4A70-A5E0-26106E2A41BB}"/>
          </ac:spMkLst>
        </pc:spChg>
        <pc:spChg chg="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15" creationId="{F8B78BE1-AB95-40FD-90CE-9D20438A1F05}"/>
          </ac:spMkLst>
        </pc:spChg>
        <pc:spChg chg="mod">
          <ac:chgData name="Cath Scanlon" userId="217f4c6b-e607-4a48-bdce-98b05a0a86c5" providerId="ADAL" clId="{14FF78ED-B530-493A-864B-374CDBDF9B20}" dt="2019-04-26T16:04:53.441" v="1030" actId="20577"/>
          <ac:spMkLst>
            <pc:docMk/>
            <pc:sldMk cId="2277090379" sldId="385"/>
            <ac:spMk id="19" creationId="{5252A847-DE45-4FA3-A1F8-EEBEB845FF8E}"/>
          </ac:spMkLst>
        </pc:spChg>
        <pc:spChg chg="del mod">
          <ac:chgData name="Cath Scanlon" userId="217f4c6b-e607-4a48-bdce-98b05a0a86c5" providerId="ADAL" clId="{14FF78ED-B530-493A-864B-374CDBDF9B20}" dt="2019-04-26T05:46:03.684" v="171" actId="478"/>
          <ac:spMkLst>
            <pc:docMk/>
            <pc:sldMk cId="2277090379" sldId="385"/>
            <ac:spMk id="20" creationId="{D339CAA1-513C-42D6-9ADC-F671B66F684B}"/>
          </ac:spMkLst>
        </pc:spChg>
        <pc:spChg chg="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1" creationId="{C711F20A-3567-4C7D-AF8C-4D80E165F8A2}"/>
          </ac:spMkLst>
        </pc:spChg>
        <pc:spChg chg="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2" creationId="{9C29FAC9-93F6-4A48-9E48-A7D38FDAC6A0}"/>
          </ac:spMkLst>
        </pc:spChg>
        <pc:spChg chg="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3" creationId="{3C32445A-5B0F-417D-BEFB-057F01CAD0D3}"/>
          </ac:spMkLst>
        </pc:spChg>
        <pc:spChg chg="add del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4" creationId="{AB16CF9C-AD16-4C6D-8942-FDCD051C5B3D}"/>
          </ac:spMkLst>
        </pc:spChg>
        <pc:spChg chg="add del mod">
          <ac:chgData name="Cath Scanlon" userId="217f4c6b-e607-4a48-bdce-98b05a0a86c5" providerId="ADAL" clId="{14FF78ED-B530-493A-864B-374CDBDF9B20}" dt="2019-04-26T16:12:19.848" v="1120" actId="478"/>
          <ac:spMkLst>
            <pc:docMk/>
            <pc:sldMk cId="2277090379" sldId="385"/>
            <ac:spMk id="25" creationId="{656C7F8B-8EAD-4487-B00F-333E7B7725DE}"/>
          </ac:spMkLst>
        </pc:spChg>
        <pc:spChg chg="add 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6" creationId="{727F53D9-E0C1-4831-AA14-5CF16DD1E654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27" creationId="{B45FCE94-9DC6-4B58-B74F-697992273E77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28" creationId="{6636D2A7-4AAC-4364-9113-DFD132988F77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29" creationId="{EF750FF8-2B80-460B-9F85-92C8629821CA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30" creationId="{E8231513-E721-4460-ADC5-8AB9FB2FBD6E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31" creationId="{1ECB5994-2D4D-432B-BCDE-BACA8C9FE62A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32" creationId="{8ACEDC02-6808-4183-87B2-70EF6E256788}"/>
          </ac:spMkLst>
        </pc:spChg>
      </pc:sldChg>
      <pc:sldChg chg="modSp add">
        <pc:chgData name="Cath Scanlon" userId="217f4c6b-e607-4a48-bdce-98b05a0a86c5" providerId="ADAL" clId="{14FF78ED-B530-493A-864B-374CDBDF9B20}" dt="2019-04-29T22:02:02.332" v="1489" actId="207"/>
        <pc:sldMkLst>
          <pc:docMk/>
          <pc:sldMk cId="2245272229" sldId="392"/>
        </pc:sldMkLst>
        <pc:spChg chg="mod">
          <ac:chgData name="Cath Scanlon" userId="217f4c6b-e607-4a48-bdce-98b05a0a86c5" providerId="ADAL" clId="{14FF78ED-B530-493A-864B-374CDBDF9B20}" dt="2019-04-29T22:01:28.260" v="1485" actId="207"/>
          <ac:spMkLst>
            <pc:docMk/>
            <pc:sldMk cId="2245272229" sldId="392"/>
            <ac:spMk id="14" creationId="{EB880A6C-11EF-49AE-BB0C-8440231ADC39}"/>
          </ac:spMkLst>
        </pc:spChg>
        <pc:spChg chg="mod">
          <ac:chgData name="Cath Scanlon" userId="217f4c6b-e607-4a48-bdce-98b05a0a86c5" providerId="ADAL" clId="{14FF78ED-B530-493A-864B-374CDBDF9B20}" dt="2019-04-29T22:02:02.332" v="1489" actId="207"/>
          <ac:spMkLst>
            <pc:docMk/>
            <pc:sldMk cId="2245272229" sldId="392"/>
            <ac:spMk id="15" creationId="{3B1BF047-3C48-4678-B4C9-AAD02EACFCA1}"/>
          </ac:spMkLst>
        </pc:spChg>
        <pc:spChg chg="mod">
          <ac:chgData name="Cath Scanlon" userId="217f4c6b-e607-4a48-bdce-98b05a0a86c5" providerId="ADAL" clId="{14FF78ED-B530-493A-864B-374CDBDF9B20}" dt="2019-04-29T22:00:47.215" v="1479" actId="20577"/>
          <ac:spMkLst>
            <pc:docMk/>
            <pc:sldMk cId="2245272229" sldId="392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9T22:01:17.251" v="1483" actId="207"/>
          <ac:spMkLst>
            <pc:docMk/>
            <pc:sldMk cId="2245272229" sldId="392"/>
            <ac:spMk id="20" creationId="{0EC6526D-55E0-41A2-889B-AC8073CCAF80}"/>
          </ac:spMkLst>
        </pc:spChg>
      </pc:sldChg>
      <pc:sldChg chg="addSp delSp modSp add">
        <pc:chgData name="Cath Scanlon" userId="217f4c6b-e607-4a48-bdce-98b05a0a86c5" providerId="ADAL" clId="{14FF78ED-B530-493A-864B-374CDBDF9B20}" dt="2019-04-29T21:59:46.843" v="1474"/>
        <pc:sldMkLst>
          <pc:docMk/>
          <pc:sldMk cId="1916353750" sldId="395"/>
        </pc:sldMkLst>
        <pc:spChg chg="del">
          <ac:chgData name="Cath Scanlon" userId="217f4c6b-e607-4a48-bdce-98b05a0a86c5" providerId="ADAL" clId="{14FF78ED-B530-493A-864B-374CDBDF9B20}" dt="2019-04-29T21:59:46.471" v="1473" actId="478"/>
          <ac:spMkLst>
            <pc:docMk/>
            <pc:sldMk cId="1916353750" sldId="395"/>
            <ac:spMk id="22" creationId="{D76C08D3-8AC2-4036-B2EE-4DB87531E50F}"/>
          </ac:spMkLst>
        </pc:spChg>
        <pc:spChg chg="mod">
          <ac:chgData name="Cath Scanlon" userId="217f4c6b-e607-4a48-bdce-98b05a0a86c5" providerId="ADAL" clId="{14FF78ED-B530-493A-864B-374CDBDF9B20}" dt="2019-04-29T21:59:11.836" v="1466" actId="1036"/>
          <ac:spMkLst>
            <pc:docMk/>
            <pc:sldMk cId="1916353750" sldId="395"/>
            <ac:spMk id="24" creationId="{A9353C5F-FA50-402D-8A87-F25FBF09F27F}"/>
          </ac:spMkLst>
        </pc:spChg>
        <pc:spChg chg="add">
          <ac:chgData name="Cath Scanlon" userId="217f4c6b-e607-4a48-bdce-98b05a0a86c5" providerId="ADAL" clId="{14FF78ED-B530-493A-864B-374CDBDF9B20}" dt="2019-04-29T21:59:46.843" v="1474"/>
          <ac:spMkLst>
            <pc:docMk/>
            <pc:sldMk cId="1916353750" sldId="395"/>
            <ac:spMk id="25" creationId="{383417F6-1341-471F-AB9F-3745ECC6C7A6}"/>
          </ac:spMkLst>
        </pc:spChg>
        <pc:grpChg chg="mod">
          <ac:chgData name="Cath Scanlon" userId="217f4c6b-e607-4a48-bdce-98b05a0a86c5" providerId="ADAL" clId="{14FF78ED-B530-493A-864B-374CDBDF9B20}" dt="2019-04-29T21:59:11.836" v="1466" actId="1036"/>
          <ac:grpSpMkLst>
            <pc:docMk/>
            <pc:sldMk cId="1916353750" sldId="395"/>
            <ac:grpSpMk id="3" creationId="{8B984A71-9999-454F-96FE-227C1971755A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pPr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Maths today</a:t>
            </a:r>
            <a:endParaRPr lang="en-GB" sz="5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26382770"/>
              </p:ext>
            </p:extLst>
          </p:nvPr>
        </p:nvGraphicFramePr>
        <p:xfrm>
          <a:off x="179513" y="1052736"/>
          <a:ext cx="8735887" cy="2307875"/>
        </p:xfrm>
        <a:graphic>
          <a:graphicData uri="http://schemas.openxmlformats.org/drawingml/2006/table">
            <a:tbl>
              <a:tblPr/>
              <a:tblGrid>
                <a:gridCol w="8735887"/>
              </a:tblGrid>
              <a:tr h="722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Maths – Y5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latin typeface="Comic Sans MS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400" dirty="0">
                          <a:latin typeface="Comic Sans MS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400" dirty="0" smtClean="0">
                          <a:latin typeface="Comic Sans MS"/>
                          <a:ea typeface="Calibri"/>
                          <a:cs typeface="Times New Roman"/>
                        </a:rPr>
                        <a:t>11.6.20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3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u="sng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000" b="1" u="sng" dirty="0" smtClean="0">
                          <a:solidFill>
                            <a:srgbClr val="00B05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u="none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*I can</a:t>
                      </a:r>
                      <a:r>
                        <a:rPr lang="en-GB" sz="2000" b="1" u="none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 REFLECT a shape in a horizontal or vertical mirror line accurately.</a:t>
                      </a:r>
                      <a:endParaRPr lang="en-GB" sz="2000" b="1" u="none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u="none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*I can</a:t>
                      </a:r>
                      <a:r>
                        <a:rPr lang="en-GB" sz="2000" b="1" u="none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 recognise co-ordinates BEFORE and AFTER a reflection.</a:t>
                      </a:r>
                      <a:endParaRPr lang="en-GB" sz="2000" b="1" u="none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290" name="AutoShape 2" descr="Image result for angles"/>
          <p:cNvSpPr>
            <a:spLocks noChangeAspect="1" noChangeArrowheads="1"/>
          </p:cNvSpPr>
          <p:nvPr/>
        </p:nvSpPr>
        <p:spPr bwMode="auto">
          <a:xfrm>
            <a:off x="155575" y="-1303338"/>
            <a:ext cx="4600575" cy="2714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292" name="AutoShape 4" descr="Image result for angles"/>
          <p:cNvSpPr>
            <a:spLocks noChangeAspect="1" noChangeArrowheads="1"/>
          </p:cNvSpPr>
          <p:nvPr/>
        </p:nvSpPr>
        <p:spPr bwMode="auto">
          <a:xfrm>
            <a:off x="155575" y="-1303338"/>
            <a:ext cx="4600575" cy="2714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294" name="AutoShape 6" descr="acute ang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482" name="AutoShape 2" descr="Image result for reflect in a horizontal mirror line"/>
          <p:cNvSpPr>
            <a:spLocks noChangeAspect="1" noChangeArrowheads="1"/>
          </p:cNvSpPr>
          <p:nvPr/>
        </p:nvSpPr>
        <p:spPr bwMode="auto">
          <a:xfrm>
            <a:off x="155575" y="-776288"/>
            <a:ext cx="1933575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484" name="AutoShape 4" descr="reflection up-dow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Picture 4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3500154"/>
            <a:ext cx="3986213" cy="3357846"/>
          </a:xfrm>
          <a:prstGeom prst="rect">
            <a:avLst/>
          </a:prstGeom>
          <a:noFill/>
        </p:spPr>
      </p:pic>
      <p:pic>
        <p:nvPicPr>
          <p:cNvPr id="20486" name="Picture 6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38" y="3550567"/>
            <a:ext cx="2786062" cy="33074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2" name="Group 15">
            <a:extLst>
              <a:ext uri="{FF2B5EF4-FFF2-40B4-BE49-F238E27FC236}">
                <a16:creationId xmlns=""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=""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=""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Plot these coordinates and join them in order.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Reflect it. What have you drawn?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 cross</a:t>
            </a:r>
          </a:p>
          <a:p>
            <a:pPr algn="ctr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="" xmlns:a16="http://schemas.microsoft.com/office/drawing/2014/main" id="{CCA4EEF8-2773-4F42-B769-CA52469500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09059920"/>
              </p:ext>
            </p:extLst>
          </p:nvPr>
        </p:nvGraphicFramePr>
        <p:xfrm>
          <a:off x="2494000" y="1886086"/>
          <a:ext cx="4219480" cy="42257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170">
                  <a:extLst>
                    <a:ext uri="{9D8B030D-6E8A-4147-A177-3AD203B41FA5}">
                      <a16:colId xmlns="" xmlns:a16="http://schemas.microsoft.com/office/drawing/2014/main" val="3596264949"/>
                    </a:ext>
                  </a:extLst>
                </a:gridCol>
                <a:gridCol w="408731">
                  <a:extLst>
                    <a:ext uri="{9D8B030D-6E8A-4147-A177-3AD203B41FA5}">
                      <a16:colId xmlns="" xmlns:a16="http://schemas.microsoft.com/office/drawing/2014/main" val="3524403896"/>
                    </a:ext>
                  </a:extLst>
                </a:gridCol>
                <a:gridCol w="408731">
                  <a:extLst>
                    <a:ext uri="{9D8B030D-6E8A-4147-A177-3AD203B41FA5}">
                      <a16:colId xmlns="" xmlns:a16="http://schemas.microsoft.com/office/drawing/2014/main" val="3856866685"/>
                    </a:ext>
                  </a:extLst>
                </a:gridCol>
                <a:gridCol w="408731">
                  <a:extLst>
                    <a:ext uri="{9D8B030D-6E8A-4147-A177-3AD203B41FA5}">
                      <a16:colId xmlns="" xmlns:a16="http://schemas.microsoft.com/office/drawing/2014/main" val="2332078213"/>
                    </a:ext>
                  </a:extLst>
                </a:gridCol>
                <a:gridCol w="408731">
                  <a:extLst>
                    <a:ext uri="{9D8B030D-6E8A-4147-A177-3AD203B41FA5}">
                      <a16:colId xmlns="" xmlns:a16="http://schemas.microsoft.com/office/drawing/2014/main" val="1442054733"/>
                    </a:ext>
                  </a:extLst>
                </a:gridCol>
                <a:gridCol w="408731">
                  <a:extLst>
                    <a:ext uri="{9D8B030D-6E8A-4147-A177-3AD203B41FA5}">
                      <a16:colId xmlns="" xmlns:a16="http://schemas.microsoft.com/office/drawing/2014/main" val="2648050794"/>
                    </a:ext>
                  </a:extLst>
                </a:gridCol>
                <a:gridCol w="408731">
                  <a:extLst>
                    <a:ext uri="{9D8B030D-6E8A-4147-A177-3AD203B41FA5}">
                      <a16:colId xmlns="" xmlns:a16="http://schemas.microsoft.com/office/drawing/2014/main" val="2675969662"/>
                    </a:ext>
                  </a:extLst>
                </a:gridCol>
                <a:gridCol w="408731">
                  <a:extLst>
                    <a:ext uri="{9D8B030D-6E8A-4147-A177-3AD203B41FA5}">
                      <a16:colId xmlns="" xmlns:a16="http://schemas.microsoft.com/office/drawing/2014/main" val="4131072813"/>
                    </a:ext>
                  </a:extLst>
                </a:gridCol>
                <a:gridCol w="408731">
                  <a:extLst>
                    <a:ext uri="{9D8B030D-6E8A-4147-A177-3AD203B41FA5}">
                      <a16:colId xmlns="" xmlns:a16="http://schemas.microsoft.com/office/drawing/2014/main" val="2383542865"/>
                    </a:ext>
                  </a:extLst>
                </a:gridCol>
                <a:gridCol w="408731">
                  <a:extLst>
                    <a:ext uri="{9D8B030D-6E8A-4147-A177-3AD203B41FA5}">
                      <a16:colId xmlns="" xmlns:a16="http://schemas.microsoft.com/office/drawing/2014/main" val="2958709347"/>
                    </a:ext>
                  </a:extLst>
                </a:gridCol>
                <a:gridCol w="408731">
                  <a:extLst>
                    <a:ext uri="{9D8B030D-6E8A-4147-A177-3AD203B41FA5}">
                      <a16:colId xmlns="" xmlns:a16="http://schemas.microsoft.com/office/drawing/2014/main" val="3903584985"/>
                    </a:ext>
                  </a:extLst>
                </a:gridCol>
              </a:tblGrid>
              <a:tr h="408731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66263828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79014888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8615043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77885635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69426279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81990228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9150206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1471329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77377721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034066"/>
                  </a:ext>
                </a:extLst>
              </a:tr>
              <a:tr h="13842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29828195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="" xmlns:a16="http://schemas.microsoft.com/office/drawing/2014/main" id="{CDC2B9B4-388D-45FE-9F3C-B8AE4A025E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53489401"/>
              </p:ext>
            </p:extLst>
          </p:nvPr>
        </p:nvGraphicFramePr>
        <p:xfrm>
          <a:off x="2225890" y="5937400"/>
          <a:ext cx="4692220" cy="408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4920">
                  <a:extLst>
                    <a:ext uri="{9D8B030D-6E8A-4147-A177-3AD203B41FA5}">
                      <a16:colId xmlns="" xmlns:a16="http://schemas.microsoft.com/office/drawing/2014/main" val="3727268446"/>
                    </a:ext>
                  </a:extLst>
                </a:gridCol>
                <a:gridCol w="408730">
                  <a:extLst>
                    <a:ext uri="{9D8B030D-6E8A-4147-A177-3AD203B41FA5}">
                      <a16:colId xmlns="" xmlns:a16="http://schemas.microsoft.com/office/drawing/2014/main" val="3524403896"/>
                    </a:ext>
                  </a:extLst>
                </a:gridCol>
                <a:gridCol w="408730">
                  <a:extLst>
                    <a:ext uri="{9D8B030D-6E8A-4147-A177-3AD203B41FA5}">
                      <a16:colId xmlns="" xmlns:a16="http://schemas.microsoft.com/office/drawing/2014/main" val="3856866685"/>
                    </a:ext>
                  </a:extLst>
                </a:gridCol>
                <a:gridCol w="408730">
                  <a:extLst>
                    <a:ext uri="{9D8B030D-6E8A-4147-A177-3AD203B41FA5}">
                      <a16:colId xmlns="" xmlns:a16="http://schemas.microsoft.com/office/drawing/2014/main" val="2332078213"/>
                    </a:ext>
                  </a:extLst>
                </a:gridCol>
                <a:gridCol w="408730">
                  <a:extLst>
                    <a:ext uri="{9D8B030D-6E8A-4147-A177-3AD203B41FA5}">
                      <a16:colId xmlns="" xmlns:a16="http://schemas.microsoft.com/office/drawing/2014/main" val="1442054733"/>
                    </a:ext>
                  </a:extLst>
                </a:gridCol>
                <a:gridCol w="408730">
                  <a:extLst>
                    <a:ext uri="{9D8B030D-6E8A-4147-A177-3AD203B41FA5}">
                      <a16:colId xmlns="" xmlns:a16="http://schemas.microsoft.com/office/drawing/2014/main" val="2648050794"/>
                    </a:ext>
                  </a:extLst>
                </a:gridCol>
                <a:gridCol w="408730">
                  <a:extLst>
                    <a:ext uri="{9D8B030D-6E8A-4147-A177-3AD203B41FA5}">
                      <a16:colId xmlns="" xmlns:a16="http://schemas.microsoft.com/office/drawing/2014/main" val="2675969662"/>
                    </a:ext>
                  </a:extLst>
                </a:gridCol>
                <a:gridCol w="408730">
                  <a:extLst>
                    <a:ext uri="{9D8B030D-6E8A-4147-A177-3AD203B41FA5}">
                      <a16:colId xmlns="" xmlns:a16="http://schemas.microsoft.com/office/drawing/2014/main" val="4131072813"/>
                    </a:ext>
                  </a:extLst>
                </a:gridCol>
                <a:gridCol w="408730">
                  <a:extLst>
                    <a:ext uri="{9D8B030D-6E8A-4147-A177-3AD203B41FA5}">
                      <a16:colId xmlns="" xmlns:a16="http://schemas.microsoft.com/office/drawing/2014/main" val="2383542865"/>
                    </a:ext>
                  </a:extLst>
                </a:gridCol>
                <a:gridCol w="408730">
                  <a:extLst>
                    <a:ext uri="{9D8B030D-6E8A-4147-A177-3AD203B41FA5}">
                      <a16:colId xmlns="" xmlns:a16="http://schemas.microsoft.com/office/drawing/2014/main" val="749149882"/>
                    </a:ext>
                  </a:extLst>
                </a:gridCol>
                <a:gridCol w="408730">
                  <a:extLst>
                    <a:ext uri="{9D8B030D-6E8A-4147-A177-3AD203B41FA5}">
                      <a16:colId xmlns="" xmlns:a16="http://schemas.microsoft.com/office/drawing/2014/main" val="76337978"/>
                    </a:ext>
                  </a:extLst>
                </a:gridCol>
              </a:tblGrid>
              <a:tr h="40873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73034066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="" xmlns:a16="http://schemas.microsoft.com/office/drawing/2014/main" id="{05EB0689-11BF-4AD3-8913-70F71C4555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01428581"/>
              </p:ext>
            </p:extLst>
          </p:nvPr>
        </p:nvGraphicFramePr>
        <p:xfrm>
          <a:off x="2256370" y="1678479"/>
          <a:ext cx="408731" cy="40873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8731">
                  <a:extLst>
                    <a:ext uri="{9D8B030D-6E8A-4147-A177-3AD203B41FA5}">
                      <a16:colId xmlns="" xmlns:a16="http://schemas.microsoft.com/office/drawing/2014/main" val="2383542865"/>
                    </a:ext>
                  </a:extLst>
                </a:gridCol>
              </a:tblGrid>
              <a:tr h="40873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211816335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144262228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915417057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108615043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77885635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69426279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881990228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199150206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281471329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777377721"/>
                  </a:ext>
                </a:extLst>
              </a:tr>
            </a:tbl>
          </a:graphicData>
        </a:graphic>
      </p:graphicFrame>
      <p:cxnSp>
        <p:nvCxnSpPr>
          <p:cNvPr id="22" name="Straight Connector 21">
            <a:extLst>
              <a:ext uri="{FF2B5EF4-FFF2-40B4-BE49-F238E27FC236}">
                <a16:creationId xmlns="" xmlns:a16="http://schemas.microsoft.com/office/drawing/2014/main" id="{0F02BC8C-866C-4C6C-9579-66A2CCFCFA2C}"/>
              </a:ext>
            </a:extLst>
          </p:cNvPr>
          <p:cNvCxnSpPr>
            <a:cxnSpLocks/>
          </p:cNvCxnSpPr>
          <p:nvPr/>
        </p:nvCxnSpPr>
        <p:spPr>
          <a:xfrm>
            <a:off x="2630907" y="1886086"/>
            <a:ext cx="0" cy="42257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CD32065E-4973-426C-9CB0-462B186F92C9}"/>
              </a:ext>
            </a:extLst>
          </p:cNvPr>
          <p:cNvCxnSpPr>
            <a:cxnSpLocks/>
          </p:cNvCxnSpPr>
          <p:nvPr/>
        </p:nvCxnSpPr>
        <p:spPr>
          <a:xfrm>
            <a:off x="2494000" y="5973396"/>
            <a:ext cx="4214468" cy="168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="" xmlns:a16="http://schemas.microsoft.com/office/drawing/2014/main" id="{9DE05F68-067C-4BB9-8D0A-00033702F422}"/>
              </a:ext>
            </a:extLst>
          </p:cNvPr>
          <p:cNvCxnSpPr>
            <a:cxnSpLocks/>
          </p:cNvCxnSpPr>
          <p:nvPr/>
        </p:nvCxnSpPr>
        <p:spPr>
          <a:xfrm>
            <a:off x="4664527" y="1970711"/>
            <a:ext cx="0" cy="396668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AACFE073-A05A-4C0C-9EDE-3E8A36609B2B}"/>
              </a:ext>
            </a:extLst>
          </p:cNvPr>
          <p:cNvSpPr txBox="1"/>
          <p:nvPr/>
        </p:nvSpPr>
        <p:spPr>
          <a:xfrm>
            <a:off x="1000644" y="2408760"/>
            <a:ext cx="81304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(5, 8)</a:t>
            </a:r>
          </a:p>
          <a:p>
            <a:r>
              <a:rPr lang="en-GB" sz="2000" b="1" dirty="0">
                <a:latin typeface="Century Gothic" panose="020B0502020202020204" pitchFamily="34" charset="0"/>
              </a:rPr>
              <a:t>(4, 8)</a:t>
            </a:r>
          </a:p>
          <a:p>
            <a:r>
              <a:rPr lang="en-GB" sz="2000" b="1" dirty="0">
                <a:latin typeface="Century Gothic" panose="020B0502020202020204" pitchFamily="34" charset="0"/>
              </a:rPr>
              <a:t>(4, 6)</a:t>
            </a:r>
          </a:p>
          <a:p>
            <a:r>
              <a:rPr lang="en-GB" sz="2000" b="1" dirty="0">
                <a:latin typeface="Century Gothic" panose="020B0502020202020204" pitchFamily="34" charset="0"/>
              </a:rPr>
              <a:t>(2, 6)</a:t>
            </a:r>
          </a:p>
          <a:p>
            <a:r>
              <a:rPr lang="en-GB" sz="2000" b="1" dirty="0">
                <a:latin typeface="Century Gothic" panose="020B0502020202020204" pitchFamily="34" charset="0"/>
              </a:rPr>
              <a:t>(2, 4)</a:t>
            </a:r>
          </a:p>
          <a:p>
            <a:r>
              <a:rPr lang="en-GB" sz="2000" b="1" dirty="0">
                <a:latin typeface="Century Gothic" panose="020B0502020202020204" pitchFamily="34" charset="0"/>
              </a:rPr>
              <a:t>(4, 4)</a:t>
            </a:r>
          </a:p>
          <a:p>
            <a:r>
              <a:rPr lang="en-GB" sz="2000" b="1" dirty="0">
                <a:latin typeface="Century Gothic" panose="020B0502020202020204" pitchFamily="34" charset="0"/>
              </a:rPr>
              <a:t>(4, 2)</a:t>
            </a:r>
          </a:p>
          <a:p>
            <a:r>
              <a:rPr lang="en-GB" sz="2000" b="1" dirty="0">
                <a:latin typeface="Century Gothic" panose="020B0502020202020204" pitchFamily="34" charset="0"/>
              </a:rPr>
              <a:t>(5, 2)</a:t>
            </a:r>
          </a:p>
        </p:txBody>
      </p:sp>
      <p:grpSp>
        <p:nvGrpSpPr>
          <p:cNvPr id="3" name="Group 33">
            <a:extLst>
              <a:ext uri="{FF2B5EF4-FFF2-40B4-BE49-F238E27FC236}">
                <a16:creationId xmlns="" xmlns:a16="http://schemas.microsoft.com/office/drawing/2014/main" id="{08A3DF76-0362-4F47-B9E2-893A816DC56F}"/>
              </a:ext>
            </a:extLst>
          </p:cNvPr>
          <p:cNvGrpSpPr/>
          <p:nvPr/>
        </p:nvGrpSpPr>
        <p:grpSpPr>
          <a:xfrm>
            <a:off x="3457574" y="2716925"/>
            <a:ext cx="2433635" cy="2440877"/>
            <a:chOff x="3588365" y="2830769"/>
            <a:chExt cx="2076450" cy="2077781"/>
          </a:xfrm>
        </p:grpSpPr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62651AAA-E2BA-4BC7-AFD9-866DCECB18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86866" y="2835788"/>
              <a:ext cx="0" cy="69481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8D8EFB51-43A0-4DCB-A38F-9D415CF6EF6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86866" y="2830769"/>
              <a:ext cx="68518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85098175-A1EE-48DA-AD86-58569824FCC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86865" y="4213738"/>
              <a:ext cx="0" cy="69481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3C5AD72F-FEE8-4D81-AFCC-E7E970768C9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72665" y="4213738"/>
              <a:ext cx="0" cy="69481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="" xmlns:a16="http://schemas.microsoft.com/office/drawing/2014/main" id="{444B3224-F362-465C-9E3B-FA7AE1639AE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72665" y="2835788"/>
              <a:ext cx="0" cy="69481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="" xmlns:a16="http://schemas.microsoft.com/office/drawing/2014/main" id="{CF372C4B-2B34-407C-AC20-FA090B4F075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64815" y="3525276"/>
              <a:ext cx="0" cy="69481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="" xmlns:a16="http://schemas.microsoft.com/office/drawing/2014/main" id="{EAF80622-7D7F-44DF-B34F-E866856127E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88365" y="3525276"/>
              <a:ext cx="0" cy="69481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="" xmlns:a16="http://schemas.microsoft.com/office/drawing/2014/main" id="{8A26C026-B811-43BA-B085-9E4E9805860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86866" y="4902200"/>
              <a:ext cx="68518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="" xmlns:a16="http://schemas.microsoft.com/office/drawing/2014/main" id="{481DD55C-E3EA-4BA3-A986-6699E7EDF73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88365" y="4213738"/>
              <a:ext cx="68518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="" xmlns:a16="http://schemas.microsoft.com/office/drawing/2014/main" id="{68F513D5-AB41-4FFD-AD8A-9CFBB6634B2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88365" y="3530600"/>
              <a:ext cx="68518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="" xmlns:a16="http://schemas.microsoft.com/office/drawing/2014/main" id="{6D798550-8782-4126-BE2B-DD018CEB125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72050" y="4207388"/>
              <a:ext cx="68518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="" xmlns:a16="http://schemas.microsoft.com/office/drawing/2014/main" id="{DAB489B1-6E7B-4DDD-88CD-B3C52DAABD4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72050" y="3524250"/>
              <a:ext cx="68518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7719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2" name="Group 15">
            <a:extLst>
              <a:ext uri="{FF2B5EF4-FFF2-40B4-BE49-F238E27FC236}">
                <a16:creationId xmlns=""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=""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=""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Shara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says it is impossible to reflect this shape 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so that it has a coordinate of (2, 0).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Do you agree? Prove it.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0" name="Table 29">
            <a:extLst>
              <a:ext uri="{FF2B5EF4-FFF2-40B4-BE49-F238E27FC236}">
                <a16:creationId xmlns="" xmlns:a16="http://schemas.microsoft.com/office/drawing/2014/main" id="{84E041FB-9FF9-42A3-A643-F639628366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30213856"/>
              </p:ext>
            </p:extLst>
          </p:nvPr>
        </p:nvGraphicFramePr>
        <p:xfrm>
          <a:off x="2932458" y="1636018"/>
          <a:ext cx="3278822" cy="3239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622">
                  <a:extLst>
                    <a:ext uri="{9D8B030D-6E8A-4147-A177-3AD203B41FA5}">
                      <a16:colId xmlns="" xmlns:a16="http://schemas.microsoft.com/office/drawing/2014/main" val="3596264949"/>
                    </a:ext>
                  </a:extLst>
                </a:gridCol>
                <a:gridCol w="316320">
                  <a:extLst>
                    <a:ext uri="{9D8B030D-6E8A-4147-A177-3AD203B41FA5}">
                      <a16:colId xmlns="" xmlns:a16="http://schemas.microsoft.com/office/drawing/2014/main" val="3524403896"/>
                    </a:ext>
                  </a:extLst>
                </a:gridCol>
                <a:gridCol w="316320">
                  <a:extLst>
                    <a:ext uri="{9D8B030D-6E8A-4147-A177-3AD203B41FA5}">
                      <a16:colId xmlns="" xmlns:a16="http://schemas.microsoft.com/office/drawing/2014/main" val="3856866685"/>
                    </a:ext>
                  </a:extLst>
                </a:gridCol>
                <a:gridCol w="316320">
                  <a:extLst>
                    <a:ext uri="{9D8B030D-6E8A-4147-A177-3AD203B41FA5}">
                      <a16:colId xmlns="" xmlns:a16="http://schemas.microsoft.com/office/drawing/2014/main" val="2332078213"/>
                    </a:ext>
                  </a:extLst>
                </a:gridCol>
                <a:gridCol w="316320">
                  <a:extLst>
                    <a:ext uri="{9D8B030D-6E8A-4147-A177-3AD203B41FA5}">
                      <a16:colId xmlns="" xmlns:a16="http://schemas.microsoft.com/office/drawing/2014/main" val="1442054733"/>
                    </a:ext>
                  </a:extLst>
                </a:gridCol>
                <a:gridCol w="316320">
                  <a:extLst>
                    <a:ext uri="{9D8B030D-6E8A-4147-A177-3AD203B41FA5}">
                      <a16:colId xmlns="" xmlns:a16="http://schemas.microsoft.com/office/drawing/2014/main" val="2648050794"/>
                    </a:ext>
                  </a:extLst>
                </a:gridCol>
                <a:gridCol w="316320">
                  <a:extLst>
                    <a:ext uri="{9D8B030D-6E8A-4147-A177-3AD203B41FA5}">
                      <a16:colId xmlns="" xmlns:a16="http://schemas.microsoft.com/office/drawing/2014/main" val="2675969662"/>
                    </a:ext>
                  </a:extLst>
                </a:gridCol>
                <a:gridCol w="316320">
                  <a:extLst>
                    <a:ext uri="{9D8B030D-6E8A-4147-A177-3AD203B41FA5}">
                      <a16:colId xmlns="" xmlns:a16="http://schemas.microsoft.com/office/drawing/2014/main" val="4131072813"/>
                    </a:ext>
                  </a:extLst>
                </a:gridCol>
                <a:gridCol w="316320">
                  <a:extLst>
                    <a:ext uri="{9D8B030D-6E8A-4147-A177-3AD203B41FA5}">
                      <a16:colId xmlns="" xmlns:a16="http://schemas.microsoft.com/office/drawing/2014/main" val="2383542865"/>
                    </a:ext>
                  </a:extLst>
                </a:gridCol>
                <a:gridCol w="316320">
                  <a:extLst>
                    <a:ext uri="{9D8B030D-6E8A-4147-A177-3AD203B41FA5}">
                      <a16:colId xmlns="" xmlns:a16="http://schemas.microsoft.com/office/drawing/2014/main" val="2958709347"/>
                    </a:ext>
                  </a:extLst>
                </a:gridCol>
                <a:gridCol w="316320">
                  <a:extLst>
                    <a:ext uri="{9D8B030D-6E8A-4147-A177-3AD203B41FA5}">
                      <a16:colId xmlns="" xmlns:a16="http://schemas.microsoft.com/office/drawing/2014/main" val="3903584985"/>
                    </a:ext>
                  </a:extLst>
                </a:gridCol>
              </a:tblGrid>
              <a:tr h="31177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66263828"/>
                  </a:ext>
                </a:extLst>
              </a:tr>
              <a:tr h="31177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79014888"/>
                  </a:ext>
                </a:extLst>
              </a:tr>
              <a:tr h="31177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8615043"/>
                  </a:ext>
                </a:extLst>
              </a:tr>
              <a:tr h="31177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77885635"/>
                  </a:ext>
                </a:extLst>
              </a:tr>
              <a:tr h="31177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69426279"/>
                  </a:ext>
                </a:extLst>
              </a:tr>
              <a:tr h="31177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81990228"/>
                  </a:ext>
                </a:extLst>
              </a:tr>
              <a:tr h="31177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9150206"/>
                  </a:ext>
                </a:extLst>
              </a:tr>
              <a:tr h="31177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1471329"/>
                  </a:ext>
                </a:extLst>
              </a:tr>
              <a:tr h="31177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77377721"/>
                  </a:ext>
                </a:extLst>
              </a:tr>
              <a:tr h="31177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034066"/>
                  </a:ext>
                </a:extLst>
              </a:tr>
              <a:tr h="121093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29828195"/>
                  </a:ext>
                </a:extLst>
              </a:tr>
            </a:tbl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="" xmlns:a16="http://schemas.microsoft.com/office/drawing/2014/main" id="{658BFFB0-1582-4084-8DE9-BFEC12D2BD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99873773"/>
              </p:ext>
            </p:extLst>
          </p:nvPr>
        </p:nvGraphicFramePr>
        <p:xfrm>
          <a:off x="2717482" y="4726050"/>
          <a:ext cx="3671671" cy="357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3351">
                  <a:extLst>
                    <a:ext uri="{9D8B030D-6E8A-4147-A177-3AD203B41FA5}">
                      <a16:colId xmlns="" xmlns:a16="http://schemas.microsoft.com/office/drawing/2014/main" val="3727268446"/>
                    </a:ext>
                  </a:extLst>
                </a:gridCol>
                <a:gridCol w="319832">
                  <a:extLst>
                    <a:ext uri="{9D8B030D-6E8A-4147-A177-3AD203B41FA5}">
                      <a16:colId xmlns="" xmlns:a16="http://schemas.microsoft.com/office/drawing/2014/main" val="3524403896"/>
                    </a:ext>
                  </a:extLst>
                </a:gridCol>
                <a:gridCol w="319832">
                  <a:extLst>
                    <a:ext uri="{9D8B030D-6E8A-4147-A177-3AD203B41FA5}">
                      <a16:colId xmlns="" xmlns:a16="http://schemas.microsoft.com/office/drawing/2014/main" val="3856866685"/>
                    </a:ext>
                  </a:extLst>
                </a:gridCol>
                <a:gridCol w="319832">
                  <a:extLst>
                    <a:ext uri="{9D8B030D-6E8A-4147-A177-3AD203B41FA5}">
                      <a16:colId xmlns="" xmlns:a16="http://schemas.microsoft.com/office/drawing/2014/main" val="2332078213"/>
                    </a:ext>
                  </a:extLst>
                </a:gridCol>
                <a:gridCol w="319832">
                  <a:extLst>
                    <a:ext uri="{9D8B030D-6E8A-4147-A177-3AD203B41FA5}">
                      <a16:colId xmlns="" xmlns:a16="http://schemas.microsoft.com/office/drawing/2014/main" val="1442054733"/>
                    </a:ext>
                  </a:extLst>
                </a:gridCol>
                <a:gridCol w="319832">
                  <a:extLst>
                    <a:ext uri="{9D8B030D-6E8A-4147-A177-3AD203B41FA5}">
                      <a16:colId xmlns="" xmlns:a16="http://schemas.microsoft.com/office/drawing/2014/main" val="2648050794"/>
                    </a:ext>
                  </a:extLst>
                </a:gridCol>
                <a:gridCol w="319832">
                  <a:extLst>
                    <a:ext uri="{9D8B030D-6E8A-4147-A177-3AD203B41FA5}">
                      <a16:colId xmlns="" xmlns:a16="http://schemas.microsoft.com/office/drawing/2014/main" val="2675969662"/>
                    </a:ext>
                  </a:extLst>
                </a:gridCol>
                <a:gridCol w="319832">
                  <a:extLst>
                    <a:ext uri="{9D8B030D-6E8A-4147-A177-3AD203B41FA5}">
                      <a16:colId xmlns="" xmlns:a16="http://schemas.microsoft.com/office/drawing/2014/main" val="4131072813"/>
                    </a:ext>
                  </a:extLst>
                </a:gridCol>
                <a:gridCol w="319832">
                  <a:extLst>
                    <a:ext uri="{9D8B030D-6E8A-4147-A177-3AD203B41FA5}">
                      <a16:colId xmlns="" xmlns:a16="http://schemas.microsoft.com/office/drawing/2014/main" val="2383542865"/>
                    </a:ext>
                  </a:extLst>
                </a:gridCol>
                <a:gridCol w="319832">
                  <a:extLst>
                    <a:ext uri="{9D8B030D-6E8A-4147-A177-3AD203B41FA5}">
                      <a16:colId xmlns="" xmlns:a16="http://schemas.microsoft.com/office/drawing/2014/main" val="749149882"/>
                    </a:ext>
                  </a:extLst>
                </a:gridCol>
                <a:gridCol w="319832">
                  <a:extLst>
                    <a:ext uri="{9D8B030D-6E8A-4147-A177-3AD203B41FA5}">
                      <a16:colId xmlns="" xmlns:a16="http://schemas.microsoft.com/office/drawing/2014/main" val="76337978"/>
                    </a:ext>
                  </a:extLst>
                </a:gridCol>
              </a:tblGrid>
              <a:tr h="35755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73034066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="" xmlns:a16="http://schemas.microsoft.com/office/drawing/2014/main" id="{D90A0A06-DA6F-4BE8-8832-764C26DBF7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08721032"/>
              </p:ext>
            </p:extLst>
          </p:nvPr>
        </p:nvGraphicFramePr>
        <p:xfrm>
          <a:off x="2723306" y="1487000"/>
          <a:ext cx="357557" cy="3111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7557">
                  <a:extLst>
                    <a:ext uri="{9D8B030D-6E8A-4147-A177-3AD203B41FA5}">
                      <a16:colId xmlns="" xmlns:a16="http://schemas.microsoft.com/office/drawing/2014/main" val="2383542865"/>
                    </a:ext>
                  </a:extLst>
                </a:gridCol>
              </a:tblGrid>
              <a:tr h="311139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211816335"/>
                  </a:ext>
                </a:extLst>
              </a:tr>
              <a:tr h="311139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144262228"/>
                  </a:ext>
                </a:extLst>
              </a:tr>
              <a:tr h="311139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915417057"/>
                  </a:ext>
                </a:extLst>
              </a:tr>
              <a:tr h="311139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108615043"/>
                  </a:ext>
                </a:extLst>
              </a:tr>
              <a:tr h="311139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77885635"/>
                  </a:ext>
                </a:extLst>
              </a:tr>
              <a:tr h="311139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69426279"/>
                  </a:ext>
                </a:extLst>
              </a:tr>
              <a:tr h="311139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881990228"/>
                  </a:ext>
                </a:extLst>
              </a:tr>
              <a:tr h="311139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199150206"/>
                  </a:ext>
                </a:extLst>
              </a:tr>
              <a:tr h="311139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281471329"/>
                  </a:ext>
                </a:extLst>
              </a:tr>
              <a:tr h="311139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777377721"/>
                  </a:ext>
                </a:extLst>
              </a:tr>
            </a:tbl>
          </a:graphicData>
        </a:graphic>
      </p:graphicFrame>
      <p:cxnSp>
        <p:nvCxnSpPr>
          <p:cNvPr id="47" name="Straight Connector 46">
            <a:extLst>
              <a:ext uri="{FF2B5EF4-FFF2-40B4-BE49-F238E27FC236}">
                <a16:creationId xmlns="" xmlns:a16="http://schemas.microsoft.com/office/drawing/2014/main" id="{A8E2D244-67B4-4667-9E9C-7D26629B2796}"/>
              </a:ext>
            </a:extLst>
          </p:cNvPr>
          <p:cNvCxnSpPr>
            <a:cxnSpLocks/>
          </p:cNvCxnSpPr>
          <p:nvPr/>
        </p:nvCxnSpPr>
        <p:spPr>
          <a:xfrm>
            <a:off x="3047502" y="1636018"/>
            <a:ext cx="1" cy="33315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="" xmlns:a16="http://schemas.microsoft.com/office/drawing/2014/main" id="{0B218BE2-82B2-41E7-94D0-B60FEF6648A6}"/>
              </a:ext>
            </a:extLst>
          </p:cNvPr>
          <p:cNvCxnSpPr>
            <a:cxnSpLocks/>
          </p:cNvCxnSpPr>
          <p:nvPr/>
        </p:nvCxnSpPr>
        <p:spPr>
          <a:xfrm>
            <a:off x="2791882" y="4749976"/>
            <a:ext cx="34193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L-Shape 11">
            <a:extLst>
              <a:ext uri="{FF2B5EF4-FFF2-40B4-BE49-F238E27FC236}">
                <a16:creationId xmlns="" xmlns:a16="http://schemas.microsoft.com/office/drawing/2014/main" id="{56872A6F-CB96-4F44-9CBE-358DD965BCF6}"/>
              </a:ext>
            </a:extLst>
          </p:cNvPr>
          <p:cNvSpPr/>
          <p:nvPr/>
        </p:nvSpPr>
        <p:spPr>
          <a:xfrm>
            <a:off x="3681775" y="1643518"/>
            <a:ext cx="1264230" cy="937696"/>
          </a:xfrm>
          <a:custGeom>
            <a:avLst/>
            <a:gdLst>
              <a:gd name="connsiteX0" fmla="*/ 0 w 1135720"/>
              <a:gd name="connsiteY0" fmla="*/ 0 h 937696"/>
              <a:gd name="connsiteX1" fmla="*/ 468848 w 1135720"/>
              <a:gd name="connsiteY1" fmla="*/ 0 h 937696"/>
              <a:gd name="connsiteX2" fmla="*/ 468848 w 1135720"/>
              <a:gd name="connsiteY2" fmla="*/ 468848 h 937696"/>
              <a:gd name="connsiteX3" fmla="*/ 1135720 w 1135720"/>
              <a:gd name="connsiteY3" fmla="*/ 468848 h 937696"/>
              <a:gd name="connsiteX4" fmla="*/ 1135720 w 1135720"/>
              <a:gd name="connsiteY4" fmla="*/ 937696 h 937696"/>
              <a:gd name="connsiteX5" fmla="*/ 0 w 1135720"/>
              <a:gd name="connsiteY5" fmla="*/ 937696 h 937696"/>
              <a:gd name="connsiteX6" fmla="*/ 0 w 1135720"/>
              <a:gd name="connsiteY6" fmla="*/ 0 h 937696"/>
              <a:gd name="connsiteX0" fmla="*/ 0 w 1135720"/>
              <a:gd name="connsiteY0" fmla="*/ 0 h 937696"/>
              <a:gd name="connsiteX1" fmla="*/ 631957 w 1135720"/>
              <a:gd name="connsiteY1" fmla="*/ 294091 h 937696"/>
              <a:gd name="connsiteX2" fmla="*/ 468848 w 1135720"/>
              <a:gd name="connsiteY2" fmla="*/ 468848 h 937696"/>
              <a:gd name="connsiteX3" fmla="*/ 1135720 w 1135720"/>
              <a:gd name="connsiteY3" fmla="*/ 468848 h 937696"/>
              <a:gd name="connsiteX4" fmla="*/ 1135720 w 1135720"/>
              <a:gd name="connsiteY4" fmla="*/ 937696 h 937696"/>
              <a:gd name="connsiteX5" fmla="*/ 0 w 1135720"/>
              <a:gd name="connsiteY5" fmla="*/ 937696 h 937696"/>
              <a:gd name="connsiteX6" fmla="*/ 0 w 1135720"/>
              <a:gd name="connsiteY6" fmla="*/ 0 h 937696"/>
              <a:gd name="connsiteX0" fmla="*/ 0 w 1135720"/>
              <a:gd name="connsiteY0" fmla="*/ 0 h 937696"/>
              <a:gd name="connsiteX1" fmla="*/ 631957 w 1135720"/>
              <a:gd name="connsiteY1" fmla="*/ 294091 h 937696"/>
              <a:gd name="connsiteX2" fmla="*/ 313153 w 1135720"/>
              <a:gd name="connsiteY2" fmla="*/ 597358 h 937696"/>
              <a:gd name="connsiteX3" fmla="*/ 1135720 w 1135720"/>
              <a:gd name="connsiteY3" fmla="*/ 468848 h 937696"/>
              <a:gd name="connsiteX4" fmla="*/ 1135720 w 1135720"/>
              <a:gd name="connsiteY4" fmla="*/ 937696 h 937696"/>
              <a:gd name="connsiteX5" fmla="*/ 0 w 1135720"/>
              <a:gd name="connsiteY5" fmla="*/ 937696 h 937696"/>
              <a:gd name="connsiteX6" fmla="*/ 0 w 1135720"/>
              <a:gd name="connsiteY6" fmla="*/ 0 h 937696"/>
              <a:gd name="connsiteX0" fmla="*/ 0 w 1284001"/>
              <a:gd name="connsiteY0" fmla="*/ 0 h 937696"/>
              <a:gd name="connsiteX1" fmla="*/ 631957 w 1284001"/>
              <a:gd name="connsiteY1" fmla="*/ 294091 h 937696"/>
              <a:gd name="connsiteX2" fmla="*/ 313153 w 1284001"/>
              <a:gd name="connsiteY2" fmla="*/ 597358 h 937696"/>
              <a:gd name="connsiteX3" fmla="*/ 1284001 w 1284001"/>
              <a:gd name="connsiteY3" fmla="*/ 283497 h 937696"/>
              <a:gd name="connsiteX4" fmla="*/ 1135720 w 1284001"/>
              <a:gd name="connsiteY4" fmla="*/ 937696 h 937696"/>
              <a:gd name="connsiteX5" fmla="*/ 0 w 1284001"/>
              <a:gd name="connsiteY5" fmla="*/ 937696 h 937696"/>
              <a:gd name="connsiteX6" fmla="*/ 0 w 1284001"/>
              <a:gd name="connsiteY6" fmla="*/ 0 h 937696"/>
              <a:gd name="connsiteX0" fmla="*/ 0 w 1284001"/>
              <a:gd name="connsiteY0" fmla="*/ 0 h 937696"/>
              <a:gd name="connsiteX1" fmla="*/ 631957 w 1284001"/>
              <a:gd name="connsiteY1" fmla="*/ 294091 h 937696"/>
              <a:gd name="connsiteX2" fmla="*/ 313153 w 1284001"/>
              <a:gd name="connsiteY2" fmla="*/ 597358 h 937696"/>
              <a:gd name="connsiteX3" fmla="*/ 1284001 w 1284001"/>
              <a:gd name="connsiteY3" fmla="*/ 283497 h 937696"/>
              <a:gd name="connsiteX4" fmla="*/ 1261759 w 1284001"/>
              <a:gd name="connsiteY4" fmla="*/ 937696 h 937696"/>
              <a:gd name="connsiteX5" fmla="*/ 0 w 1284001"/>
              <a:gd name="connsiteY5" fmla="*/ 937696 h 937696"/>
              <a:gd name="connsiteX6" fmla="*/ 0 w 1284001"/>
              <a:gd name="connsiteY6" fmla="*/ 0 h 937696"/>
              <a:gd name="connsiteX0" fmla="*/ 0 w 1264230"/>
              <a:gd name="connsiteY0" fmla="*/ 0 h 937696"/>
              <a:gd name="connsiteX1" fmla="*/ 631957 w 1264230"/>
              <a:gd name="connsiteY1" fmla="*/ 294091 h 937696"/>
              <a:gd name="connsiteX2" fmla="*/ 313153 w 1264230"/>
              <a:gd name="connsiteY2" fmla="*/ 597358 h 937696"/>
              <a:gd name="connsiteX3" fmla="*/ 1264230 w 1264230"/>
              <a:gd name="connsiteY3" fmla="*/ 300797 h 937696"/>
              <a:gd name="connsiteX4" fmla="*/ 1261759 w 1264230"/>
              <a:gd name="connsiteY4" fmla="*/ 937696 h 937696"/>
              <a:gd name="connsiteX5" fmla="*/ 0 w 1264230"/>
              <a:gd name="connsiteY5" fmla="*/ 937696 h 937696"/>
              <a:gd name="connsiteX6" fmla="*/ 0 w 1264230"/>
              <a:gd name="connsiteY6" fmla="*/ 0 h 937696"/>
              <a:gd name="connsiteX0" fmla="*/ 0 w 1264230"/>
              <a:gd name="connsiteY0" fmla="*/ 0 h 937696"/>
              <a:gd name="connsiteX1" fmla="*/ 631957 w 1264230"/>
              <a:gd name="connsiteY1" fmla="*/ 294091 h 937696"/>
              <a:gd name="connsiteX2" fmla="*/ 310682 w 1264230"/>
              <a:gd name="connsiteY2" fmla="*/ 634428 h 937696"/>
              <a:gd name="connsiteX3" fmla="*/ 1264230 w 1264230"/>
              <a:gd name="connsiteY3" fmla="*/ 300797 h 937696"/>
              <a:gd name="connsiteX4" fmla="*/ 1261759 w 1264230"/>
              <a:gd name="connsiteY4" fmla="*/ 937696 h 937696"/>
              <a:gd name="connsiteX5" fmla="*/ 0 w 1264230"/>
              <a:gd name="connsiteY5" fmla="*/ 937696 h 937696"/>
              <a:gd name="connsiteX6" fmla="*/ 0 w 1264230"/>
              <a:gd name="connsiteY6" fmla="*/ 0 h 937696"/>
              <a:gd name="connsiteX0" fmla="*/ 0 w 1264230"/>
              <a:gd name="connsiteY0" fmla="*/ 0 h 937696"/>
              <a:gd name="connsiteX1" fmla="*/ 631957 w 1264230"/>
              <a:gd name="connsiteY1" fmla="*/ 294091 h 937696"/>
              <a:gd name="connsiteX2" fmla="*/ 320568 w 1264230"/>
              <a:gd name="connsiteY2" fmla="*/ 614657 h 937696"/>
              <a:gd name="connsiteX3" fmla="*/ 1264230 w 1264230"/>
              <a:gd name="connsiteY3" fmla="*/ 300797 h 937696"/>
              <a:gd name="connsiteX4" fmla="*/ 1261759 w 1264230"/>
              <a:gd name="connsiteY4" fmla="*/ 937696 h 937696"/>
              <a:gd name="connsiteX5" fmla="*/ 0 w 1264230"/>
              <a:gd name="connsiteY5" fmla="*/ 937696 h 937696"/>
              <a:gd name="connsiteX6" fmla="*/ 0 w 1264230"/>
              <a:gd name="connsiteY6" fmla="*/ 0 h 937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4230" h="937696">
                <a:moveTo>
                  <a:pt x="0" y="0"/>
                </a:moveTo>
                <a:lnTo>
                  <a:pt x="631957" y="294091"/>
                </a:lnTo>
                <a:lnTo>
                  <a:pt x="320568" y="614657"/>
                </a:lnTo>
                <a:lnTo>
                  <a:pt x="1264230" y="300797"/>
                </a:lnTo>
                <a:cubicBezTo>
                  <a:pt x="1263406" y="513097"/>
                  <a:pt x="1262583" y="725396"/>
                  <a:pt x="1261759" y="937696"/>
                </a:cubicBezTo>
                <a:lnTo>
                  <a:pt x="0" y="93769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EEB5B922-DA4E-45D9-A1A2-EAC5F2540A52}"/>
              </a:ext>
            </a:extLst>
          </p:cNvPr>
          <p:cNvSpPr txBox="1"/>
          <p:nvPr/>
        </p:nvSpPr>
        <p:spPr>
          <a:xfrm>
            <a:off x="4123218" y="2174327"/>
            <a:ext cx="634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A</a:t>
            </a:r>
          </a:p>
        </p:txBody>
      </p:sp>
    </p:spTree>
    <p:extLst>
      <p:ext uri="{BB962C8B-B14F-4D97-AF65-F5344CB8AC3E}">
        <p14:creationId xmlns="" xmlns:p14="http://schemas.microsoft.com/office/powerpoint/2010/main" val="3130715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2" name="Group 15">
            <a:extLst>
              <a:ext uri="{FF2B5EF4-FFF2-40B4-BE49-F238E27FC236}">
                <a16:creationId xmlns=""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=""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=""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Shara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says it is impossible to reflect this shape 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so that it has a coordinate of (2, 0).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Do you agree? Prove it.</a:t>
            </a:r>
          </a:p>
          <a:p>
            <a:r>
              <a:rPr lang="en-GB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Shara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is incorrect because…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0" name="Table 29">
            <a:extLst>
              <a:ext uri="{FF2B5EF4-FFF2-40B4-BE49-F238E27FC236}">
                <a16:creationId xmlns="" xmlns:a16="http://schemas.microsoft.com/office/drawing/2014/main" id="{84E041FB-9FF9-42A3-A643-F639628366F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932458" y="1636018"/>
          <a:ext cx="3278822" cy="3239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622">
                  <a:extLst>
                    <a:ext uri="{9D8B030D-6E8A-4147-A177-3AD203B41FA5}">
                      <a16:colId xmlns="" xmlns:a16="http://schemas.microsoft.com/office/drawing/2014/main" val="3596264949"/>
                    </a:ext>
                  </a:extLst>
                </a:gridCol>
                <a:gridCol w="316320">
                  <a:extLst>
                    <a:ext uri="{9D8B030D-6E8A-4147-A177-3AD203B41FA5}">
                      <a16:colId xmlns="" xmlns:a16="http://schemas.microsoft.com/office/drawing/2014/main" val="3524403896"/>
                    </a:ext>
                  </a:extLst>
                </a:gridCol>
                <a:gridCol w="316320">
                  <a:extLst>
                    <a:ext uri="{9D8B030D-6E8A-4147-A177-3AD203B41FA5}">
                      <a16:colId xmlns="" xmlns:a16="http://schemas.microsoft.com/office/drawing/2014/main" val="3856866685"/>
                    </a:ext>
                  </a:extLst>
                </a:gridCol>
                <a:gridCol w="316320">
                  <a:extLst>
                    <a:ext uri="{9D8B030D-6E8A-4147-A177-3AD203B41FA5}">
                      <a16:colId xmlns="" xmlns:a16="http://schemas.microsoft.com/office/drawing/2014/main" val="2332078213"/>
                    </a:ext>
                  </a:extLst>
                </a:gridCol>
                <a:gridCol w="316320">
                  <a:extLst>
                    <a:ext uri="{9D8B030D-6E8A-4147-A177-3AD203B41FA5}">
                      <a16:colId xmlns="" xmlns:a16="http://schemas.microsoft.com/office/drawing/2014/main" val="1442054733"/>
                    </a:ext>
                  </a:extLst>
                </a:gridCol>
                <a:gridCol w="316320">
                  <a:extLst>
                    <a:ext uri="{9D8B030D-6E8A-4147-A177-3AD203B41FA5}">
                      <a16:colId xmlns="" xmlns:a16="http://schemas.microsoft.com/office/drawing/2014/main" val="2648050794"/>
                    </a:ext>
                  </a:extLst>
                </a:gridCol>
                <a:gridCol w="316320">
                  <a:extLst>
                    <a:ext uri="{9D8B030D-6E8A-4147-A177-3AD203B41FA5}">
                      <a16:colId xmlns="" xmlns:a16="http://schemas.microsoft.com/office/drawing/2014/main" val="2675969662"/>
                    </a:ext>
                  </a:extLst>
                </a:gridCol>
                <a:gridCol w="316320">
                  <a:extLst>
                    <a:ext uri="{9D8B030D-6E8A-4147-A177-3AD203B41FA5}">
                      <a16:colId xmlns="" xmlns:a16="http://schemas.microsoft.com/office/drawing/2014/main" val="4131072813"/>
                    </a:ext>
                  </a:extLst>
                </a:gridCol>
                <a:gridCol w="316320">
                  <a:extLst>
                    <a:ext uri="{9D8B030D-6E8A-4147-A177-3AD203B41FA5}">
                      <a16:colId xmlns="" xmlns:a16="http://schemas.microsoft.com/office/drawing/2014/main" val="2383542865"/>
                    </a:ext>
                  </a:extLst>
                </a:gridCol>
                <a:gridCol w="316320">
                  <a:extLst>
                    <a:ext uri="{9D8B030D-6E8A-4147-A177-3AD203B41FA5}">
                      <a16:colId xmlns="" xmlns:a16="http://schemas.microsoft.com/office/drawing/2014/main" val="2958709347"/>
                    </a:ext>
                  </a:extLst>
                </a:gridCol>
                <a:gridCol w="316320">
                  <a:extLst>
                    <a:ext uri="{9D8B030D-6E8A-4147-A177-3AD203B41FA5}">
                      <a16:colId xmlns="" xmlns:a16="http://schemas.microsoft.com/office/drawing/2014/main" val="3903584985"/>
                    </a:ext>
                  </a:extLst>
                </a:gridCol>
              </a:tblGrid>
              <a:tr h="31177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66263828"/>
                  </a:ext>
                </a:extLst>
              </a:tr>
              <a:tr h="31177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79014888"/>
                  </a:ext>
                </a:extLst>
              </a:tr>
              <a:tr h="31177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8615043"/>
                  </a:ext>
                </a:extLst>
              </a:tr>
              <a:tr h="31177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77885635"/>
                  </a:ext>
                </a:extLst>
              </a:tr>
              <a:tr h="31177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69426279"/>
                  </a:ext>
                </a:extLst>
              </a:tr>
              <a:tr h="31177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81990228"/>
                  </a:ext>
                </a:extLst>
              </a:tr>
              <a:tr h="31177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9150206"/>
                  </a:ext>
                </a:extLst>
              </a:tr>
              <a:tr h="31177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1471329"/>
                  </a:ext>
                </a:extLst>
              </a:tr>
              <a:tr h="31177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77377721"/>
                  </a:ext>
                </a:extLst>
              </a:tr>
              <a:tr h="31177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034066"/>
                  </a:ext>
                </a:extLst>
              </a:tr>
              <a:tr h="121093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29828195"/>
                  </a:ext>
                </a:extLst>
              </a:tr>
            </a:tbl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="" xmlns:a16="http://schemas.microsoft.com/office/drawing/2014/main" id="{658BFFB0-1582-4084-8DE9-BFEC12D2BDE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717482" y="4726050"/>
          <a:ext cx="3671671" cy="357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3351">
                  <a:extLst>
                    <a:ext uri="{9D8B030D-6E8A-4147-A177-3AD203B41FA5}">
                      <a16:colId xmlns="" xmlns:a16="http://schemas.microsoft.com/office/drawing/2014/main" val="3727268446"/>
                    </a:ext>
                  </a:extLst>
                </a:gridCol>
                <a:gridCol w="319832">
                  <a:extLst>
                    <a:ext uri="{9D8B030D-6E8A-4147-A177-3AD203B41FA5}">
                      <a16:colId xmlns="" xmlns:a16="http://schemas.microsoft.com/office/drawing/2014/main" val="3524403896"/>
                    </a:ext>
                  </a:extLst>
                </a:gridCol>
                <a:gridCol w="319832">
                  <a:extLst>
                    <a:ext uri="{9D8B030D-6E8A-4147-A177-3AD203B41FA5}">
                      <a16:colId xmlns="" xmlns:a16="http://schemas.microsoft.com/office/drawing/2014/main" val="3856866685"/>
                    </a:ext>
                  </a:extLst>
                </a:gridCol>
                <a:gridCol w="319832">
                  <a:extLst>
                    <a:ext uri="{9D8B030D-6E8A-4147-A177-3AD203B41FA5}">
                      <a16:colId xmlns="" xmlns:a16="http://schemas.microsoft.com/office/drawing/2014/main" val="2332078213"/>
                    </a:ext>
                  </a:extLst>
                </a:gridCol>
                <a:gridCol w="319832">
                  <a:extLst>
                    <a:ext uri="{9D8B030D-6E8A-4147-A177-3AD203B41FA5}">
                      <a16:colId xmlns="" xmlns:a16="http://schemas.microsoft.com/office/drawing/2014/main" val="1442054733"/>
                    </a:ext>
                  </a:extLst>
                </a:gridCol>
                <a:gridCol w="319832">
                  <a:extLst>
                    <a:ext uri="{9D8B030D-6E8A-4147-A177-3AD203B41FA5}">
                      <a16:colId xmlns="" xmlns:a16="http://schemas.microsoft.com/office/drawing/2014/main" val="2648050794"/>
                    </a:ext>
                  </a:extLst>
                </a:gridCol>
                <a:gridCol w="319832">
                  <a:extLst>
                    <a:ext uri="{9D8B030D-6E8A-4147-A177-3AD203B41FA5}">
                      <a16:colId xmlns="" xmlns:a16="http://schemas.microsoft.com/office/drawing/2014/main" val="2675969662"/>
                    </a:ext>
                  </a:extLst>
                </a:gridCol>
                <a:gridCol w="319832">
                  <a:extLst>
                    <a:ext uri="{9D8B030D-6E8A-4147-A177-3AD203B41FA5}">
                      <a16:colId xmlns="" xmlns:a16="http://schemas.microsoft.com/office/drawing/2014/main" val="4131072813"/>
                    </a:ext>
                  </a:extLst>
                </a:gridCol>
                <a:gridCol w="319832">
                  <a:extLst>
                    <a:ext uri="{9D8B030D-6E8A-4147-A177-3AD203B41FA5}">
                      <a16:colId xmlns="" xmlns:a16="http://schemas.microsoft.com/office/drawing/2014/main" val="2383542865"/>
                    </a:ext>
                  </a:extLst>
                </a:gridCol>
                <a:gridCol w="319832">
                  <a:extLst>
                    <a:ext uri="{9D8B030D-6E8A-4147-A177-3AD203B41FA5}">
                      <a16:colId xmlns="" xmlns:a16="http://schemas.microsoft.com/office/drawing/2014/main" val="749149882"/>
                    </a:ext>
                  </a:extLst>
                </a:gridCol>
                <a:gridCol w="319832">
                  <a:extLst>
                    <a:ext uri="{9D8B030D-6E8A-4147-A177-3AD203B41FA5}">
                      <a16:colId xmlns="" xmlns:a16="http://schemas.microsoft.com/office/drawing/2014/main" val="76337978"/>
                    </a:ext>
                  </a:extLst>
                </a:gridCol>
              </a:tblGrid>
              <a:tr h="35755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73034066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="" xmlns:a16="http://schemas.microsoft.com/office/drawing/2014/main" id="{D90A0A06-DA6F-4BE8-8832-764C26DBF7B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723306" y="1487000"/>
          <a:ext cx="357557" cy="3111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7557">
                  <a:extLst>
                    <a:ext uri="{9D8B030D-6E8A-4147-A177-3AD203B41FA5}">
                      <a16:colId xmlns="" xmlns:a16="http://schemas.microsoft.com/office/drawing/2014/main" val="2383542865"/>
                    </a:ext>
                  </a:extLst>
                </a:gridCol>
              </a:tblGrid>
              <a:tr h="311139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211816335"/>
                  </a:ext>
                </a:extLst>
              </a:tr>
              <a:tr h="311139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144262228"/>
                  </a:ext>
                </a:extLst>
              </a:tr>
              <a:tr h="311139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915417057"/>
                  </a:ext>
                </a:extLst>
              </a:tr>
              <a:tr h="311139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108615043"/>
                  </a:ext>
                </a:extLst>
              </a:tr>
              <a:tr h="311139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77885635"/>
                  </a:ext>
                </a:extLst>
              </a:tr>
              <a:tr h="311139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69426279"/>
                  </a:ext>
                </a:extLst>
              </a:tr>
              <a:tr h="311139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881990228"/>
                  </a:ext>
                </a:extLst>
              </a:tr>
              <a:tr h="311139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199150206"/>
                  </a:ext>
                </a:extLst>
              </a:tr>
              <a:tr h="311139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281471329"/>
                  </a:ext>
                </a:extLst>
              </a:tr>
              <a:tr h="311139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777377721"/>
                  </a:ext>
                </a:extLst>
              </a:tr>
            </a:tbl>
          </a:graphicData>
        </a:graphic>
      </p:graphicFrame>
      <p:sp>
        <p:nvSpPr>
          <p:cNvPr id="12" name="L-Shape 11">
            <a:extLst>
              <a:ext uri="{FF2B5EF4-FFF2-40B4-BE49-F238E27FC236}">
                <a16:creationId xmlns="" xmlns:a16="http://schemas.microsoft.com/office/drawing/2014/main" id="{56872A6F-CB96-4F44-9CBE-358DD965BCF6}"/>
              </a:ext>
            </a:extLst>
          </p:cNvPr>
          <p:cNvSpPr/>
          <p:nvPr/>
        </p:nvSpPr>
        <p:spPr>
          <a:xfrm>
            <a:off x="3681775" y="1643518"/>
            <a:ext cx="1264230" cy="937696"/>
          </a:xfrm>
          <a:custGeom>
            <a:avLst/>
            <a:gdLst>
              <a:gd name="connsiteX0" fmla="*/ 0 w 1135720"/>
              <a:gd name="connsiteY0" fmla="*/ 0 h 937696"/>
              <a:gd name="connsiteX1" fmla="*/ 468848 w 1135720"/>
              <a:gd name="connsiteY1" fmla="*/ 0 h 937696"/>
              <a:gd name="connsiteX2" fmla="*/ 468848 w 1135720"/>
              <a:gd name="connsiteY2" fmla="*/ 468848 h 937696"/>
              <a:gd name="connsiteX3" fmla="*/ 1135720 w 1135720"/>
              <a:gd name="connsiteY3" fmla="*/ 468848 h 937696"/>
              <a:gd name="connsiteX4" fmla="*/ 1135720 w 1135720"/>
              <a:gd name="connsiteY4" fmla="*/ 937696 h 937696"/>
              <a:gd name="connsiteX5" fmla="*/ 0 w 1135720"/>
              <a:gd name="connsiteY5" fmla="*/ 937696 h 937696"/>
              <a:gd name="connsiteX6" fmla="*/ 0 w 1135720"/>
              <a:gd name="connsiteY6" fmla="*/ 0 h 937696"/>
              <a:gd name="connsiteX0" fmla="*/ 0 w 1135720"/>
              <a:gd name="connsiteY0" fmla="*/ 0 h 937696"/>
              <a:gd name="connsiteX1" fmla="*/ 631957 w 1135720"/>
              <a:gd name="connsiteY1" fmla="*/ 294091 h 937696"/>
              <a:gd name="connsiteX2" fmla="*/ 468848 w 1135720"/>
              <a:gd name="connsiteY2" fmla="*/ 468848 h 937696"/>
              <a:gd name="connsiteX3" fmla="*/ 1135720 w 1135720"/>
              <a:gd name="connsiteY3" fmla="*/ 468848 h 937696"/>
              <a:gd name="connsiteX4" fmla="*/ 1135720 w 1135720"/>
              <a:gd name="connsiteY4" fmla="*/ 937696 h 937696"/>
              <a:gd name="connsiteX5" fmla="*/ 0 w 1135720"/>
              <a:gd name="connsiteY5" fmla="*/ 937696 h 937696"/>
              <a:gd name="connsiteX6" fmla="*/ 0 w 1135720"/>
              <a:gd name="connsiteY6" fmla="*/ 0 h 937696"/>
              <a:gd name="connsiteX0" fmla="*/ 0 w 1135720"/>
              <a:gd name="connsiteY0" fmla="*/ 0 h 937696"/>
              <a:gd name="connsiteX1" fmla="*/ 631957 w 1135720"/>
              <a:gd name="connsiteY1" fmla="*/ 294091 h 937696"/>
              <a:gd name="connsiteX2" fmla="*/ 313153 w 1135720"/>
              <a:gd name="connsiteY2" fmla="*/ 597358 h 937696"/>
              <a:gd name="connsiteX3" fmla="*/ 1135720 w 1135720"/>
              <a:gd name="connsiteY3" fmla="*/ 468848 h 937696"/>
              <a:gd name="connsiteX4" fmla="*/ 1135720 w 1135720"/>
              <a:gd name="connsiteY4" fmla="*/ 937696 h 937696"/>
              <a:gd name="connsiteX5" fmla="*/ 0 w 1135720"/>
              <a:gd name="connsiteY5" fmla="*/ 937696 h 937696"/>
              <a:gd name="connsiteX6" fmla="*/ 0 w 1135720"/>
              <a:gd name="connsiteY6" fmla="*/ 0 h 937696"/>
              <a:gd name="connsiteX0" fmla="*/ 0 w 1284001"/>
              <a:gd name="connsiteY0" fmla="*/ 0 h 937696"/>
              <a:gd name="connsiteX1" fmla="*/ 631957 w 1284001"/>
              <a:gd name="connsiteY1" fmla="*/ 294091 h 937696"/>
              <a:gd name="connsiteX2" fmla="*/ 313153 w 1284001"/>
              <a:gd name="connsiteY2" fmla="*/ 597358 h 937696"/>
              <a:gd name="connsiteX3" fmla="*/ 1284001 w 1284001"/>
              <a:gd name="connsiteY3" fmla="*/ 283497 h 937696"/>
              <a:gd name="connsiteX4" fmla="*/ 1135720 w 1284001"/>
              <a:gd name="connsiteY4" fmla="*/ 937696 h 937696"/>
              <a:gd name="connsiteX5" fmla="*/ 0 w 1284001"/>
              <a:gd name="connsiteY5" fmla="*/ 937696 h 937696"/>
              <a:gd name="connsiteX6" fmla="*/ 0 w 1284001"/>
              <a:gd name="connsiteY6" fmla="*/ 0 h 937696"/>
              <a:gd name="connsiteX0" fmla="*/ 0 w 1284001"/>
              <a:gd name="connsiteY0" fmla="*/ 0 h 937696"/>
              <a:gd name="connsiteX1" fmla="*/ 631957 w 1284001"/>
              <a:gd name="connsiteY1" fmla="*/ 294091 h 937696"/>
              <a:gd name="connsiteX2" fmla="*/ 313153 w 1284001"/>
              <a:gd name="connsiteY2" fmla="*/ 597358 h 937696"/>
              <a:gd name="connsiteX3" fmla="*/ 1284001 w 1284001"/>
              <a:gd name="connsiteY3" fmla="*/ 283497 h 937696"/>
              <a:gd name="connsiteX4" fmla="*/ 1261759 w 1284001"/>
              <a:gd name="connsiteY4" fmla="*/ 937696 h 937696"/>
              <a:gd name="connsiteX5" fmla="*/ 0 w 1284001"/>
              <a:gd name="connsiteY5" fmla="*/ 937696 h 937696"/>
              <a:gd name="connsiteX6" fmla="*/ 0 w 1284001"/>
              <a:gd name="connsiteY6" fmla="*/ 0 h 937696"/>
              <a:gd name="connsiteX0" fmla="*/ 0 w 1264230"/>
              <a:gd name="connsiteY0" fmla="*/ 0 h 937696"/>
              <a:gd name="connsiteX1" fmla="*/ 631957 w 1264230"/>
              <a:gd name="connsiteY1" fmla="*/ 294091 h 937696"/>
              <a:gd name="connsiteX2" fmla="*/ 313153 w 1264230"/>
              <a:gd name="connsiteY2" fmla="*/ 597358 h 937696"/>
              <a:gd name="connsiteX3" fmla="*/ 1264230 w 1264230"/>
              <a:gd name="connsiteY3" fmla="*/ 300797 h 937696"/>
              <a:gd name="connsiteX4" fmla="*/ 1261759 w 1264230"/>
              <a:gd name="connsiteY4" fmla="*/ 937696 h 937696"/>
              <a:gd name="connsiteX5" fmla="*/ 0 w 1264230"/>
              <a:gd name="connsiteY5" fmla="*/ 937696 h 937696"/>
              <a:gd name="connsiteX6" fmla="*/ 0 w 1264230"/>
              <a:gd name="connsiteY6" fmla="*/ 0 h 937696"/>
              <a:gd name="connsiteX0" fmla="*/ 0 w 1264230"/>
              <a:gd name="connsiteY0" fmla="*/ 0 h 937696"/>
              <a:gd name="connsiteX1" fmla="*/ 631957 w 1264230"/>
              <a:gd name="connsiteY1" fmla="*/ 294091 h 937696"/>
              <a:gd name="connsiteX2" fmla="*/ 310682 w 1264230"/>
              <a:gd name="connsiteY2" fmla="*/ 634428 h 937696"/>
              <a:gd name="connsiteX3" fmla="*/ 1264230 w 1264230"/>
              <a:gd name="connsiteY3" fmla="*/ 300797 h 937696"/>
              <a:gd name="connsiteX4" fmla="*/ 1261759 w 1264230"/>
              <a:gd name="connsiteY4" fmla="*/ 937696 h 937696"/>
              <a:gd name="connsiteX5" fmla="*/ 0 w 1264230"/>
              <a:gd name="connsiteY5" fmla="*/ 937696 h 937696"/>
              <a:gd name="connsiteX6" fmla="*/ 0 w 1264230"/>
              <a:gd name="connsiteY6" fmla="*/ 0 h 937696"/>
              <a:gd name="connsiteX0" fmla="*/ 0 w 1264230"/>
              <a:gd name="connsiteY0" fmla="*/ 0 h 937696"/>
              <a:gd name="connsiteX1" fmla="*/ 631957 w 1264230"/>
              <a:gd name="connsiteY1" fmla="*/ 294091 h 937696"/>
              <a:gd name="connsiteX2" fmla="*/ 320568 w 1264230"/>
              <a:gd name="connsiteY2" fmla="*/ 614657 h 937696"/>
              <a:gd name="connsiteX3" fmla="*/ 1264230 w 1264230"/>
              <a:gd name="connsiteY3" fmla="*/ 300797 h 937696"/>
              <a:gd name="connsiteX4" fmla="*/ 1261759 w 1264230"/>
              <a:gd name="connsiteY4" fmla="*/ 937696 h 937696"/>
              <a:gd name="connsiteX5" fmla="*/ 0 w 1264230"/>
              <a:gd name="connsiteY5" fmla="*/ 937696 h 937696"/>
              <a:gd name="connsiteX6" fmla="*/ 0 w 1264230"/>
              <a:gd name="connsiteY6" fmla="*/ 0 h 937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4230" h="937696">
                <a:moveTo>
                  <a:pt x="0" y="0"/>
                </a:moveTo>
                <a:lnTo>
                  <a:pt x="631957" y="294091"/>
                </a:lnTo>
                <a:lnTo>
                  <a:pt x="320568" y="614657"/>
                </a:lnTo>
                <a:lnTo>
                  <a:pt x="1264230" y="300797"/>
                </a:lnTo>
                <a:cubicBezTo>
                  <a:pt x="1263406" y="513097"/>
                  <a:pt x="1262583" y="725396"/>
                  <a:pt x="1261759" y="937696"/>
                </a:cubicBezTo>
                <a:lnTo>
                  <a:pt x="0" y="93769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F8D2C265-BEE1-4695-ACA7-EF625CD1ECDD}"/>
              </a:ext>
            </a:extLst>
          </p:cNvPr>
          <p:cNvSpPr txBox="1"/>
          <p:nvPr/>
        </p:nvSpPr>
        <p:spPr>
          <a:xfrm>
            <a:off x="4123218" y="2174327"/>
            <a:ext cx="634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A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A9E3CAC9-3B11-4C67-AF98-C4B7677908E3}"/>
              </a:ext>
            </a:extLst>
          </p:cNvPr>
          <p:cNvCxnSpPr>
            <a:cxnSpLocks/>
          </p:cNvCxnSpPr>
          <p:nvPr/>
        </p:nvCxnSpPr>
        <p:spPr>
          <a:xfrm>
            <a:off x="2791882" y="4749976"/>
            <a:ext cx="34193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="" xmlns:a16="http://schemas.microsoft.com/office/drawing/2014/main" id="{8D979D13-F34E-4096-B769-05807BCD5785}"/>
              </a:ext>
            </a:extLst>
          </p:cNvPr>
          <p:cNvCxnSpPr>
            <a:cxnSpLocks/>
          </p:cNvCxnSpPr>
          <p:nvPr/>
        </p:nvCxnSpPr>
        <p:spPr>
          <a:xfrm>
            <a:off x="3047502" y="1636018"/>
            <a:ext cx="1" cy="33315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73789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2" name="Group 15">
            <a:extLst>
              <a:ext uri="{FF2B5EF4-FFF2-40B4-BE49-F238E27FC236}">
                <a16:creationId xmlns=""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=""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=""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Shara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says it is impossible to reflect this shape 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so that it has a coordinate of (2, 0).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Do you agree? Prove it.</a:t>
            </a:r>
          </a:p>
          <a:p>
            <a:r>
              <a:rPr lang="en-GB" sz="2000" b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Shara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is incorrect because you can reflect Shape A in order to use the coordinate (2, 0) as shown above.</a:t>
            </a: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0" name="Table 29">
            <a:extLst>
              <a:ext uri="{FF2B5EF4-FFF2-40B4-BE49-F238E27FC236}">
                <a16:creationId xmlns="" xmlns:a16="http://schemas.microsoft.com/office/drawing/2014/main" id="{84E041FB-9FF9-42A3-A643-F639628366F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932458" y="1636018"/>
          <a:ext cx="3278822" cy="3239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622">
                  <a:extLst>
                    <a:ext uri="{9D8B030D-6E8A-4147-A177-3AD203B41FA5}">
                      <a16:colId xmlns="" xmlns:a16="http://schemas.microsoft.com/office/drawing/2014/main" val="3596264949"/>
                    </a:ext>
                  </a:extLst>
                </a:gridCol>
                <a:gridCol w="316320">
                  <a:extLst>
                    <a:ext uri="{9D8B030D-6E8A-4147-A177-3AD203B41FA5}">
                      <a16:colId xmlns="" xmlns:a16="http://schemas.microsoft.com/office/drawing/2014/main" val="3524403896"/>
                    </a:ext>
                  </a:extLst>
                </a:gridCol>
                <a:gridCol w="316320">
                  <a:extLst>
                    <a:ext uri="{9D8B030D-6E8A-4147-A177-3AD203B41FA5}">
                      <a16:colId xmlns="" xmlns:a16="http://schemas.microsoft.com/office/drawing/2014/main" val="3856866685"/>
                    </a:ext>
                  </a:extLst>
                </a:gridCol>
                <a:gridCol w="316320">
                  <a:extLst>
                    <a:ext uri="{9D8B030D-6E8A-4147-A177-3AD203B41FA5}">
                      <a16:colId xmlns="" xmlns:a16="http://schemas.microsoft.com/office/drawing/2014/main" val="2332078213"/>
                    </a:ext>
                  </a:extLst>
                </a:gridCol>
                <a:gridCol w="316320">
                  <a:extLst>
                    <a:ext uri="{9D8B030D-6E8A-4147-A177-3AD203B41FA5}">
                      <a16:colId xmlns="" xmlns:a16="http://schemas.microsoft.com/office/drawing/2014/main" val="1442054733"/>
                    </a:ext>
                  </a:extLst>
                </a:gridCol>
                <a:gridCol w="316320">
                  <a:extLst>
                    <a:ext uri="{9D8B030D-6E8A-4147-A177-3AD203B41FA5}">
                      <a16:colId xmlns="" xmlns:a16="http://schemas.microsoft.com/office/drawing/2014/main" val="2648050794"/>
                    </a:ext>
                  </a:extLst>
                </a:gridCol>
                <a:gridCol w="316320">
                  <a:extLst>
                    <a:ext uri="{9D8B030D-6E8A-4147-A177-3AD203B41FA5}">
                      <a16:colId xmlns="" xmlns:a16="http://schemas.microsoft.com/office/drawing/2014/main" val="2675969662"/>
                    </a:ext>
                  </a:extLst>
                </a:gridCol>
                <a:gridCol w="316320">
                  <a:extLst>
                    <a:ext uri="{9D8B030D-6E8A-4147-A177-3AD203B41FA5}">
                      <a16:colId xmlns="" xmlns:a16="http://schemas.microsoft.com/office/drawing/2014/main" val="4131072813"/>
                    </a:ext>
                  </a:extLst>
                </a:gridCol>
                <a:gridCol w="316320">
                  <a:extLst>
                    <a:ext uri="{9D8B030D-6E8A-4147-A177-3AD203B41FA5}">
                      <a16:colId xmlns="" xmlns:a16="http://schemas.microsoft.com/office/drawing/2014/main" val="2383542865"/>
                    </a:ext>
                  </a:extLst>
                </a:gridCol>
                <a:gridCol w="316320">
                  <a:extLst>
                    <a:ext uri="{9D8B030D-6E8A-4147-A177-3AD203B41FA5}">
                      <a16:colId xmlns="" xmlns:a16="http://schemas.microsoft.com/office/drawing/2014/main" val="2958709347"/>
                    </a:ext>
                  </a:extLst>
                </a:gridCol>
                <a:gridCol w="316320">
                  <a:extLst>
                    <a:ext uri="{9D8B030D-6E8A-4147-A177-3AD203B41FA5}">
                      <a16:colId xmlns="" xmlns:a16="http://schemas.microsoft.com/office/drawing/2014/main" val="3903584985"/>
                    </a:ext>
                  </a:extLst>
                </a:gridCol>
              </a:tblGrid>
              <a:tr h="31177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66263828"/>
                  </a:ext>
                </a:extLst>
              </a:tr>
              <a:tr h="31177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79014888"/>
                  </a:ext>
                </a:extLst>
              </a:tr>
              <a:tr h="31177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8615043"/>
                  </a:ext>
                </a:extLst>
              </a:tr>
              <a:tr h="31177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77885635"/>
                  </a:ext>
                </a:extLst>
              </a:tr>
              <a:tr h="31177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69426279"/>
                  </a:ext>
                </a:extLst>
              </a:tr>
              <a:tr h="31177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81990228"/>
                  </a:ext>
                </a:extLst>
              </a:tr>
              <a:tr h="31177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9150206"/>
                  </a:ext>
                </a:extLst>
              </a:tr>
              <a:tr h="31177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1471329"/>
                  </a:ext>
                </a:extLst>
              </a:tr>
              <a:tr h="31177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77377721"/>
                  </a:ext>
                </a:extLst>
              </a:tr>
              <a:tr h="31177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45460" marR="145460" marT="72729" marB="72729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034066"/>
                  </a:ext>
                </a:extLst>
              </a:tr>
              <a:tr h="121093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29828195"/>
                  </a:ext>
                </a:extLst>
              </a:tr>
            </a:tbl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="" xmlns:a16="http://schemas.microsoft.com/office/drawing/2014/main" id="{658BFFB0-1582-4084-8DE9-BFEC12D2BDE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717482" y="4726050"/>
          <a:ext cx="3671671" cy="357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3351">
                  <a:extLst>
                    <a:ext uri="{9D8B030D-6E8A-4147-A177-3AD203B41FA5}">
                      <a16:colId xmlns="" xmlns:a16="http://schemas.microsoft.com/office/drawing/2014/main" val="3727268446"/>
                    </a:ext>
                  </a:extLst>
                </a:gridCol>
                <a:gridCol w="319832">
                  <a:extLst>
                    <a:ext uri="{9D8B030D-6E8A-4147-A177-3AD203B41FA5}">
                      <a16:colId xmlns="" xmlns:a16="http://schemas.microsoft.com/office/drawing/2014/main" val="3524403896"/>
                    </a:ext>
                  </a:extLst>
                </a:gridCol>
                <a:gridCol w="319832">
                  <a:extLst>
                    <a:ext uri="{9D8B030D-6E8A-4147-A177-3AD203B41FA5}">
                      <a16:colId xmlns="" xmlns:a16="http://schemas.microsoft.com/office/drawing/2014/main" val="3856866685"/>
                    </a:ext>
                  </a:extLst>
                </a:gridCol>
                <a:gridCol w="319832">
                  <a:extLst>
                    <a:ext uri="{9D8B030D-6E8A-4147-A177-3AD203B41FA5}">
                      <a16:colId xmlns="" xmlns:a16="http://schemas.microsoft.com/office/drawing/2014/main" val="2332078213"/>
                    </a:ext>
                  </a:extLst>
                </a:gridCol>
                <a:gridCol w="319832">
                  <a:extLst>
                    <a:ext uri="{9D8B030D-6E8A-4147-A177-3AD203B41FA5}">
                      <a16:colId xmlns="" xmlns:a16="http://schemas.microsoft.com/office/drawing/2014/main" val="1442054733"/>
                    </a:ext>
                  </a:extLst>
                </a:gridCol>
                <a:gridCol w="319832">
                  <a:extLst>
                    <a:ext uri="{9D8B030D-6E8A-4147-A177-3AD203B41FA5}">
                      <a16:colId xmlns="" xmlns:a16="http://schemas.microsoft.com/office/drawing/2014/main" val="2648050794"/>
                    </a:ext>
                  </a:extLst>
                </a:gridCol>
                <a:gridCol w="319832">
                  <a:extLst>
                    <a:ext uri="{9D8B030D-6E8A-4147-A177-3AD203B41FA5}">
                      <a16:colId xmlns="" xmlns:a16="http://schemas.microsoft.com/office/drawing/2014/main" val="2675969662"/>
                    </a:ext>
                  </a:extLst>
                </a:gridCol>
                <a:gridCol w="319832">
                  <a:extLst>
                    <a:ext uri="{9D8B030D-6E8A-4147-A177-3AD203B41FA5}">
                      <a16:colId xmlns="" xmlns:a16="http://schemas.microsoft.com/office/drawing/2014/main" val="4131072813"/>
                    </a:ext>
                  </a:extLst>
                </a:gridCol>
                <a:gridCol w="319832">
                  <a:extLst>
                    <a:ext uri="{9D8B030D-6E8A-4147-A177-3AD203B41FA5}">
                      <a16:colId xmlns="" xmlns:a16="http://schemas.microsoft.com/office/drawing/2014/main" val="2383542865"/>
                    </a:ext>
                  </a:extLst>
                </a:gridCol>
                <a:gridCol w="319832">
                  <a:extLst>
                    <a:ext uri="{9D8B030D-6E8A-4147-A177-3AD203B41FA5}">
                      <a16:colId xmlns="" xmlns:a16="http://schemas.microsoft.com/office/drawing/2014/main" val="749149882"/>
                    </a:ext>
                  </a:extLst>
                </a:gridCol>
                <a:gridCol w="319832">
                  <a:extLst>
                    <a:ext uri="{9D8B030D-6E8A-4147-A177-3AD203B41FA5}">
                      <a16:colId xmlns="" xmlns:a16="http://schemas.microsoft.com/office/drawing/2014/main" val="76337978"/>
                    </a:ext>
                  </a:extLst>
                </a:gridCol>
              </a:tblGrid>
              <a:tr h="35755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73034066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="" xmlns:a16="http://schemas.microsoft.com/office/drawing/2014/main" id="{D90A0A06-DA6F-4BE8-8832-764C26DBF7B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723306" y="1487000"/>
          <a:ext cx="357557" cy="3111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7557">
                  <a:extLst>
                    <a:ext uri="{9D8B030D-6E8A-4147-A177-3AD203B41FA5}">
                      <a16:colId xmlns="" xmlns:a16="http://schemas.microsoft.com/office/drawing/2014/main" val="2383542865"/>
                    </a:ext>
                  </a:extLst>
                </a:gridCol>
              </a:tblGrid>
              <a:tr h="311139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211816335"/>
                  </a:ext>
                </a:extLst>
              </a:tr>
              <a:tr h="311139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144262228"/>
                  </a:ext>
                </a:extLst>
              </a:tr>
              <a:tr h="311139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915417057"/>
                  </a:ext>
                </a:extLst>
              </a:tr>
              <a:tr h="311139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108615043"/>
                  </a:ext>
                </a:extLst>
              </a:tr>
              <a:tr h="311139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77885635"/>
                  </a:ext>
                </a:extLst>
              </a:tr>
              <a:tr h="311139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69426279"/>
                  </a:ext>
                </a:extLst>
              </a:tr>
              <a:tr h="311139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881990228"/>
                  </a:ext>
                </a:extLst>
              </a:tr>
              <a:tr h="311139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199150206"/>
                  </a:ext>
                </a:extLst>
              </a:tr>
              <a:tr h="311139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281471329"/>
                  </a:ext>
                </a:extLst>
              </a:tr>
              <a:tr h="311139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777377721"/>
                  </a:ext>
                </a:extLst>
              </a:tr>
            </a:tbl>
          </a:graphicData>
        </a:graphic>
      </p:graphicFrame>
      <p:sp>
        <p:nvSpPr>
          <p:cNvPr id="12" name="L-Shape 11">
            <a:extLst>
              <a:ext uri="{FF2B5EF4-FFF2-40B4-BE49-F238E27FC236}">
                <a16:creationId xmlns="" xmlns:a16="http://schemas.microsoft.com/office/drawing/2014/main" id="{56872A6F-CB96-4F44-9CBE-358DD965BCF6}"/>
              </a:ext>
            </a:extLst>
          </p:cNvPr>
          <p:cNvSpPr/>
          <p:nvPr/>
        </p:nvSpPr>
        <p:spPr>
          <a:xfrm>
            <a:off x="3681775" y="1643518"/>
            <a:ext cx="1264230" cy="937696"/>
          </a:xfrm>
          <a:custGeom>
            <a:avLst/>
            <a:gdLst>
              <a:gd name="connsiteX0" fmla="*/ 0 w 1135720"/>
              <a:gd name="connsiteY0" fmla="*/ 0 h 937696"/>
              <a:gd name="connsiteX1" fmla="*/ 468848 w 1135720"/>
              <a:gd name="connsiteY1" fmla="*/ 0 h 937696"/>
              <a:gd name="connsiteX2" fmla="*/ 468848 w 1135720"/>
              <a:gd name="connsiteY2" fmla="*/ 468848 h 937696"/>
              <a:gd name="connsiteX3" fmla="*/ 1135720 w 1135720"/>
              <a:gd name="connsiteY3" fmla="*/ 468848 h 937696"/>
              <a:gd name="connsiteX4" fmla="*/ 1135720 w 1135720"/>
              <a:gd name="connsiteY4" fmla="*/ 937696 h 937696"/>
              <a:gd name="connsiteX5" fmla="*/ 0 w 1135720"/>
              <a:gd name="connsiteY5" fmla="*/ 937696 h 937696"/>
              <a:gd name="connsiteX6" fmla="*/ 0 w 1135720"/>
              <a:gd name="connsiteY6" fmla="*/ 0 h 937696"/>
              <a:gd name="connsiteX0" fmla="*/ 0 w 1135720"/>
              <a:gd name="connsiteY0" fmla="*/ 0 h 937696"/>
              <a:gd name="connsiteX1" fmla="*/ 631957 w 1135720"/>
              <a:gd name="connsiteY1" fmla="*/ 294091 h 937696"/>
              <a:gd name="connsiteX2" fmla="*/ 468848 w 1135720"/>
              <a:gd name="connsiteY2" fmla="*/ 468848 h 937696"/>
              <a:gd name="connsiteX3" fmla="*/ 1135720 w 1135720"/>
              <a:gd name="connsiteY3" fmla="*/ 468848 h 937696"/>
              <a:gd name="connsiteX4" fmla="*/ 1135720 w 1135720"/>
              <a:gd name="connsiteY4" fmla="*/ 937696 h 937696"/>
              <a:gd name="connsiteX5" fmla="*/ 0 w 1135720"/>
              <a:gd name="connsiteY5" fmla="*/ 937696 h 937696"/>
              <a:gd name="connsiteX6" fmla="*/ 0 w 1135720"/>
              <a:gd name="connsiteY6" fmla="*/ 0 h 937696"/>
              <a:gd name="connsiteX0" fmla="*/ 0 w 1135720"/>
              <a:gd name="connsiteY0" fmla="*/ 0 h 937696"/>
              <a:gd name="connsiteX1" fmla="*/ 631957 w 1135720"/>
              <a:gd name="connsiteY1" fmla="*/ 294091 h 937696"/>
              <a:gd name="connsiteX2" fmla="*/ 313153 w 1135720"/>
              <a:gd name="connsiteY2" fmla="*/ 597358 h 937696"/>
              <a:gd name="connsiteX3" fmla="*/ 1135720 w 1135720"/>
              <a:gd name="connsiteY3" fmla="*/ 468848 h 937696"/>
              <a:gd name="connsiteX4" fmla="*/ 1135720 w 1135720"/>
              <a:gd name="connsiteY4" fmla="*/ 937696 h 937696"/>
              <a:gd name="connsiteX5" fmla="*/ 0 w 1135720"/>
              <a:gd name="connsiteY5" fmla="*/ 937696 h 937696"/>
              <a:gd name="connsiteX6" fmla="*/ 0 w 1135720"/>
              <a:gd name="connsiteY6" fmla="*/ 0 h 937696"/>
              <a:gd name="connsiteX0" fmla="*/ 0 w 1284001"/>
              <a:gd name="connsiteY0" fmla="*/ 0 h 937696"/>
              <a:gd name="connsiteX1" fmla="*/ 631957 w 1284001"/>
              <a:gd name="connsiteY1" fmla="*/ 294091 h 937696"/>
              <a:gd name="connsiteX2" fmla="*/ 313153 w 1284001"/>
              <a:gd name="connsiteY2" fmla="*/ 597358 h 937696"/>
              <a:gd name="connsiteX3" fmla="*/ 1284001 w 1284001"/>
              <a:gd name="connsiteY3" fmla="*/ 283497 h 937696"/>
              <a:gd name="connsiteX4" fmla="*/ 1135720 w 1284001"/>
              <a:gd name="connsiteY4" fmla="*/ 937696 h 937696"/>
              <a:gd name="connsiteX5" fmla="*/ 0 w 1284001"/>
              <a:gd name="connsiteY5" fmla="*/ 937696 h 937696"/>
              <a:gd name="connsiteX6" fmla="*/ 0 w 1284001"/>
              <a:gd name="connsiteY6" fmla="*/ 0 h 937696"/>
              <a:gd name="connsiteX0" fmla="*/ 0 w 1284001"/>
              <a:gd name="connsiteY0" fmla="*/ 0 h 937696"/>
              <a:gd name="connsiteX1" fmla="*/ 631957 w 1284001"/>
              <a:gd name="connsiteY1" fmla="*/ 294091 h 937696"/>
              <a:gd name="connsiteX2" fmla="*/ 313153 w 1284001"/>
              <a:gd name="connsiteY2" fmla="*/ 597358 h 937696"/>
              <a:gd name="connsiteX3" fmla="*/ 1284001 w 1284001"/>
              <a:gd name="connsiteY3" fmla="*/ 283497 h 937696"/>
              <a:gd name="connsiteX4" fmla="*/ 1261759 w 1284001"/>
              <a:gd name="connsiteY4" fmla="*/ 937696 h 937696"/>
              <a:gd name="connsiteX5" fmla="*/ 0 w 1284001"/>
              <a:gd name="connsiteY5" fmla="*/ 937696 h 937696"/>
              <a:gd name="connsiteX6" fmla="*/ 0 w 1284001"/>
              <a:gd name="connsiteY6" fmla="*/ 0 h 937696"/>
              <a:gd name="connsiteX0" fmla="*/ 0 w 1264230"/>
              <a:gd name="connsiteY0" fmla="*/ 0 h 937696"/>
              <a:gd name="connsiteX1" fmla="*/ 631957 w 1264230"/>
              <a:gd name="connsiteY1" fmla="*/ 294091 h 937696"/>
              <a:gd name="connsiteX2" fmla="*/ 313153 w 1264230"/>
              <a:gd name="connsiteY2" fmla="*/ 597358 h 937696"/>
              <a:gd name="connsiteX3" fmla="*/ 1264230 w 1264230"/>
              <a:gd name="connsiteY3" fmla="*/ 300797 h 937696"/>
              <a:gd name="connsiteX4" fmla="*/ 1261759 w 1264230"/>
              <a:gd name="connsiteY4" fmla="*/ 937696 h 937696"/>
              <a:gd name="connsiteX5" fmla="*/ 0 w 1264230"/>
              <a:gd name="connsiteY5" fmla="*/ 937696 h 937696"/>
              <a:gd name="connsiteX6" fmla="*/ 0 w 1264230"/>
              <a:gd name="connsiteY6" fmla="*/ 0 h 937696"/>
              <a:gd name="connsiteX0" fmla="*/ 0 w 1264230"/>
              <a:gd name="connsiteY0" fmla="*/ 0 h 937696"/>
              <a:gd name="connsiteX1" fmla="*/ 631957 w 1264230"/>
              <a:gd name="connsiteY1" fmla="*/ 294091 h 937696"/>
              <a:gd name="connsiteX2" fmla="*/ 310682 w 1264230"/>
              <a:gd name="connsiteY2" fmla="*/ 634428 h 937696"/>
              <a:gd name="connsiteX3" fmla="*/ 1264230 w 1264230"/>
              <a:gd name="connsiteY3" fmla="*/ 300797 h 937696"/>
              <a:gd name="connsiteX4" fmla="*/ 1261759 w 1264230"/>
              <a:gd name="connsiteY4" fmla="*/ 937696 h 937696"/>
              <a:gd name="connsiteX5" fmla="*/ 0 w 1264230"/>
              <a:gd name="connsiteY5" fmla="*/ 937696 h 937696"/>
              <a:gd name="connsiteX6" fmla="*/ 0 w 1264230"/>
              <a:gd name="connsiteY6" fmla="*/ 0 h 937696"/>
              <a:gd name="connsiteX0" fmla="*/ 0 w 1264230"/>
              <a:gd name="connsiteY0" fmla="*/ 0 h 937696"/>
              <a:gd name="connsiteX1" fmla="*/ 631957 w 1264230"/>
              <a:gd name="connsiteY1" fmla="*/ 294091 h 937696"/>
              <a:gd name="connsiteX2" fmla="*/ 320568 w 1264230"/>
              <a:gd name="connsiteY2" fmla="*/ 614657 h 937696"/>
              <a:gd name="connsiteX3" fmla="*/ 1264230 w 1264230"/>
              <a:gd name="connsiteY3" fmla="*/ 300797 h 937696"/>
              <a:gd name="connsiteX4" fmla="*/ 1261759 w 1264230"/>
              <a:gd name="connsiteY4" fmla="*/ 937696 h 937696"/>
              <a:gd name="connsiteX5" fmla="*/ 0 w 1264230"/>
              <a:gd name="connsiteY5" fmla="*/ 937696 h 937696"/>
              <a:gd name="connsiteX6" fmla="*/ 0 w 1264230"/>
              <a:gd name="connsiteY6" fmla="*/ 0 h 937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4230" h="937696">
                <a:moveTo>
                  <a:pt x="0" y="0"/>
                </a:moveTo>
                <a:lnTo>
                  <a:pt x="631957" y="294091"/>
                </a:lnTo>
                <a:lnTo>
                  <a:pt x="320568" y="614657"/>
                </a:lnTo>
                <a:lnTo>
                  <a:pt x="1264230" y="300797"/>
                </a:lnTo>
                <a:cubicBezTo>
                  <a:pt x="1263406" y="513097"/>
                  <a:pt x="1262583" y="725396"/>
                  <a:pt x="1261759" y="937696"/>
                </a:cubicBezTo>
                <a:lnTo>
                  <a:pt x="0" y="93769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9EB9DE27-4F17-4C7D-94C0-7D828000C6A2}"/>
              </a:ext>
            </a:extLst>
          </p:cNvPr>
          <p:cNvCxnSpPr>
            <a:cxnSpLocks/>
          </p:cNvCxnSpPr>
          <p:nvPr/>
        </p:nvCxnSpPr>
        <p:spPr>
          <a:xfrm flipH="1">
            <a:off x="3047502" y="3189514"/>
            <a:ext cx="3101017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-Shape 11">
            <a:extLst>
              <a:ext uri="{FF2B5EF4-FFF2-40B4-BE49-F238E27FC236}">
                <a16:creationId xmlns="" xmlns:a16="http://schemas.microsoft.com/office/drawing/2014/main" id="{2AD4AD8B-62FF-4137-9B41-95738F0DEB25}"/>
              </a:ext>
            </a:extLst>
          </p:cNvPr>
          <p:cNvSpPr/>
          <p:nvPr/>
        </p:nvSpPr>
        <p:spPr>
          <a:xfrm flipV="1">
            <a:off x="3681775" y="3815569"/>
            <a:ext cx="1264230" cy="921654"/>
          </a:xfrm>
          <a:custGeom>
            <a:avLst/>
            <a:gdLst>
              <a:gd name="connsiteX0" fmla="*/ 0 w 1135720"/>
              <a:gd name="connsiteY0" fmla="*/ 0 h 937696"/>
              <a:gd name="connsiteX1" fmla="*/ 468848 w 1135720"/>
              <a:gd name="connsiteY1" fmla="*/ 0 h 937696"/>
              <a:gd name="connsiteX2" fmla="*/ 468848 w 1135720"/>
              <a:gd name="connsiteY2" fmla="*/ 468848 h 937696"/>
              <a:gd name="connsiteX3" fmla="*/ 1135720 w 1135720"/>
              <a:gd name="connsiteY3" fmla="*/ 468848 h 937696"/>
              <a:gd name="connsiteX4" fmla="*/ 1135720 w 1135720"/>
              <a:gd name="connsiteY4" fmla="*/ 937696 h 937696"/>
              <a:gd name="connsiteX5" fmla="*/ 0 w 1135720"/>
              <a:gd name="connsiteY5" fmla="*/ 937696 h 937696"/>
              <a:gd name="connsiteX6" fmla="*/ 0 w 1135720"/>
              <a:gd name="connsiteY6" fmla="*/ 0 h 937696"/>
              <a:gd name="connsiteX0" fmla="*/ 0 w 1135720"/>
              <a:gd name="connsiteY0" fmla="*/ 0 h 937696"/>
              <a:gd name="connsiteX1" fmla="*/ 631957 w 1135720"/>
              <a:gd name="connsiteY1" fmla="*/ 294091 h 937696"/>
              <a:gd name="connsiteX2" fmla="*/ 468848 w 1135720"/>
              <a:gd name="connsiteY2" fmla="*/ 468848 h 937696"/>
              <a:gd name="connsiteX3" fmla="*/ 1135720 w 1135720"/>
              <a:gd name="connsiteY3" fmla="*/ 468848 h 937696"/>
              <a:gd name="connsiteX4" fmla="*/ 1135720 w 1135720"/>
              <a:gd name="connsiteY4" fmla="*/ 937696 h 937696"/>
              <a:gd name="connsiteX5" fmla="*/ 0 w 1135720"/>
              <a:gd name="connsiteY5" fmla="*/ 937696 h 937696"/>
              <a:gd name="connsiteX6" fmla="*/ 0 w 1135720"/>
              <a:gd name="connsiteY6" fmla="*/ 0 h 937696"/>
              <a:gd name="connsiteX0" fmla="*/ 0 w 1135720"/>
              <a:gd name="connsiteY0" fmla="*/ 0 h 937696"/>
              <a:gd name="connsiteX1" fmla="*/ 631957 w 1135720"/>
              <a:gd name="connsiteY1" fmla="*/ 294091 h 937696"/>
              <a:gd name="connsiteX2" fmla="*/ 313153 w 1135720"/>
              <a:gd name="connsiteY2" fmla="*/ 597358 h 937696"/>
              <a:gd name="connsiteX3" fmla="*/ 1135720 w 1135720"/>
              <a:gd name="connsiteY3" fmla="*/ 468848 h 937696"/>
              <a:gd name="connsiteX4" fmla="*/ 1135720 w 1135720"/>
              <a:gd name="connsiteY4" fmla="*/ 937696 h 937696"/>
              <a:gd name="connsiteX5" fmla="*/ 0 w 1135720"/>
              <a:gd name="connsiteY5" fmla="*/ 937696 h 937696"/>
              <a:gd name="connsiteX6" fmla="*/ 0 w 1135720"/>
              <a:gd name="connsiteY6" fmla="*/ 0 h 937696"/>
              <a:gd name="connsiteX0" fmla="*/ 0 w 1284001"/>
              <a:gd name="connsiteY0" fmla="*/ 0 h 937696"/>
              <a:gd name="connsiteX1" fmla="*/ 631957 w 1284001"/>
              <a:gd name="connsiteY1" fmla="*/ 294091 h 937696"/>
              <a:gd name="connsiteX2" fmla="*/ 313153 w 1284001"/>
              <a:gd name="connsiteY2" fmla="*/ 597358 h 937696"/>
              <a:gd name="connsiteX3" fmla="*/ 1284001 w 1284001"/>
              <a:gd name="connsiteY3" fmla="*/ 283497 h 937696"/>
              <a:gd name="connsiteX4" fmla="*/ 1135720 w 1284001"/>
              <a:gd name="connsiteY4" fmla="*/ 937696 h 937696"/>
              <a:gd name="connsiteX5" fmla="*/ 0 w 1284001"/>
              <a:gd name="connsiteY5" fmla="*/ 937696 h 937696"/>
              <a:gd name="connsiteX6" fmla="*/ 0 w 1284001"/>
              <a:gd name="connsiteY6" fmla="*/ 0 h 937696"/>
              <a:gd name="connsiteX0" fmla="*/ 0 w 1284001"/>
              <a:gd name="connsiteY0" fmla="*/ 0 h 937696"/>
              <a:gd name="connsiteX1" fmla="*/ 631957 w 1284001"/>
              <a:gd name="connsiteY1" fmla="*/ 294091 h 937696"/>
              <a:gd name="connsiteX2" fmla="*/ 313153 w 1284001"/>
              <a:gd name="connsiteY2" fmla="*/ 597358 h 937696"/>
              <a:gd name="connsiteX3" fmla="*/ 1284001 w 1284001"/>
              <a:gd name="connsiteY3" fmla="*/ 283497 h 937696"/>
              <a:gd name="connsiteX4" fmla="*/ 1261759 w 1284001"/>
              <a:gd name="connsiteY4" fmla="*/ 937696 h 937696"/>
              <a:gd name="connsiteX5" fmla="*/ 0 w 1284001"/>
              <a:gd name="connsiteY5" fmla="*/ 937696 h 937696"/>
              <a:gd name="connsiteX6" fmla="*/ 0 w 1284001"/>
              <a:gd name="connsiteY6" fmla="*/ 0 h 937696"/>
              <a:gd name="connsiteX0" fmla="*/ 0 w 1264230"/>
              <a:gd name="connsiteY0" fmla="*/ 0 h 937696"/>
              <a:gd name="connsiteX1" fmla="*/ 631957 w 1264230"/>
              <a:gd name="connsiteY1" fmla="*/ 294091 h 937696"/>
              <a:gd name="connsiteX2" fmla="*/ 313153 w 1264230"/>
              <a:gd name="connsiteY2" fmla="*/ 597358 h 937696"/>
              <a:gd name="connsiteX3" fmla="*/ 1264230 w 1264230"/>
              <a:gd name="connsiteY3" fmla="*/ 300797 h 937696"/>
              <a:gd name="connsiteX4" fmla="*/ 1261759 w 1264230"/>
              <a:gd name="connsiteY4" fmla="*/ 937696 h 937696"/>
              <a:gd name="connsiteX5" fmla="*/ 0 w 1264230"/>
              <a:gd name="connsiteY5" fmla="*/ 937696 h 937696"/>
              <a:gd name="connsiteX6" fmla="*/ 0 w 1264230"/>
              <a:gd name="connsiteY6" fmla="*/ 0 h 937696"/>
              <a:gd name="connsiteX0" fmla="*/ 0 w 1264230"/>
              <a:gd name="connsiteY0" fmla="*/ 0 h 937696"/>
              <a:gd name="connsiteX1" fmla="*/ 631957 w 1264230"/>
              <a:gd name="connsiteY1" fmla="*/ 294091 h 937696"/>
              <a:gd name="connsiteX2" fmla="*/ 310682 w 1264230"/>
              <a:gd name="connsiteY2" fmla="*/ 634428 h 937696"/>
              <a:gd name="connsiteX3" fmla="*/ 1264230 w 1264230"/>
              <a:gd name="connsiteY3" fmla="*/ 300797 h 937696"/>
              <a:gd name="connsiteX4" fmla="*/ 1261759 w 1264230"/>
              <a:gd name="connsiteY4" fmla="*/ 937696 h 937696"/>
              <a:gd name="connsiteX5" fmla="*/ 0 w 1264230"/>
              <a:gd name="connsiteY5" fmla="*/ 937696 h 937696"/>
              <a:gd name="connsiteX6" fmla="*/ 0 w 1264230"/>
              <a:gd name="connsiteY6" fmla="*/ 0 h 937696"/>
              <a:gd name="connsiteX0" fmla="*/ 0 w 1264230"/>
              <a:gd name="connsiteY0" fmla="*/ 0 h 937696"/>
              <a:gd name="connsiteX1" fmla="*/ 631957 w 1264230"/>
              <a:gd name="connsiteY1" fmla="*/ 294091 h 937696"/>
              <a:gd name="connsiteX2" fmla="*/ 320568 w 1264230"/>
              <a:gd name="connsiteY2" fmla="*/ 614657 h 937696"/>
              <a:gd name="connsiteX3" fmla="*/ 1264230 w 1264230"/>
              <a:gd name="connsiteY3" fmla="*/ 300797 h 937696"/>
              <a:gd name="connsiteX4" fmla="*/ 1261759 w 1264230"/>
              <a:gd name="connsiteY4" fmla="*/ 937696 h 937696"/>
              <a:gd name="connsiteX5" fmla="*/ 0 w 1264230"/>
              <a:gd name="connsiteY5" fmla="*/ 937696 h 937696"/>
              <a:gd name="connsiteX6" fmla="*/ 0 w 1264230"/>
              <a:gd name="connsiteY6" fmla="*/ 0 h 937696"/>
              <a:gd name="connsiteX0" fmla="*/ 9166 w 1264230"/>
              <a:gd name="connsiteY0" fmla="*/ 0 h 914779"/>
              <a:gd name="connsiteX1" fmla="*/ 631957 w 1264230"/>
              <a:gd name="connsiteY1" fmla="*/ 271174 h 914779"/>
              <a:gd name="connsiteX2" fmla="*/ 320568 w 1264230"/>
              <a:gd name="connsiteY2" fmla="*/ 591740 h 914779"/>
              <a:gd name="connsiteX3" fmla="*/ 1264230 w 1264230"/>
              <a:gd name="connsiteY3" fmla="*/ 277880 h 914779"/>
              <a:gd name="connsiteX4" fmla="*/ 1261759 w 1264230"/>
              <a:gd name="connsiteY4" fmla="*/ 914779 h 914779"/>
              <a:gd name="connsiteX5" fmla="*/ 0 w 1264230"/>
              <a:gd name="connsiteY5" fmla="*/ 914779 h 914779"/>
              <a:gd name="connsiteX6" fmla="*/ 9166 w 1264230"/>
              <a:gd name="connsiteY6" fmla="*/ 0 h 914779"/>
              <a:gd name="connsiteX0" fmla="*/ 6875 w 1264230"/>
              <a:gd name="connsiteY0" fmla="*/ 0 h 919362"/>
              <a:gd name="connsiteX1" fmla="*/ 631957 w 1264230"/>
              <a:gd name="connsiteY1" fmla="*/ 275757 h 919362"/>
              <a:gd name="connsiteX2" fmla="*/ 320568 w 1264230"/>
              <a:gd name="connsiteY2" fmla="*/ 596323 h 919362"/>
              <a:gd name="connsiteX3" fmla="*/ 1264230 w 1264230"/>
              <a:gd name="connsiteY3" fmla="*/ 282463 h 919362"/>
              <a:gd name="connsiteX4" fmla="*/ 1261759 w 1264230"/>
              <a:gd name="connsiteY4" fmla="*/ 919362 h 919362"/>
              <a:gd name="connsiteX5" fmla="*/ 0 w 1264230"/>
              <a:gd name="connsiteY5" fmla="*/ 919362 h 919362"/>
              <a:gd name="connsiteX6" fmla="*/ 6875 w 1264230"/>
              <a:gd name="connsiteY6" fmla="*/ 0 h 919362"/>
              <a:gd name="connsiteX0" fmla="*/ 13750 w 1264230"/>
              <a:gd name="connsiteY0" fmla="*/ 0 h 921654"/>
              <a:gd name="connsiteX1" fmla="*/ 631957 w 1264230"/>
              <a:gd name="connsiteY1" fmla="*/ 278049 h 921654"/>
              <a:gd name="connsiteX2" fmla="*/ 320568 w 1264230"/>
              <a:gd name="connsiteY2" fmla="*/ 598615 h 921654"/>
              <a:gd name="connsiteX3" fmla="*/ 1264230 w 1264230"/>
              <a:gd name="connsiteY3" fmla="*/ 284755 h 921654"/>
              <a:gd name="connsiteX4" fmla="*/ 1261759 w 1264230"/>
              <a:gd name="connsiteY4" fmla="*/ 921654 h 921654"/>
              <a:gd name="connsiteX5" fmla="*/ 0 w 1264230"/>
              <a:gd name="connsiteY5" fmla="*/ 921654 h 921654"/>
              <a:gd name="connsiteX6" fmla="*/ 13750 w 1264230"/>
              <a:gd name="connsiteY6" fmla="*/ 0 h 921654"/>
              <a:gd name="connsiteX0" fmla="*/ 4583 w 1264230"/>
              <a:gd name="connsiteY0" fmla="*/ 0 h 921654"/>
              <a:gd name="connsiteX1" fmla="*/ 631957 w 1264230"/>
              <a:gd name="connsiteY1" fmla="*/ 278049 h 921654"/>
              <a:gd name="connsiteX2" fmla="*/ 320568 w 1264230"/>
              <a:gd name="connsiteY2" fmla="*/ 598615 h 921654"/>
              <a:gd name="connsiteX3" fmla="*/ 1264230 w 1264230"/>
              <a:gd name="connsiteY3" fmla="*/ 284755 h 921654"/>
              <a:gd name="connsiteX4" fmla="*/ 1261759 w 1264230"/>
              <a:gd name="connsiteY4" fmla="*/ 921654 h 921654"/>
              <a:gd name="connsiteX5" fmla="*/ 0 w 1264230"/>
              <a:gd name="connsiteY5" fmla="*/ 921654 h 921654"/>
              <a:gd name="connsiteX6" fmla="*/ 4583 w 1264230"/>
              <a:gd name="connsiteY6" fmla="*/ 0 h 921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4230" h="921654">
                <a:moveTo>
                  <a:pt x="4583" y="0"/>
                </a:moveTo>
                <a:lnTo>
                  <a:pt x="631957" y="278049"/>
                </a:lnTo>
                <a:lnTo>
                  <a:pt x="320568" y="598615"/>
                </a:lnTo>
                <a:lnTo>
                  <a:pt x="1264230" y="284755"/>
                </a:lnTo>
                <a:cubicBezTo>
                  <a:pt x="1263406" y="497055"/>
                  <a:pt x="1262583" y="709354"/>
                  <a:pt x="1261759" y="921654"/>
                </a:cubicBezTo>
                <a:lnTo>
                  <a:pt x="0" y="921654"/>
                </a:lnTo>
                <a:cubicBezTo>
                  <a:pt x="3055" y="616728"/>
                  <a:pt x="1528" y="304926"/>
                  <a:pt x="4583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220FDA38-84FB-4103-AD53-1BDA2ECC2414}"/>
              </a:ext>
            </a:extLst>
          </p:cNvPr>
          <p:cNvSpPr txBox="1"/>
          <p:nvPr/>
        </p:nvSpPr>
        <p:spPr>
          <a:xfrm>
            <a:off x="4123218" y="2174327"/>
            <a:ext cx="634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B57BA74E-77A8-4F70-94FA-D3D76FCB163C}"/>
              </a:ext>
            </a:extLst>
          </p:cNvPr>
          <p:cNvSpPr txBox="1"/>
          <p:nvPr/>
        </p:nvSpPr>
        <p:spPr>
          <a:xfrm>
            <a:off x="4132525" y="3797572"/>
            <a:ext cx="634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B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="" xmlns:a16="http://schemas.microsoft.com/office/drawing/2014/main" id="{31FD2601-3BA5-4BB7-831F-23E143FBDBC3}"/>
              </a:ext>
            </a:extLst>
          </p:cNvPr>
          <p:cNvCxnSpPr>
            <a:cxnSpLocks/>
          </p:cNvCxnSpPr>
          <p:nvPr/>
        </p:nvCxnSpPr>
        <p:spPr>
          <a:xfrm>
            <a:off x="2791882" y="4749976"/>
            <a:ext cx="34193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="" xmlns:a16="http://schemas.microsoft.com/office/drawing/2014/main" id="{F946DB1C-EB5E-4D38-B34D-DE33C31F6CE9}"/>
              </a:ext>
            </a:extLst>
          </p:cNvPr>
          <p:cNvCxnSpPr>
            <a:cxnSpLocks/>
          </p:cNvCxnSpPr>
          <p:nvPr/>
        </p:nvCxnSpPr>
        <p:spPr>
          <a:xfrm>
            <a:off x="3047502" y="1636018"/>
            <a:ext cx="1" cy="33315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061348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8483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500" b="1" u="sng" dirty="0" smtClean="0"/>
              <a:t>NOW IT’S YOUR TURN!</a:t>
            </a:r>
            <a:endParaRPr lang="en-GB" sz="45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0" y="901338"/>
            <a:ext cx="9144000" cy="4708981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000" b="1" u="sng" dirty="0" smtClean="0"/>
              <a:t>Isla, </a:t>
            </a:r>
            <a:r>
              <a:rPr lang="en-GB" sz="3000" b="1" u="sng" dirty="0" err="1" smtClean="0"/>
              <a:t>Nia</a:t>
            </a:r>
            <a:r>
              <a:rPr lang="en-GB" sz="3000" b="1" u="sng" dirty="0" smtClean="0"/>
              <a:t>, Rhys and Holly H</a:t>
            </a:r>
          </a:p>
          <a:p>
            <a:r>
              <a:rPr lang="en-GB" sz="3000" b="1" dirty="0" smtClean="0">
                <a:solidFill>
                  <a:srgbClr val="FF0000"/>
                </a:solidFill>
              </a:rPr>
              <a:t>(D</a:t>
            </a:r>
            <a:r>
              <a:rPr lang="en-GB" sz="3000" b="1" dirty="0" smtClean="0">
                <a:solidFill>
                  <a:srgbClr val="FF0000"/>
                </a:solidFill>
              </a:rPr>
              <a:t>) Questions 1a, 1b, 2a, 2b, 3a and 3b</a:t>
            </a:r>
            <a:endParaRPr lang="en-GB" sz="3000" b="1" dirty="0" smtClean="0">
              <a:solidFill>
                <a:srgbClr val="FF0000"/>
              </a:solidFill>
            </a:endParaRPr>
          </a:p>
          <a:p>
            <a:endParaRPr lang="en-GB" sz="3000" b="1" dirty="0" smtClean="0"/>
          </a:p>
          <a:p>
            <a:r>
              <a:rPr lang="en-GB" sz="3000" b="1" u="sng" dirty="0" smtClean="0"/>
              <a:t>Lucy, Katie, Holly T, Jacob, Sophie, Zoe, Isobel, Cameron, Daniel, </a:t>
            </a:r>
            <a:r>
              <a:rPr lang="en-GB" sz="3000" b="1" u="sng" dirty="0" err="1" smtClean="0"/>
              <a:t>Alissa</a:t>
            </a:r>
            <a:r>
              <a:rPr lang="en-GB" sz="3000" b="1" u="sng" dirty="0" smtClean="0"/>
              <a:t> and </a:t>
            </a:r>
            <a:r>
              <a:rPr lang="en-GB" sz="3000" b="1" u="sng" dirty="0" err="1" smtClean="0"/>
              <a:t>Izzy</a:t>
            </a:r>
            <a:endParaRPr lang="en-GB" sz="3000" b="1" u="sng" dirty="0" smtClean="0"/>
          </a:p>
          <a:p>
            <a:r>
              <a:rPr lang="en-GB" sz="3000" b="1" dirty="0" smtClean="0">
                <a:solidFill>
                  <a:srgbClr val="FF0000"/>
                </a:solidFill>
              </a:rPr>
              <a:t>(E</a:t>
            </a:r>
            <a:r>
              <a:rPr lang="en-GB" sz="3000" b="1" dirty="0" smtClean="0">
                <a:solidFill>
                  <a:srgbClr val="FF0000"/>
                </a:solidFill>
              </a:rPr>
              <a:t>) Questions 4a, 4b, 5a, 5b, 6a and 6b</a:t>
            </a:r>
            <a:endParaRPr lang="en-GB" sz="3000" b="1" dirty="0" smtClean="0">
              <a:solidFill>
                <a:srgbClr val="FF0000"/>
              </a:solidFill>
            </a:endParaRPr>
          </a:p>
          <a:p>
            <a:endParaRPr lang="en-GB" sz="3000" b="1" dirty="0" smtClean="0"/>
          </a:p>
          <a:p>
            <a:r>
              <a:rPr lang="en-GB" sz="3000" b="1" u="sng" dirty="0" smtClean="0"/>
              <a:t>Nelly, Amy and Heidi</a:t>
            </a:r>
          </a:p>
          <a:p>
            <a:r>
              <a:rPr lang="en-GB" sz="3000" b="1" dirty="0" smtClean="0">
                <a:solidFill>
                  <a:srgbClr val="FF0000"/>
                </a:solidFill>
              </a:rPr>
              <a:t>(GD</a:t>
            </a:r>
            <a:r>
              <a:rPr lang="en-GB" sz="3000" b="1" dirty="0" smtClean="0">
                <a:solidFill>
                  <a:srgbClr val="FF0000"/>
                </a:solidFill>
              </a:rPr>
              <a:t>) Questions 7a, 7b, 8a, 8b, 9a and 9b</a:t>
            </a:r>
            <a:endParaRPr lang="en-GB" sz="3000" b="1" dirty="0" smtClean="0">
              <a:solidFill>
                <a:srgbClr val="FF0000"/>
              </a:solidFill>
            </a:endParaRPr>
          </a:p>
          <a:p>
            <a:endParaRPr lang="en-GB" sz="30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0"/>
            <a:ext cx="2755900" cy="101566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u="sng" dirty="0" smtClean="0"/>
              <a:t>Heidi, Amy, </a:t>
            </a:r>
            <a:r>
              <a:rPr lang="en-GB" sz="2000" b="1" u="sng" dirty="0" err="1" smtClean="0"/>
              <a:t>Alissa</a:t>
            </a:r>
            <a:r>
              <a:rPr lang="en-GB" sz="2000" b="1" u="sng" dirty="0" smtClean="0"/>
              <a:t>, </a:t>
            </a:r>
            <a:r>
              <a:rPr lang="en-GB" sz="2000" b="1" u="sng" dirty="0" err="1" smtClean="0"/>
              <a:t>Izzy</a:t>
            </a:r>
            <a:r>
              <a:rPr lang="en-GB" sz="2000" b="1" u="sng" dirty="0" smtClean="0"/>
              <a:t>, Cameron, Lucy &amp; Nelly -  </a:t>
            </a:r>
          </a:p>
          <a:p>
            <a:r>
              <a:rPr lang="en-GB" sz="2000" b="1" u="sng" dirty="0" smtClean="0"/>
              <a:t>What is……………..?</a:t>
            </a:r>
            <a:endParaRPr lang="en-GB" sz="20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832100" y="0"/>
            <a:ext cx="2946400" cy="830997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u="sng" dirty="0" smtClean="0"/>
              <a:t>Daniel, Jacob, Zoe, Holly H, Isobel, Sophie, Katie &amp; Holly T– What is ………?</a:t>
            </a:r>
            <a:endParaRPr lang="en-GB" sz="16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867400" y="0"/>
            <a:ext cx="3276600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u="sng" dirty="0" err="1" smtClean="0"/>
              <a:t>Nia</a:t>
            </a:r>
            <a:r>
              <a:rPr lang="en-GB" sz="2000" b="1" u="sng" dirty="0" smtClean="0"/>
              <a:t>, Isla </a:t>
            </a:r>
            <a:r>
              <a:rPr lang="en-GB" sz="2000" b="1" u="sng" dirty="0" smtClean="0"/>
              <a:t>and Rhys – Maths Starter –  What is……..?</a:t>
            </a:r>
            <a:endParaRPr lang="en-GB" sz="2000" b="1" u="sng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1085712"/>
            <a:ext cx="2743200" cy="449353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GB" sz="2200" dirty="0" smtClean="0">
                <a:latin typeface="Comic Sans MS" pitchFamily="66" charset="0"/>
              </a:rPr>
              <a:t>8 x (12-9) = __</a:t>
            </a:r>
          </a:p>
          <a:p>
            <a:pPr marL="457200" indent="-457200">
              <a:buAutoNum type="arabicParenR"/>
            </a:pPr>
            <a:r>
              <a:rPr lang="en-GB" sz="2200" dirty="0" smtClean="0">
                <a:latin typeface="Comic Sans MS" pitchFamily="66" charset="0"/>
              </a:rPr>
              <a:t>__ = 7 x </a:t>
            </a:r>
            <a:r>
              <a:rPr lang="en-GB" sz="1400" dirty="0" smtClean="0">
                <a:latin typeface="Comic Sans MS" pitchFamily="66" charset="0"/>
              </a:rPr>
              <a:t>(1/4 of 32)</a:t>
            </a:r>
          </a:p>
          <a:p>
            <a:pPr marL="457200" indent="-457200">
              <a:buAutoNum type="arabicParenR"/>
            </a:pPr>
            <a:r>
              <a:rPr lang="en-GB" sz="2200" dirty="0" smtClean="0">
                <a:latin typeface="Comic Sans MS" pitchFamily="66" charset="0"/>
              </a:rPr>
              <a:t>(49x10)–95 = __</a:t>
            </a:r>
          </a:p>
          <a:p>
            <a:pPr marL="457200" indent="-457200">
              <a:buAutoNum type="arabicParenR"/>
            </a:pPr>
            <a:r>
              <a:rPr lang="en-GB" sz="2200" dirty="0" smtClean="0">
                <a:latin typeface="Comic Sans MS" pitchFamily="66" charset="0"/>
              </a:rPr>
              <a:t>_ = (3 x 8) + 90</a:t>
            </a:r>
          </a:p>
          <a:p>
            <a:pPr marL="457200" indent="-457200">
              <a:buAutoNum type="arabicParenR"/>
            </a:pPr>
            <a:r>
              <a:rPr lang="en-GB" sz="2200" dirty="0" smtClean="0">
                <a:latin typeface="Comic Sans MS" pitchFamily="66" charset="0"/>
              </a:rPr>
              <a:t>__ = 8²+ (4x8)</a:t>
            </a:r>
          </a:p>
          <a:p>
            <a:pPr marL="457200" indent="-457200">
              <a:buAutoNum type="arabicParenR"/>
            </a:pPr>
            <a:r>
              <a:rPr lang="en-GB" sz="2200" dirty="0" smtClean="0">
                <a:latin typeface="Comic Sans MS" pitchFamily="66" charset="0"/>
              </a:rPr>
              <a:t>8³= ___</a:t>
            </a:r>
          </a:p>
          <a:p>
            <a:pPr marL="457200" indent="-457200">
              <a:buAutoNum type="arabicParenR"/>
            </a:pPr>
            <a:r>
              <a:rPr lang="en-GB" sz="2200" dirty="0" smtClean="0">
                <a:latin typeface="Comic Sans MS" pitchFamily="66" charset="0"/>
              </a:rPr>
              <a:t>54</a:t>
            </a:r>
            <a:r>
              <a:rPr lang="en-GB" sz="2200" dirty="0" smtClean="0">
                <a:latin typeface="Comic Sans MS"/>
              </a:rPr>
              <a:t>÷6 = ___</a:t>
            </a:r>
          </a:p>
          <a:p>
            <a:pPr marL="457200" indent="-457200">
              <a:buAutoNum type="arabicParenR"/>
            </a:pPr>
            <a:r>
              <a:rPr lang="en-GB" sz="2200" dirty="0" smtClean="0">
                <a:latin typeface="Comic Sans MS"/>
              </a:rPr>
              <a:t> ___ = 65÷5</a:t>
            </a:r>
          </a:p>
          <a:p>
            <a:pPr marL="457200" indent="-457200">
              <a:buAutoNum type="arabicParenR"/>
            </a:pPr>
            <a:r>
              <a:rPr lang="en-GB" sz="2200" dirty="0" smtClean="0">
                <a:latin typeface="Comic Sans MS"/>
              </a:rPr>
              <a:t> 240÷3 = ___</a:t>
            </a:r>
          </a:p>
          <a:p>
            <a:pPr marL="457200" indent="-457200">
              <a:buAutoNum type="arabicParenR"/>
            </a:pPr>
            <a:r>
              <a:rPr lang="en-GB" sz="2200" dirty="0" smtClean="0">
                <a:latin typeface="Comic Sans MS"/>
              </a:rPr>
              <a:t> 3,500÷7 = __</a:t>
            </a:r>
          </a:p>
          <a:p>
            <a:pPr marL="457200" indent="-457200">
              <a:buAutoNum type="arabicParenR"/>
            </a:pPr>
            <a:r>
              <a:rPr lang="en-GB" sz="2200" dirty="0" smtClean="0">
                <a:latin typeface="Comic Sans MS"/>
              </a:rPr>
              <a:t>4/9 of 45 = _</a:t>
            </a:r>
          </a:p>
          <a:p>
            <a:pPr marL="457200" indent="-457200">
              <a:buAutoNum type="arabicParenR"/>
            </a:pPr>
            <a:r>
              <a:rPr lang="en-GB" sz="2200" dirty="0" smtClean="0">
                <a:latin typeface="Comic Sans MS"/>
              </a:rPr>
              <a:t> 5% of 90 = _</a:t>
            </a:r>
            <a:endParaRPr lang="en-GB" sz="2200" dirty="0"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19400" y="898795"/>
            <a:ext cx="2959100" cy="5478423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11 x 6 = ____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___ = 7 x 9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8 x 8 = ___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___ = 12 x 12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(7x6) + 300 = _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___ = 7²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4³= ___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80</a:t>
            </a:r>
            <a:r>
              <a:rPr lang="en-GB" sz="2500" dirty="0" smtClean="0">
                <a:latin typeface="Comic Sans MS"/>
              </a:rPr>
              <a:t>÷5 = ___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 ___ = 33÷11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 360÷4 = ___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 3,000÷5 = __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 4/5 of 35 = __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 5% of 60 = __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 7.3 x 10 = ___</a:t>
            </a:r>
            <a:endParaRPr lang="en-GB" sz="2500" dirty="0"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867400" y="806766"/>
            <a:ext cx="3276600" cy="470898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3 x 6 =____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___ = 7 x 6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19 x 10 = ___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___ = (5²) + 200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10³= ___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28</a:t>
            </a:r>
            <a:r>
              <a:rPr lang="en-GB" sz="2500" dirty="0" smtClean="0">
                <a:latin typeface="Comic Sans MS"/>
              </a:rPr>
              <a:t>÷7 = ___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300÷6 = ___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 4,900÷7 = __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 10% of 80 = __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 2/5 of 40 = ___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 7.3 x 10 = ___</a:t>
            </a:r>
            <a:r>
              <a:rPr lang="en-GB" sz="2500" dirty="0" smtClean="0">
                <a:solidFill>
                  <a:srgbClr val="FF0000"/>
                </a:solidFill>
                <a:latin typeface="Comic Sans MS"/>
              </a:rPr>
              <a:t> 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 52 ÷ 10 = ___</a:t>
            </a:r>
            <a:endParaRPr lang="en-GB" sz="25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0"/>
            <a:ext cx="2755900" cy="27699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u="sng" dirty="0" smtClean="0"/>
              <a:t>ANSWERS</a:t>
            </a:r>
            <a:endParaRPr lang="en-GB" sz="12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832100" y="0"/>
            <a:ext cx="2946400" cy="338554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u="sng" dirty="0" smtClean="0"/>
              <a:t>ANSWERS</a:t>
            </a:r>
            <a:endParaRPr lang="en-GB" sz="16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867400" y="0"/>
            <a:ext cx="32766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u="sng" dirty="0" smtClean="0"/>
              <a:t>ANSWERS</a:t>
            </a:r>
            <a:endParaRPr lang="en-GB" sz="1600" b="1" u="sng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357049"/>
            <a:ext cx="2743200" cy="483209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GB" sz="2200" dirty="0" smtClean="0">
                <a:latin typeface="Comic Sans MS" pitchFamily="66" charset="0"/>
              </a:rPr>
              <a:t>8 x (12-9) = </a:t>
            </a:r>
            <a:r>
              <a:rPr lang="en-GB" sz="2200" dirty="0" smtClean="0">
                <a:solidFill>
                  <a:srgbClr val="FF0000"/>
                </a:solidFill>
                <a:latin typeface="Comic Sans MS" pitchFamily="66" charset="0"/>
              </a:rPr>
              <a:t>24</a:t>
            </a:r>
          </a:p>
          <a:p>
            <a:pPr marL="457200" indent="-457200">
              <a:buAutoNum type="arabicParenR"/>
            </a:pPr>
            <a:r>
              <a:rPr lang="en-GB" sz="2200" dirty="0" smtClean="0">
                <a:solidFill>
                  <a:srgbClr val="FF0000"/>
                </a:solidFill>
                <a:latin typeface="Comic Sans MS" pitchFamily="66" charset="0"/>
              </a:rPr>
              <a:t>56</a:t>
            </a:r>
            <a:r>
              <a:rPr lang="en-GB" sz="2200" dirty="0" smtClean="0">
                <a:latin typeface="Comic Sans MS" pitchFamily="66" charset="0"/>
              </a:rPr>
              <a:t> = 7 x </a:t>
            </a:r>
            <a:r>
              <a:rPr lang="en-GB" sz="1400" dirty="0" smtClean="0">
                <a:latin typeface="Comic Sans MS" pitchFamily="66" charset="0"/>
              </a:rPr>
              <a:t>(1/4 of 32)</a:t>
            </a:r>
          </a:p>
          <a:p>
            <a:pPr marL="457200" indent="-457200">
              <a:buAutoNum type="arabicParenR"/>
            </a:pPr>
            <a:r>
              <a:rPr lang="en-GB" sz="2200" dirty="0" smtClean="0">
                <a:latin typeface="Comic Sans MS" pitchFamily="66" charset="0"/>
              </a:rPr>
              <a:t>(49x10)–95 = </a:t>
            </a:r>
            <a:r>
              <a:rPr lang="en-GB" sz="2200" dirty="0" smtClean="0">
                <a:solidFill>
                  <a:srgbClr val="FF0000"/>
                </a:solidFill>
                <a:latin typeface="Comic Sans MS" pitchFamily="66" charset="0"/>
              </a:rPr>
              <a:t>395</a:t>
            </a:r>
          </a:p>
          <a:p>
            <a:pPr marL="457200" indent="-457200">
              <a:buAutoNum type="arabicParenR"/>
            </a:pPr>
            <a:r>
              <a:rPr lang="en-GB" sz="2200" dirty="0" smtClean="0">
                <a:solidFill>
                  <a:srgbClr val="FF0000"/>
                </a:solidFill>
                <a:latin typeface="Comic Sans MS" pitchFamily="66" charset="0"/>
              </a:rPr>
              <a:t>114</a:t>
            </a:r>
            <a:r>
              <a:rPr lang="en-GB" sz="2200" dirty="0" smtClean="0">
                <a:latin typeface="Comic Sans MS" pitchFamily="66" charset="0"/>
              </a:rPr>
              <a:t> = (3 x 8) + 90</a:t>
            </a:r>
          </a:p>
          <a:p>
            <a:pPr marL="457200" indent="-457200">
              <a:buAutoNum type="arabicParenR"/>
            </a:pPr>
            <a:r>
              <a:rPr lang="en-GB" sz="2200" dirty="0" smtClean="0">
                <a:solidFill>
                  <a:srgbClr val="FF0000"/>
                </a:solidFill>
                <a:latin typeface="Comic Sans MS" pitchFamily="66" charset="0"/>
              </a:rPr>
              <a:t>96</a:t>
            </a:r>
            <a:r>
              <a:rPr lang="en-GB" sz="2200" dirty="0" smtClean="0">
                <a:latin typeface="Comic Sans MS" pitchFamily="66" charset="0"/>
              </a:rPr>
              <a:t> = 8²+ (4x8)</a:t>
            </a:r>
          </a:p>
          <a:p>
            <a:pPr marL="457200" indent="-457200">
              <a:buAutoNum type="arabicParenR"/>
            </a:pPr>
            <a:r>
              <a:rPr lang="en-GB" sz="2200" dirty="0" smtClean="0">
                <a:latin typeface="Comic Sans MS" pitchFamily="66" charset="0"/>
              </a:rPr>
              <a:t>8³= </a:t>
            </a:r>
            <a:r>
              <a:rPr lang="en-GB" sz="2200" dirty="0" smtClean="0">
                <a:solidFill>
                  <a:srgbClr val="FF0000"/>
                </a:solidFill>
                <a:latin typeface="Comic Sans MS" pitchFamily="66" charset="0"/>
              </a:rPr>
              <a:t>512</a:t>
            </a:r>
          </a:p>
          <a:p>
            <a:pPr marL="457200" indent="-457200">
              <a:buAutoNum type="arabicParenR"/>
            </a:pPr>
            <a:r>
              <a:rPr lang="en-GB" sz="2200" dirty="0" smtClean="0">
                <a:latin typeface="Comic Sans MS" pitchFamily="66" charset="0"/>
              </a:rPr>
              <a:t>54</a:t>
            </a:r>
            <a:r>
              <a:rPr lang="en-GB" sz="2200" dirty="0" smtClean="0">
                <a:latin typeface="Comic Sans MS"/>
              </a:rPr>
              <a:t>÷6 = </a:t>
            </a:r>
            <a:r>
              <a:rPr lang="en-GB" sz="2200" dirty="0" smtClean="0">
                <a:solidFill>
                  <a:srgbClr val="FF0000"/>
                </a:solidFill>
                <a:latin typeface="Comic Sans MS"/>
              </a:rPr>
              <a:t>9</a:t>
            </a:r>
          </a:p>
          <a:p>
            <a:pPr marL="457200" indent="-457200">
              <a:buAutoNum type="arabicParenR"/>
            </a:pPr>
            <a:r>
              <a:rPr lang="en-GB" sz="2200" dirty="0" smtClean="0">
                <a:latin typeface="Comic Sans MS"/>
              </a:rPr>
              <a:t> </a:t>
            </a:r>
            <a:r>
              <a:rPr lang="en-GB" sz="2200" dirty="0" smtClean="0">
                <a:solidFill>
                  <a:srgbClr val="FF0000"/>
                </a:solidFill>
                <a:latin typeface="Comic Sans MS"/>
              </a:rPr>
              <a:t>13</a:t>
            </a:r>
            <a:r>
              <a:rPr lang="en-GB" sz="2200" dirty="0" smtClean="0">
                <a:latin typeface="Comic Sans MS"/>
              </a:rPr>
              <a:t> = 65÷5</a:t>
            </a:r>
          </a:p>
          <a:p>
            <a:pPr marL="457200" indent="-457200">
              <a:buAutoNum type="arabicParenR"/>
            </a:pPr>
            <a:r>
              <a:rPr lang="en-GB" sz="2200" dirty="0" smtClean="0">
                <a:latin typeface="Comic Sans MS"/>
              </a:rPr>
              <a:t> 240÷3 = </a:t>
            </a:r>
            <a:r>
              <a:rPr lang="en-GB" sz="2200" dirty="0" smtClean="0">
                <a:solidFill>
                  <a:srgbClr val="FF0000"/>
                </a:solidFill>
                <a:latin typeface="Comic Sans MS"/>
              </a:rPr>
              <a:t>80</a:t>
            </a:r>
          </a:p>
          <a:p>
            <a:pPr marL="457200" indent="-457200">
              <a:buAutoNum type="arabicParenR"/>
            </a:pPr>
            <a:r>
              <a:rPr lang="en-GB" sz="2200" dirty="0" smtClean="0">
                <a:latin typeface="Comic Sans MS"/>
              </a:rPr>
              <a:t> 3,500÷7 = </a:t>
            </a:r>
            <a:r>
              <a:rPr lang="en-GB" sz="2200" dirty="0" smtClean="0">
                <a:solidFill>
                  <a:srgbClr val="FF0000"/>
                </a:solidFill>
                <a:latin typeface="Comic Sans MS"/>
              </a:rPr>
              <a:t>500</a:t>
            </a:r>
          </a:p>
          <a:p>
            <a:pPr marL="457200" indent="-457200">
              <a:buAutoNum type="arabicParenR"/>
            </a:pPr>
            <a:r>
              <a:rPr lang="en-GB" sz="2200" dirty="0" smtClean="0">
                <a:latin typeface="Comic Sans MS"/>
              </a:rPr>
              <a:t>4/9 of 45 = </a:t>
            </a:r>
            <a:r>
              <a:rPr lang="en-GB" sz="2200" dirty="0" smtClean="0">
                <a:solidFill>
                  <a:srgbClr val="FF0000"/>
                </a:solidFill>
                <a:latin typeface="Comic Sans MS"/>
              </a:rPr>
              <a:t>20</a:t>
            </a:r>
          </a:p>
          <a:p>
            <a:pPr marL="457200" indent="-457200">
              <a:buAutoNum type="arabicParenR"/>
            </a:pPr>
            <a:r>
              <a:rPr lang="en-GB" sz="2200" dirty="0" smtClean="0">
                <a:latin typeface="Comic Sans MS"/>
              </a:rPr>
              <a:t> 5% of 90 = </a:t>
            </a:r>
            <a:r>
              <a:rPr lang="en-GB" sz="2200" dirty="0" smtClean="0">
                <a:solidFill>
                  <a:srgbClr val="FF0000"/>
                </a:solidFill>
                <a:latin typeface="Comic Sans MS"/>
              </a:rPr>
              <a:t>4.5</a:t>
            </a:r>
            <a:endParaRPr lang="en-GB" sz="2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33688" y="413020"/>
            <a:ext cx="2959100" cy="5863144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11 x 6 = </a:t>
            </a:r>
            <a:r>
              <a:rPr lang="en-GB" sz="2500" dirty="0" smtClean="0">
                <a:solidFill>
                  <a:srgbClr val="FF0000"/>
                </a:solidFill>
                <a:latin typeface="Comic Sans MS" pitchFamily="66" charset="0"/>
              </a:rPr>
              <a:t>66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solidFill>
                  <a:srgbClr val="FF0000"/>
                </a:solidFill>
                <a:latin typeface="Comic Sans MS" pitchFamily="66" charset="0"/>
              </a:rPr>
              <a:t>63 </a:t>
            </a:r>
            <a:r>
              <a:rPr lang="en-GB" sz="2500" dirty="0" smtClean="0">
                <a:latin typeface="Comic Sans MS" pitchFamily="66" charset="0"/>
              </a:rPr>
              <a:t>= 7 x 9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8 x 8 = </a:t>
            </a:r>
            <a:r>
              <a:rPr lang="en-GB" sz="2500" dirty="0" smtClean="0">
                <a:solidFill>
                  <a:srgbClr val="FF0000"/>
                </a:solidFill>
                <a:latin typeface="Comic Sans MS" pitchFamily="66" charset="0"/>
              </a:rPr>
              <a:t>64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solidFill>
                  <a:srgbClr val="FF0000"/>
                </a:solidFill>
                <a:latin typeface="Comic Sans MS" pitchFamily="66" charset="0"/>
              </a:rPr>
              <a:t>144</a:t>
            </a:r>
            <a:r>
              <a:rPr lang="en-GB" sz="2500" dirty="0" smtClean="0">
                <a:latin typeface="Comic Sans MS" pitchFamily="66" charset="0"/>
              </a:rPr>
              <a:t> = 12 x 12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(7x6) + 300 = </a:t>
            </a:r>
            <a:r>
              <a:rPr lang="en-GB" sz="2500" dirty="0" smtClean="0">
                <a:solidFill>
                  <a:srgbClr val="FF0000"/>
                </a:solidFill>
                <a:latin typeface="Comic Sans MS" pitchFamily="66" charset="0"/>
              </a:rPr>
              <a:t>342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solidFill>
                  <a:srgbClr val="FF0000"/>
                </a:solidFill>
                <a:latin typeface="Comic Sans MS" pitchFamily="66" charset="0"/>
              </a:rPr>
              <a:t>49</a:t>
            </a:r>
            <a:r>
              <a:rPr lang="en-GB" sz="2500" dirty="0" smtClean="0">
                <a:latin typeface="Comic Sans MS" pitchFamily="66" charset="0"/>
              </a:rPr>
              <a:t> = 7²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4³= </a:t>
            </a:r>
            <a:r>
              <a:rPr lang="en-GB" sz="2500" dirty="0" smtClean="0">
                <a:solidFill>
                  <a:srgbClr val="FF0000"/>
                </a:solidFill>
                <a:latin typeface="Comic Sans MS" pitchFamily="66" charset="0"/>
              </a:rPr>
              <a:t>64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80</a:t>
            </a:r>
            <a:r>
              <a:rPr lang="en-GB" sz="2500" dirty="0" smtClean="0">
                <a:latin typeface="Comic Sans MS"/>
              </a:rPr>
              <a:t>÷5 = </a:t>
            </a:r>
            <a:r>
              <a:rPr lang="en-GB" sz="2500" dirty="0" smtClean="0">
                <a:solidFill>
                  <a:srgbClr val="FF0000"/>
                </a:solidFill>
                <a:latin typeface="Comic Sans MS"/>
              </a:rPr>
              <a:t>16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 </a:t>
            </a:r>
            <a:r>
              <a:rPr lang="en-GB" sz="2500" dirty="0" smtClean="0">
                <a:solidFill>
                  <a:srgbClr val="FF0000"/>
                </a:solidFill>
                <a:latin typeface="Comic Sans MS"/>
              </a:rPr>
              <a:t>3</a:t>
            </a:r>
            <a:r>
              <a:rPr lang="en-GB" sz="2500" dirty="0" smtClean="0">
                <a:latin typeface="Comic Sans MS"/>
              </a:rPr>
              <a:t> = 33÷11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 360÷4 = </a:t>
            </a:r>
            <a:r>
              <a:rPr lang="en-GB" sz="2500" dirty="0" smtClean="0">
                <a:solidFill>
                  <a:srgbClr val="FF0000"/>
                </a:solidFill>
                <a:latin typeface="Comic Sans MS"/>
              </a:rPr>
              <a:t>90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 3,000÷5 = </a:t>
            </a:r>
            <a:r>
              <a:rPr lang="en-GB" sz="2500" dirty="0" smtClean="0">
                <a:solidFill>
                  <a:srgbClr val="FF0000"/>
                </a:solidFill>
                <a:latin typeface="Comic Sans MS"/>
              </a:rPr>
              <a:t>600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 4/5 of 35 = </a:t>
            </a:r>
            <a:r>
              <a:rPr lang="en-GB" sz="2500" dirty="0" smtClean="0">
                <a:solidFill>
                  <a:srgbClr val="FF0000"/>
                </a:solidFill>
                <a:latin typeface="Comic Sans MS"/>
              </a:rPr>
              <a:t>28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 5% of 60 = </a:t>
            </a:r>
            <a:r>
              <a:rPr lang="en-GB" sz="2500" dirty="0" smtClean="0">
                <a:solidFill>
                  <a:srgbClr val="FF0000"/>
                </a:solidFill>
                <a:latin typeface="Comic Sans MS"/>
              </a:rPr>
              <a:t>3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 7.3 x 10 = </a:t>
            </a:r>
            <a:r>
              <a:rPr lang="en-GB" sz="2500" dirty="0" smtClean="0">
                <a:solidFill>
                  <a:srgbClr val="FF0000"/>
                </a:solidFill>
                <a:latin typeface="Comic Sans MS"/>
              </a:rPr>
              <a:t>73</a:t>
            </a:r>
            <a:endParaRPr lang="en-GB" sz="25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867400" y="435290"/>
            <a:ext cx="3276600" cy="470898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3 x 6 = </a:t>
            </a:r>
            <a:r>
              <a:rPr lang="en-GB" sz="2500" dirty="0" smtClean="0">
                <a:solidFill>
                  <a:srgbClr val="FF0000"/>
                </a:solidFill>
                <a:latin typeface="Comic Sans MS" pitchFamily="66" charset="0"/>
              </a:rPr>
              <a:t>18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solidFill>
                  <a:srgbClr val="FF0000"/>
                </a:solidFill>
                <a:latin typeface="Comic Sans MS" pitchFamily="66" charset="0"/>
              </a:rPr>
              <a:t>42</a:t>
            </a:r>
            <a:r>
              <a:rPr lang="en-GB" sz="2500" dirty="0" smtClean="0">
                <a:latin typeface="Comic Sans MS" pitchFamily="66" charset="0"/>
              </a:rPr>
              <a:t> = 7 x 6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19 x 10 = </a:t>
            </a:r>
            <a:r>
              <a:rPr lang="en-GB" sz="2500" dirty="0" smtClean="0">
                <a:solidFill>
                  <a:srgbClr val="FF0000"/>
                </a:solidFill>
                <a:latin typeface="Comic Sans MS" pitchFamily="66" charset="0"/>
              </a:rPr>
              <a:t>190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solidFill>
                  <a:srgbClr val="FF0000"/>
                </a:solidFill>
                <a:latin typeface="Comic Sans MS" pitchFamily="66" charset="0"/>
              </a:rPr>
              <a:t>225</a:t>
            </a:r>
            <a:r>
              <a:rPr lang="en-GB" sz="2500" dirty="0" smtClean="0">
                <a:latin typeface="Comic Sans MS" pitchFamily="66" charset="0"/>
              </a:rPr>
              <a:t> = (5²) + 200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10³= </a:t>
            </a:r>
            <a:r>
              <a:rPr lang="en-GB" sz="2500" dirty="0" smtClean="0">
                <a:solidFill>
                  <a:srgbClr val="FF0000"/>
                </a:solidFill>
                <a:latin typeface="Comic Sans MS" pitchFamily="66" charset="0"/>
              </a:rPr>
              <a:t>1,000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28</a:t>
            </a:r>
            <a:r>
              <a:rPr lang="en-GB" sz="2500" dirty="0" smtClean="0">
                <a:latin typeface="Comic Sans MS"/>
              </a:rPr>
              <a:t>÷7 = </a:t>
            </a:r>
            <a:r>
              <a:rPr lang="en-GB" sz="2500" dirty="0" smtClean="0">
                <a:solidFill>
                  <a:srgbClr val="FF0000"/>
                </a:solidFill>
                <a:latin typeface="Comic Sans MS"/>
              </a:rPr>
              <a:t>4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300÷6 = </a:t>
            </a:r>
            <a:r>
              <a:rPr lang="en-GB" sz="2500" dirty="0" smtClean="0">
                <a:solidFill>
                  <a:srgbClr val="FF0000"/>
                </a:solidFill>
                <a:latin typeface="Comic Sans MS"/>
              </a:rPr>
              <a:t>50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 4,900÷7 = </a:t>
            </a:r>
            <a:r>
              <a:rPr lang="en-GB" sz="2500" dirty="0" smtClean="0">
                <a:solidFill>
                  <a:srgbClr val="FF0000"/>
                </a:solidFill>
                <a:latin typeface="Comic Sans MS"/>
              </a:rPr>
              <a:t>700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 10% of 80 = </a:t>
            </a:r>
            <a:r>
              <a:rPr lang="en-GB" sz="2500" dirty="0" smtClean="0">
                <a:solidFill>
                  <a:srgbClr val="FF0000"/>
                </a:solidFill>
                <a:latin typeface="Comic Sans MS"/>
              </a:rPr>
              <a:t>8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 2/5 of 40 = </a:t>
            </a:r>
            <a:r>
              <a:rPr lang="en-GB" sz="2500" dirty="0" smtClean="0">
                <a:solidFill>
                  <a:srgbClr val="FF0000"/>
                </a:solidFill>
                <a:latin typeface="Comic Sans MS"/>
              </a:rPr>
              <a:t>16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 7.3 x 10 = </a:t>
            </a:r>
            <a:r>
              <a:rPr lang="en-GB" sz="2500" dirty="0" smtClean="0">
                <a:solidFill>
                  <a:srgbClr val="FF0000"/>
                </a:solidFill>
                <a:latin typeface="Comic Sans MS"/>
              </a:rPr>
              <a:t>73 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 52 ÷ 10 = </a:t>
            </a:r>
            <a:r>
              <a:rPr lang="en-GB" sz="2500" dirty="0" smtClean="0">
                <a:solidFill>
                  <a:srgbClr val="FF0000"/>
                </a:solidFill>
                <a:latin typeface="Comic Sans MS"/>
              </a:rPr>
              <a:t>5.2</a:t>
            </a:r>
            <a:endParaRPr lang="en-GB" sz="25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2" name="Group 15">
            <a:extLst>
              <a:ext uri="{FF2B5EF4-FFF2-40B4-BE49-F238E27FC236}">
                <a16:creationId xmlns=""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=""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=""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Reflect Shape A to create Shape B. Write the coordinates for both shapes.</a:t>
            </a:r>
          </a:p>
        </p:txBody>
      </p:sp>
      <p:graphicFrame>
        <p:nvGraphicFramePr>
          <p:cNvPr id="31" name="Table 30">
            <a:extLst>
              <a:ext uri="{FF2B5EF4-FFF2-40B4-BE49-F238E27FC236}">
                <a16:creationId xmlns="" xmlns:a16="http://schemas.microsoft.com/office/drawing/2014/main" id="{DF5D8C19-E784-475D-8BAE-3A8E5697CB7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108260" y="1914811"/>
          <a:ext cx="4051734" cy="4043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734">
                  <a:extLst>
                    <a:ext uri="{9D8B030D-6E8A-4147-A177-3AD203B41FA5}">
                      <a16:colId xmlns="" xmlns:a16="http://schemas.microsoft.com/office/drawing/2014/main" val="3596264949"/>
                    </a:ext>
                  </a:extLst>
                </a:gridCol>
                <a:gridCol w="486000">
                  <a:extLst>
                    <a:ext uri="{9D8B030D-6E8A-4147-A177-3AD203B41FA5}">
                      <a16:colId xmlns="" xmlns:a16="http://schemas.microsoft.com/office/drawing/2014/main" val="3524403896"/>
                    </a:ext>
                  </a:extLst>
                </a:gridCol>
                <a:gridCol w="486000">
                  <a:extLst>
                    <a:ext uri="{9D8B030D-6E8A-4147-A177-3AD203B41FA5}">
                      <a16:colId xmlns="" xmlns:a16="http://schemas.microsoft.com/office/drawing/2014/main" val="3856866685"/>
                    </a:ext>
                  </a:extLst>
                </a:gridCol>
                <a:gridCol w="486000">
                  <a:extLst>
                    <a:ext uri="{9D8B030D-6E8A-4147-A177-3AD203B41FA5}">
                      <a16:colId xmlns="" xmlns:a16="http://schemas.microsoft.com/office/drawing/2014/main" val="2332078213"/>
                    </a:ext>
                  </a:extLst>
                </a:gridCol>
                <a:gridCol w="486000">
                  <a:extLst>
                    <a:ext uri="{9D8B030D-6E8A-4147-A177-3AD203B41FA5}">
                      <a16:colId xmlns="" xmlns:a16="http://schemas.microsoft.com/office/drawing/2014/main" val="1442054733"/>
                    </a:ext>
                  </a:extLst>
                </a:gridCol>
                <a:gridCol w="486000">
                  <a:extLst>
                    <a:ext uri="{9D8B030D-6E8A-4147-A177-3AD203B41FA5}">
                      <a16:colId xmlns="" xmlns:a16="http://schemas.microsoft.com/office/drawing/2014/main" val="2648050794"/>
                    </a:ext>
                  </a:extLst>
                </a:gridCol>
                <a:gridCol w="486000">
                  <a:extLst>
                    <a:ext uri="{9D8B030D-6E8A-4147-A177-3AD203B41FA5}">
                      <a16:colId xmlns="" xmlns:a16="http://schemas.microsoft.com/office/drawing/2014/main" val="2675969662"/>
                    </a:ext>
                  </a:extLst>
                </a:gridCol>
                <a:gridCol w="486000">
                  <a:extLst>
                    <a:ext uri="{9D8B030D-6E8A-4147-A177-3AD203B41FA5}">
                      <a16:colId xmlns="" xmlns:a16="http://schemas.microsoft.com/office/drawing/2014/main" val="4131072813"/>
                    </a:ext>
                  </a:extLst>
                </a:gridCol>
                <a:gridCol w="486000">
                  <a:extLst>
                    <a:ext uri="{9D8B030D-6E8A-4147-A177-3AD203B41FA5}">
                      <a16:colId xmlns="" xmlns:a16="http://schemas.microsoft.com/office/drawing/2014/main" val="2383542865"/>
                    </a:ext>
                  </a:extLst>
                </a:gridCol>
              </a:tblGrid>
              <a:tr h="486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8615043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77885635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69426279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81990228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9150206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1471329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77377721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034066"/>
                  </a:ext>
                </a:extLst>
              </a:tr>
              <a:tr h="15502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29828195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="" xmlns:a16="http://schemas.microsoft.com/office/drawing/2014/main" id="{3152B86D-EA15-471A-82A5-FCCA4A58B3B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754565" y="5769549"/>
          <a:ext cx="4656614" cy="408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6982">
                  <a:extLst>
                    <a:ext uri="{9D8B030D-6E8A-4147-A177-3AD203B41FA5}">
                      <a16:colId xmlns="" xmlns:a16="http://schemas.microsoft.com/office/drawing/2014/main" val="3727268446"/>
                    </a:ext>
                  </a:extLst>
                </a:gridCol>
                <a:gridCol w="491204">
                  <a:extLst>
                    <a:ext uri="{9D8B030D-6E8A-4147-A177-3AD203B41FA5}">
                      <a16:colId xmlns="" xmlns:a16="http://schemas.microsoft.com/office/drawing/2014/main" val="3524403896"/>
                    </a:ext>
                  </a:extLst>
                </a:gridCol>
                <a:gridCol w="491204">
                  <a:extLst>
                    <a:ext uri="{9D8B030D-6E8A-4147-A177-3AD203B41FA5}">
                      <a16:colId xmlns="" xmlns:a16="http://schemas.microsoft.com/office/drawing/2014/main" val="3856866685"/>
                    </a:ext>
                  </a:extLst>
                </a:gridCol>
                <a:gridCol w="491204">
                  <a:extLst>
                    <a:ext uri="{9D8B030D-6E8A-4147-A177-3AD203B41FA5}">
                      <a16:colId xmlns="" xmlns:a16="http://schemas.microsoft.com/office/drawing/2014/main" val="2332078213"/>
                    </a:ext>
                  </a:extLst>
                </a:gridCol>
                <a:gridCol w="491204">
                  <a:extLst>
                    <a:ext uri="{9D8B030D-6E8A-4147-A177-3AD203B41FA5}">
                      <a16:colId xmlns="" xmlns:a16="http://schemas.microsoft.com/office/drawing/2014/main" val="1442054733"/>
                    </a:ext>
                  </a:extLst>
                </a:gridCol>
                <a:gridCol w="491204">
                  <a:extLst>
                    <a:ext uri="{9D8B030D-6E8A-4147-A177-3AD203B41FA5}">
                      <a16:colId xmlns="" xmlns:a16="http://schemas.microsoft.com/office/drawing/2014/main" val="2648050794"/>
                    </a:ext>
                  </a:extLst>
                </a:gridCol>
                <a:gridCol w="491204">
                  <a:extLst>
                    <a:ext uri="{9D8B030D-6E8A-4147-A177-3AD203B41FA5}">
                      <a16:colId xmlns="" xmlns:a16="http://schemas.microsoft.com/office/drawing/2014/main" val="2675969662"/>
                    </a:ext>
                  </a:extLst>
                </a:gridCol>
                <a:gridCol w="491204">
                  <a:extLst>
                    <a:ext uri="{9D8B030D-6E8A-4147-A177-3AD203B41FA5}">
                      <a16:colId xmlns="" xmlns:a16="http://schemas.microsoft.com/office/drawing/2014/main" val="4131072813"/>
                    </a:ext>
                  </a:extLst>
                </a:gridCol>
                <a:gridCol w="491204">
                  <a:extLst>
                    <a:ext uri="{9D8B030D-6E8A-4147-A177-3AD203B41FA5}">
                      <a16:colId xmlns="" xmlns:a16="http://schemas.microsoft.com/office/drawing/2014/main" val="2383542865"/>
                    </a:ext>
                  </a:extLst>
                </a:gridCol>
              </a:tblGrid>
              <a:tr h="40873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73034066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="" xmlns:a16="http://schemas.microsoft.com/office/drawing/2014/main" id="{4D654F57-631E-42D2-B24E-866E15988B9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928451" y="1671916"/>
          <a:ext cx="408731" cy="3861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8731">
                  <a:extLst>
                    <a:ext uri="{9D8B030D-6E8A-4147-A177-3AD203B41FA5}">
                      <a16:colId xmlns="" xmlns:a16="http://schemas.microsoft.com/office/drawing/2014/main" val="2383542865"/>
                    </a:ext>
                  </a:extLst>
                </a:gridCol>
              </a:tblGrid>
              <a:tr h="482667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915417057"/>
                  </a:ext>
                </a:extLst>
              </a:tr>
              <a:tr h="482667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108615043"/>
                  </a:ext>
                </a:extLst>
              </a:tr>
              <a:tr h="482667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77885635"/>
                  </a:ext>
                </a:extLst>
              </a:tr>
              <a:tr h="482667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69426279"/>
                  </a:ext>
                </a:extLst>
              </a:tr>
              <a:tr h="482667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881990228"/>
                  </a:ext>
                </a:extLst>
              </a:tr>
              <a:tr h="482667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199150206"/>
                  </a:ext>
                </a:extLst>
              </a:tr>
              <a:tr h="482667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281471329"/>
                  </a:ext>
                </a:extLst>
              </a:tr>
              <a:tr h="482667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777377721"/>
                  </a:ext>
                </a:extLst>
              </a:tr>
            </a:tbl>
          </a:graphicData>
        </a:graphic>
      </p:graphicFrame>
      <p:cxnSp>
        <p:nvCxnSpPr>
          <p:cNvPr id="34" name="Straight Connector 33">
            <a:extLst>
              <a:ext uri="{FF2B5EF4-FFF2-40B4-BE49-F238E27FC236}">
                <a16:creationId xmlns="" xmlns:a16="http://schemas.microsoft.com/office/drawing/2014/main" id="{48ECCE3E-F98C-4724-9A63-CE78EA159FB0}"/>
              </a:ext>
            </a:extLst>
          </p:cNvPr>
          <p:cNvCxnSpPr>
            <a:cxnSpLocks/>
          </p:cNvCxnSpPr>
          <p:nvPr/>
        </p:nvCxnSpPr>
        <p:spPr>
          <a:xfrm>
            <a:off x="4271675" y="2030911"/>
            <a:ext cx="0" cy="3927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="" xmlns:a16="http://schemas.microsoft.com/office/drawing/2014/main" id="{359295D8-0CE5-4174-8AE1-7877DAA6CCB3}"/>
              </a:ext>
            </a:extLst>
          </p:cNvPr>
          <p:cNvCxnSpPr>
            <a:cxnSpLocks/>
          </p:cNvCxnSpPr>
          <p:nvPr/>
        </p:nvCxnSpPr>
        <p:spPr>
          <a:xfrm>
            <a:off x="4119444" y="5800064"/>
            <a:ext cx="4040550" cy="23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="" xmlns:a16="http://schemas.microsoft.com/office/drawing/2014/main" id="{9C62A6E0-E933-4E3C-8B6B-4653B6A72DEF}"/>
              </a:ext>
            </a:extLst>
          </p:cNvPr>
          <p:cNvCxnSpPr>
            <a:cxnSpLocks/>
          </p:cNvCxnSpPr>
          <p:nvPr/>
        </p:nvCxnSpPr>
        <p:spPr>
          <a:xfrm flipV="1">
            <a:off x="5725884" y="1908615"/>
            <a:ext cx="0" cy="384244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="" xmlns:a16="http://schemas.microsoft.com/office/drawing/2014/main" id="{3B2C63CF-16EE-4002-AD18-747B8DBF8969}"/>
              </a:ext>
            </a:extLst>
          </p:cNvPr>
          <p:cNvSpPr/>
          <p:nvPr/>
        </p:nvSpPr>
        <p:spPr>
          <a:xfrm>
            <a:off x="4298377" y="1508505"/>
            <a:ext cx="3337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i="1" dirty="0">
                <a:latin typeface="Century Gothic" panose="020B0502020202020204" pitchFamily="34" charset="0"/>
              </a:rPr>
              <a:t>y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="" xmlns:a16="http://schemas.microsoft.com/office/drawing/2014/main" id="{40CB745B-55D0-433D-BBB0-E76A34DA8D15}"/>
              </a:ext>
            </a:extLst>
          </p:cNvPr>
          <p:cNvSpPr/>
          <p:nvPr/>
        </p:nvSpPr>
        <p:spPr>
          <a:xfrm>
            <a:off x="8147757" y="5420013"/>
            <a:ext cx="328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i="1" dirty="0">
                <a:latin typeface="Century Gothic" panose="020B0502020202020204" pitchFamily="34" charset="0"/>
              </a:rPr>
              <a:t>x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="" xmlns:a16="http://schemas.microsoft.com/office/drawing/2014/main" id="{8934E130-509C-411D-BAFF-4123B4878C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68626044"/>
              </p:ext>
            </p:extLst>
          </p:nvPr>
        </p:nvGraphicFramePr>
        <p:xfrm>
          <a:off x="696399" y="1796763"/>
          <a:ext cx="2741467" cy="39727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4726">
                  <a:extLst>
                    <a:ext uri="{9D8B030D-6E8A-4147-A177-3AD203B41FA5}">
                      <a16:colId xmlns="" xmlns:a16="http://schemas.microsoft.com/office/drawing/2014/main" val="1058907758"/>
                    </a:ext>
                  </a:extLst>
                </a:gridCol>
                <a:gridCol w="167017">
                  <a:extLst>
                    <a:ext uri="{9D8B030D-6E8A-4147-A177-3AD203B41FA5}">
                      <a16:colId xmlns="" xmlns:a16="http://schemas.microsoft.com/office/drawing/2014/main" val="195033875"/>
                    </a:ext>
                  </a:extLst>
                </a:gridCol>
                <a:gridCol w="842843">
                  <a:extLst>
                    <a:ext uri="{9D8B030D-6E8A-4147-A177-3AD203B41FA5}">
                      <a16:colId xmlns="" xmlns:a16="http://schemas.microsoft.com/office/drawing/2014/main" val="2319405040"/>
                    </a:ext>
                  </a:extLst>
                </a:gridCol>
                <a:gridCol w="163123">
                  <a:extLst>
                    <a:ext uri="{9D8B030D-6E8A-4147-A177-3AD203B41FA5}">
                      <a16:colId xmlns="" xmlns:a16="http://schemas.microsoft.com/office/drawing/2014/main" val="756353395"/>
                    </a:ext>
                  </a:extLst>
                </a:gridCol>
                <a:gridCol w="843758">
                  <a:extLst>
                    <a:ext uri="{9D8B030D-6E8A-4147-A177-3AD203B41FA5}">
                      <a16:colId xmlns="" xmlns:a16="http://schemas.microsoft.com/office/drawing/2014/main" val="936116660"/>
                    </a:ext>
                  </a:extLst>
                </a:gridCol>
              </a:tblGrid>
              <a:tr h="95542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Point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Shape 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Shape 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866235346"/>
                  </a:ext>
                </a:extLst>
              </a:tr>
              <a:tr h="60347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   ,   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   ,   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023524235"/>
                  </a:ext>
                </a:extLst>
              </a:tr>
              <a:tr h="60347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 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   ,   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   ,   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01912396"/>
                  </a:ext>
                </a:extLst>
              </a:tr>
              <a:tr h="60347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 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   ,   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   ,   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844685410"/>
                  </a:ext>
                </a:extLst>
              </a:tr>
              <a:tr h="60347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 d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   ,   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   ,   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826488544"/>
                  </a:ext>
                </a:extLst>
              </a:tr>
              <a:tr h="60347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 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   ,   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   ,   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84862149"/>
                  </a:ext>
                </a:extLst>
              </a:tr>
            </a:tbl>
          </a:graphicData>
        </a:graphic>
      </p:graphicFrame>
      <p:sp>
        <p:nvSpPr>
          <p:cNvPr id="6" name="Hexagon 5">
            <a:extLst>
              <a:ext uri="{FF2B5EF4-FFF2-40B4-BE49-F238E27FC236}">
                <a16:creationId xmlns="" xmlns:a16="http://schemas.microsoft.com/office/drawing/2014/main" id="{C0A516A0-4B4C-42CD-BA56-466189BA31B1}"/>
              </a:ext>
            </a:extLst>
          </p:cNvPr>
          <p:cNvSpPr/>
          <p:nvPr/>
        </p:nvSpPr>
        <p:spPr>
          <a:xfrm>
            <a:off x="4271772" y="2406669"/>
            <a:ext cx="973587" cy="3389225"/>
          </a:xfrm>
          <a:custGeom>
            <a:avLst/>
            <a:gdLst>
              <a:gd name="connsiteX0" fmla="*/ 0 w 936168"/>
              <a:gd name="connsiteY0" fmla="*/ 1211776 h 2423552"/>
              <a:gd name="connsiteX1" fmla="*/ 234042 w 936168"/>
              <a:gd name="connsiteY1" fmla="*/ 1 h 2423552"/>
              <a:gd name="connsiteX2" fmla="*/ 702126 w 936168"/>
              <a:gd name="connsiteY2" fmla="*/ 1 h 2423552"/>
              <a:gd name="connsiteX3" fmla="*/ 936168 w 936168"/>
              <a:gd name="connsiteY3" fmla="*/ 1211776 h 2423552"/>
              <a:gd name="connsiteX4" fmla="*/ 702126 w 936168"/>
              <a:gd name="connsiteY4" fmla="*/ 2423551 h 2423552"/>
              <a:gd name="connsiteX5" fmla="*/ 234042 w 936168"/>
              <a:gd name="connsiteY5" fmla="*/ 2423551 h 2423552"/>
              <a:gd name="connsiteX6" fmla="*/ 0 w 936168"/>
              <a:gd name="connsiteY6" fmla="*/ 1211776 h 2423552"/>
              <a:gd name="connsiteX0" fmla="*/ 0 w 936168"/>
              <a:gd name="connsiteY0" fmla="*/ 1421147 h 2632922"/>
              <a:gd name="connsiteX1" fmla="*/ 469052 w 936168"/>
              <a:gd name="connsiteY1" fmla="*/ 0 h 2632922"/>
              <a:gd name="connsiteX2" fmla="*/ 702126 w 936168"/>
              <a:gd name="connsiteY2" fmla="*/ 209372 h 2632922"/>
              <a:gd name="connsiteX3" fmla="*/ 936168 w 936168"/>
              <a:gd name="connsiteY3" fmla="*/ 1421147 h 2632922"/>
              <a:gd name="connsiteX4" fmla="*/ 702126 w 936168"/>
              <a:gd name="connsiteY4" fmla="*/ 2632922 h 2632922"/>
              <a:gd name="connsiteX5" fmla="*/ 234042 w 936168"/>
              <a:gd name="connsiteY5" fmla="*/ 2632922 h 2632922"/>
              <a:gd name="connsiteX6" fmla="*/ 0 w 936168"/>
              <a:gd name="connsiteY6" fmla="*/ 1421147 h 2632922"/>
              <a:gd name="connsiteX0" fmla="*/ 0 w 949954"/>
              <a:gd name="connsiteY0" fmla="*/ 1421147 h 2632922"/>
              <a:gd name="connsiteX1" fmla="*/ 469052 w 949954"/>
              <a:gd name="connsiteY1" fmla="*/ 0 h 2632922"/>
              <a:gd name="connsiteX2" fmla="*/ 949954 w 949954"/>
              <a:gd name="connsiteY2" fmla="*/ 961402 h 2632922"/>
              <a:gd name="connsiteX3" fmla="*/ 936168 w 949954"/>
              <a:gd name="connsiteY3" fmla="*/ 1421147 h 2632922"/>
              <a:gd name="connsiteX4" fmla="*/ 702126 w 949954"/>
              <a:gd name="connsiteY4" fmla="*/ 2632922 h 2632922"/>
              <a:gd name="connsiteX5" fmla="*/ 234042 w 949954"/>
              <a:gd name="connsiteY5" fmla="*/ 2632922 h 2632922"/>
              <a:gd name="connsiteX6" fmla="*/ 0 w 949954"/>
              <a:gd name="connsiteY6" fmla="*/ 1421147 h 2632922"/>
              <a:gd name="connsiteX0" fmla="*/ 0 w 949954"/>
              <a:gd name="connsiteY0" fmla="*/ 1421147 h 2632922"/>
              <a:gd name="connsiteX1" fmla="*/ 469052 w 949954"/>
              <a:gd name="connsiteY1" fmla="*/ 0 h 2632922"/>
              <a:gd name="connsiteX2" fmla="*/ 949954 w 949954"/>
              <a:gd name="connsiteY2" fmla="*/ 961402 h 2632922"/>
              <a:gd name="connsiteX3" fmla="*/ 946851 w 949954"/>
              <a:gd name="connsiteY3" fmla="*/ 2425277 h 2632922"/>
              <a:gd name="connsiteX4" fmla="*/ 702126 w 949954"/>
              <a:gd name="connsiteY4" fmla="*/ 2632922 h 2632922"/>
              <a:gd name="connsiteX5" fmla="*/ 234042 w 949954"/>
              <a:gd name="connsiteY5" fmla="*/ 2632922 h 2632922"/>
              <a:gd name="connsiteX6" fmla="*/ 0 w 949954"/>
              <a:gd name="connsiteY6" fmla="*/ 1421147 h 2632922"/>
              <a:gd name="connsiteX0" fmla="*/ 0 w 949954"/>
              <a:gd name="connsiteY0" fmla="*/ 1421147 h 2908524"/>
              <a:gd name="connsiteX1" fmla="*/ 469052 w 949954"/>
              <a:gd name="connsiteY1" fmla="*/ 0 h 2908524"/>
              <a:gd name="connsiteX2" fmla="*/ 949954 w 949954"/>
              <a:gd name="connsiteY2" fmla="*/ 961402 h 2908524"/>
              <a:gd name="connsiteX3" fmla="*/ 946851 w 949954"/>
              <a:gd name="connsiteY3" fmla="*/ 2425277 h 2908524"/>
              <a:gd name="connsiteX4" fmla="*/ 462844 w 949954"/>
              <a:gd name="connsiteY4" fmla="*/ 2908524 h 2908524"/>
              <a:gd name="connsiteX5" fmla="*/ 234042 w 949954"/>
              <a:gd name="connsiteY5" fmla="*/ 2632922 h 2908524"/>
              <a:gd name="connsiteX6" fmla="*/ 0 w 949954"/>
              <a:gd name="connsiteY6" fmla="*/ 1421147 h 2908524"/>
              <a:gd name="connsiteX0" fmla="*/ 0 w 964909"/>
              <a:gd name="connsiteY0" fmla="*/ 1455330 h 2908524"/>
              <a:gd name="connsiteX1" fmla="*/ 484007 w 964909"/>
              <a:gd name="connsiteY1" fmla="*/ 0 h 2908524"/>
              <a:gd name="connsiteX2" fmla="*/ 964909 w 964909"/>
              <a:gd name="connsiteY2" fmla="*/ 961402 h 2908524"/>
              <a:gd name="connsiteX3" fmla="*/ 961806 w 964909"/>
              <a:gd name="connsiteY3" fmla="*/ 2425277 h 2908524"/>
              <a:gd name="connsiteX4" fmla="*/ 477799 w 964909"/>
              <a:gd name="connsiteY4" fmla="*/ 2908524 h 2908524"/>
              <a:gd name="connsiteX5" fmla="*/ 248997 w 964909"/>
              <a:gd name="connsiteY5" fmla="*/ 2632922 h 2908524"/>
              <a:gd name="connsiteX6" fmla="*/ 0 w 964909"/>
              <a:gd name="connsiteY6" fmla="*/ 1455330 h 2908524"/>
              <a:gd name="connsiteX0" fmla="*/ 0 w 961853"/>
              <a:gd name="connsiteY0" fmla="*/ 1455330 h 2908524"/>
              <a:gd name="connsiteX1" fmla="*/ 484007 w 961853"/>
              <a:gd name="connsiteY1" fmla="*/ 0 h 2908524"/>
              <a:gd name="connsiteX2" fmla="*/ 947817 w 961853"/>
              <a:gd name="connsiteY2" fmla="*/ 965675 h 2908524"/>
              <a:gd name="connsiteX3" fmla="*/ 961806 w 961853"/>
              <a:gd name="connsiteY3" fmla="*/ 2425277 h 2908524"/>
              <a:gd name="connsiteX4" fmla="*/ 477799 w 961853"/>
              <a:gd name="connsiteY4" fmla="*/ 2908524 h 2908524"/>
              <a:gd name="connsiteX5" fmla="*/ 248997 w 961853"/>
              <a:gd name="connsiteY5" fmla="*/ 2632922 h 2908524"/>
              <a:gd name="connsiteX6" fmla="*/ 0 w 961853"/>
              <a:gd name="connsiteY6" fmla="*/ 1455330 h 2908524"/>
              <a:gd name="connsiteX0" fmla="*/ 0 w 962773"/>
              <a:gd name="connsiteY0" fmla="*/ 1455330 h 2908524"/>
              <a:gd name="connsiteX1" fmla="*/ 484007 w 962773"/>
              <a:gd name="connsiteY1" fmla="*/ 0 h 2908524"/>
              <a:gd name="connsiteX2" fmla="*/ 962773 w 962773"/>
              <a:gd name="connsiteY2" fmla="*/ 976358 h 2908524"/>
              <a:gd name="connsiteX3" fmla="*/ 961806 w 962773"/>
              <a:gd name="connsiteY3" fmla="*/ 2425277 h 2908524"/>
              <a:gd name="connsiteX4" fmla="*/ 477799 w 962773"/>
              <a:gd name="connsiteY4" fmla="*/ 2908524 h 2908524"/>
              <a:gd name="connsiteX5" fmla="*/ 248997 w 962773"/>
              <a:gd name="connsiteY5" fmla="*/ 2632922 h 2908524"/>
              <a:gd name="connsiteX6" fmla="*/ 0 w 962773"/>
              <a:gd name="connsiteY6" fmla="*/ 1455330 h 2908524"/>
              <a:gd name="connsiteX0" fmla="*/ 0 w 961853"/>
              <a:gd name="connsiteY0" fmla="*/ 1455330 h 2908524"/>
              <a:gd name="connsiteX1" fmla="*/ 484007 w 961853"/>
              <a:gd name="connsiteY1" fmla="*/ 0 h 2908524"/>
              <a:gd name="connsiteX2" fmla="*/ 947818 w 961853"/>
              <a:gd name="connsiteY2" fmla="*/ 974221 h 2908524"/>
              <a:gd name="connsiteX3" fmla="*/ 961806 w 961853"/>
              <a:gd name="connsiteY3" fmla="*/ 2425277 h 2908524"/>
              <a:gd name="connsiteX4" fmla="*/ 477799 w 961853"/>
              <a:gd name="connsiteY4" fmla="*/ 2908524 h 2908524"/>
              <a:gd name="connsiteX5" fmla="*/ 248997 w 961853"/>
              <a:gd name="connsiteY5" fmla="*/ 2632922 h 2908524"/>
              <a:gd name="connsiteX6" fmla="*/ 0 w 961853"/>
              <a:gd name="connsiteY6" fmla="*/ 1455330 h 2908524"/>
              <a:gd name="connsiteX0" fmla="*/ 0 w 961938"/>
              <a:gd name="connsiteY0" fmla="*/ 1455330 h 2908524"/>
              <a:gd name="connsiteX1" fmla="*/ 484007 w 961938"/>
              <a:gd name="connsiteY1" fmla="*/ 0 h 2908524"/>
              <a:gd name="connsiteX2" fmla="*/ 958500 w 961938"/>
              <a:gd name="connsiteY2" fmla="*/ 972085 h 2908524"/>
              <a:gd name="connsiteX3" fmla="*/ 961806 w 961938"/>
              <a:gd name="connsiteY3" fmla="*/ 2425277 h 2908524"/>
              <a:gd name="connsiteX4" fmla="*/ 477799 w 961938"/>
              <a:gd name="connsiteY4" fmla="*/ 2908524 h 2908524"/>
              <a:gd name="connsiteX5" fmla="*/ 248997 w 961938"/>
              <a:gd name="connsiteY5" fmla="*/ 2632922 h 2908524"/>
              <a:gd name="connsiteX6" fmla="*/ 0 w 961938"/>
              <a:gd name="connsiteY6" fmla="*/ 1455330 h 2908524"/>
              <a:gd name="connsiteX0" fmla="*/ 0 w 961938"/>
              <a:gd name="connsiteY0" fmla="*/ 1453194 h 2906388"/>
              <a:gd name="connsiteX1" fmla="*/ 477598 w 961938"/>
              <a:gd name="connsiteY1" fmla="*/ 0 h 2906388"/>
              <a:gd name="connsiteX2" fmla="*/ 958500 w 961938"/>
              <a:gd name="connsiteY2" fmla="*/ 969949 h 2906388"/>
              <a:gd name="connsiteX3" fmla="*/ 961806 w 961938"/>
              <a:gd name="connsiteY3" fmla="*/ 2423141 h 2906388"/>
              <a:gd name="connsiteX4" fmla="*/ 477799 w 961938"/>
              <a:gd name="connsiteY4" fmla="*/ 2906388 h 2906388"/>
              <a:gd name="connsiteX5" fmla="*/ 248997 w 961938"/>
              <a:gd name="connsiteY5" fmla="*/ 2630786 h 2906388"/>
              <a:gd name="connsiteX6" fmla="*/ 0 w 961938"/>
              <a:gd name="connsiteY6" fmla="*/ 1453194 h 2906388"/>
              <a:gd name="connsiteX0" fmla="*/ 0 w 961938"/>
              <a:gd name="connsiteY0" fmla="*/ 1453194 h 2906388"/>
              <a:gd name="connsiteX1" fmla="*/ 477598 w 961938"/>
              <a:gd name="connsiteY1" fmla="*/ 0 h 2906388"/>
              <a:gd name="connsiteX2" fmla="*/ 958500 w 961938"/>
              <a:gd name="connsiteY2" fmla="*/ 969949 h 2906388"/>
              <a:gd name="connsiteX3" fmla="*/ 961806 w 961938"/>
              <a:gd name="connsiteY3" fmla="*/ 2423141 h 2906388"/>
              <a:gd name="connsiteX4" fmla="*/ 477799 w 961938"/>
              <a:gd name="connsiteY4" fmla="*/ 2906388 h 2906388"/>
              <a:gd name="connsiteX5" fmla="*/ 441278 w 961938"/>
              <a:gd name="connsiteY5" fmla="*/ 1925758 h 2906388"/>
              <a:gd name="connsiteX6" fmla="*/ 0 w 961938"/>
              <a:gd name="connsiteY6" fmla="*/ 1453194 h 2906388"/>
              <a:gd name="connsiteX0" fmla="*/ 0 w 961938"/>
              <a:gd name="connsiteY0" fmla="*/ 1453194 h 2985436"/>
              <a:gd name="connsiteX1" fmla="*/ 477598 w 961938"/>
              <a:gd name="connsiteY1" fmla="*/ 0 h 2985436"/>
              <a:gd name="connsiteX2" fmla="*/ 958500 w 961938"/>
              <a:gd name="connsiteY2" fmla="*/ 969949 h 2985436"/>
              <a:gd name="connsiteX3" fmla="*/ 961806 w 961938"/>
              <a:gd name="connsiteY3" fmla="*/ 2423141 h 2985436"/>
              <a:gd name="connsiteX4" fmla="*/ 477799 w 961938"/>
              <a:gd name="connsiteY4" fmla="*/ 2906388 h 2985436"/>
              <a:gd name="connsiteX5" fmla="*/ 78082 w 961938"/>
              <a:gd name="connsiteY5" fmla="*/ 2985436 h 2985436"/>
              <a:gd name="connsiteX6" fmla="*/ 0 w 961938"/>
              <a:gd name="connsiteY6" fmla="*/ 1453194 h 2985436"/>
              <a:gd name="connsiteX0" fmla="*/ 11649 w 973587"/>
              <a:gd name="connsiteY0" fmla="*/ 1453194 h 3389225"/>
              <a:gd name="connsiteX1" fmla="*/ 489247 w 973587"/>
              <a:gd name="connsiteY1" fmla="*/ 0 h 3389225"/>
              <a:gd name="connsiteX2" fmla="*/ 970149 w 973587"/>
              <a:gd name="connsiteY2" fmla="*/ 969949 h 3389225"/>
              <a:gd name="connsiteX3" fmla="*/ 973455 w 973587"/>
              <a:gd name="connsiteY3" fmla="*/ 2423141 h 3389225"/>
              <a:gd name="connsiteX4" fmla="*/ 489448 w 973587"/>
              <a:gd name="connsiteY4" fmla="*/ 2906388 h 3389225"/>
              <a:gd name="connsiteX5" fmla="*/ 0 w 973587"/>
              <a:gd name="connsiteY5" fmla="*/ 3389225 h 3389225"/>
              <a:gd name="connsiteX6" fmla="*/ 11649 w 973587"/>
              <a:gd name="connsiteY6" fmla="*/ 1453194 h 3389225"/>
              <a:gd name="connsiteX0" fmla="*/ 0 w 974757"/>
              <a:gd name="connsiteY0" fmla="*/ 1453194 h 3389225"/>
              <a:gd name="connsiteX1" fmla="*/ 490417 w 974757"/>
              <a:gd name="connsiteY1" fmla="*/ 0 h 3389225"/>
              <a:gd name="connsiteX2" fmla="*/ 971319 w 974757"/>
              <a:gd name="connsiteY2" fmla="*/ 969949 h 3389225"/>
              <a:gd name="connsiteX3" fmla="*/ 974625 w 974757"/>
              <a:gd name="connsiteY3" fmla="*/ 2423141 h 3389225"/>
              <a:gd name="connsiteX4" fmla="*/ 490618 w 974757"/>
              <a:gd name="connsiteY4" fmla="*/ 2906388 h 3389225"/>
              <a:gd name="connsiteX5" fmla="*/ 1170 w 974757"/>
              <a:gd name="connsiteY5" fmla="*/ 3389225 h 3389225"/>
              <a:gd name="connsiteX6" fmla="*/ 0 w 974757"/>
              <a:gd name="connsiteY6" fmla="*/ 1453194 h 3389225"/>
              <a:gd name="connsiteX0" fmla="*/ 441075 w 973587"/>
              <a:gd name="connsiteY0" fmla="*/ 1440375 h 3389225"/>
              <a:gd name="connsiteX1" fmla="*/ 489247 w 973587"/>
              <a:gd name="connsiteY1" fmla="*/ 0 h 3389225"/>
              <a:gd name="connsiteX2" fmla="*/ 970149 w 973587"/>
              <a:gd name="connsiteY2" fmla="*/ 969949 h 3389225"/>
              <a:gd name="connsiteX3" fmla="*/ 973455 w 973587"/>
              <a:gd name="connsiteY3" fmla="*/ 2423141 h 3389225"/>
              <a:gd name="connsiteX4" fmla="*/ 489448 w 973587"/>
              <a:gd name="connsiteY4" fmla="*/ 2906388 h 3389225"/>
              <a:gd name="connsiteX5" fmla="*/ 0 w 973587"/>
              <a:gd name="connsiteY5" fmla="*/ 3389225 h 3389225"/>
              <a:gd name="connsiteX6" fmla="*/ 441075 w 973587"/>
              <a:gd name="connsiteY6" fmla="*/ 1440375 h 3389225"/>
              <a:gd name="connsiteX0" fmla="*/ 488077 w 973587"/>
              <a:gd name="connsiteY0" fmla="*/ 1444648 h 3389225"/>
              <a:gd name="connsiteX1" fmla="*/ 489247 w 973587"/>
              <a:gd name="connsiteY1" fmla="*/ 0 h 3389225"/>
              <a:gd name="connsiteX2" fmla="*/ 970149 w 973587"/>
              <a:gd name="connsiteY2" fmla="*/ 969949 h 3389225"/>
              <a:gd name="connsiteX3" fmla="*/ 973455 w 973587"/>
              <a:gd name="connsiteY3" fmla="*/ 2423141 h 3389225"/>
              <a:gd name="connsiteX4" fmla="*/ 489448 w 973587"/>
              <a:gd name="connsiteY4" fmla="*/ 2906388 h 3389225"/>
              <a:gd name="connsiteX5" fmla="*/ 0 w 973587"/>
              <a:gd name="connsiteY5" fmla="*/ 3389225 h 3389225"/>
              <a:gd name="connsiteX6" fmla="*/ 488077 w 973587"/>
              <a:gd name="connsiteY6" fmla="*/ 1444648 h 3389225"/>
              <a:gd name="connsiteX0" fmla="*/ 498759 w 973587"/>
              <a:gd name="connsiteY0" fmla="*/ 1444648 h 3389225"/>
              <a:gd name="connsiteX1" fmla="*/ 489247 w 973587"/>
              <a:gd name="connsiteY1" fmla="*/ 0 h 3389225"/>
              <a:gd name="connsiteX2" fmla="*/ 970149 w 973587"/>
              <a:gd name="connsiteY2" fmla="*/ 969949 h 3389225"/>
              <a:gd name="connsiteX3" fmla="*/ 973455 w 973587"/>
              <a:gd name="connsiteY3" fmla="*/ 2423141 h 3389225"/>
              <a:gd name="connsiteX4" fmla="*/ 489448 w 973587"/>
              <a:gd name="connsiteY4" fmla="*/ 2906388 h 3389225"/>
              <a:gd name="connsiteX5" fmla="*/ 0 w 973587"/>
              <a:gd name="connsiteY5" fmla="*/ 3389225 h 3389225"/>
              <a:gd name="connsiteX6" fmla="*/ 498759 w 973587"/>
              <a:gd name="connsiteY6" fmla="*/ 1444648 h 3389225"/>
              <a:gd name="connsiteX0" fmla="*/ 488077 w 973587"/>
              <a:gd name="connsiteY0" fmla="*/ 1448921 h 3389225"/>
              <a:gd name="connsiteX1" fmla="*/ 489247 w 973587"/>
              <a:gd name="connsiteY1" fmla="*/ 0 h 3389225"/>
              <a:gd name="connsiteX2" fmla="*/ 970149 w 973587"/>
              <a:gd name="connsiteY2" fmla="*/ 969949 h 3389225"/>
              <a:gd name="connsiteX3" fmla="*/ 973455 w 973587"/>
              <a:gd name="connsiteY3" fmla="*/ 2423141 h 3389225"/>
              <a:gd name="connsiteX4" fmla="*/ 489448 w 973587"/>
              <a:gd name="connsiteY4" fmla="*/ 2906388 h 3389225"/>
              <a:gd name="connsiteX5" fmla="*/ 0 w 973587"/>
              <a:gd name="connsiteY5" fmla="*/ 3389225 h 3389225"/>
              <a:gd name="connsiteX6" fmla="*/ 488077 w 973587"/>
              <a:gd name="connsiteY6" fmla="*/ 1448921 h 3389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3587" h="3389225">
                <a:moveTo>
                  <a:pt x="488077" y="1448921"/>
                </a:moveTo>
                <a:cubicBezTo>
                  <a:pt x="484906" y="967372"/>
                  <a:pt x="492418" y="481549"/>
                  <a:pt x="489247" y="0"/>
                </a:cubicBezTo>
                <a:lnTo>
                  <a:pt x="970149" y="969949"/>
                </a:lnTo>
                <a:cubicBezTo>
                  <a:pt x="969115" y="1457907"/>
                  <a:pt x="974489" y="1935183"/>
                  <a:pt x="973455" y="2423141"/>
                </a:cubicBezTo>
                <a:lnTo>
                  <a:pt x="489448" y="2906388"/>
                </a:lnTo>
                <a:lnTo>
                  <a:pt x="0" y="3389225"/>
                </a:lnTo>
                <a:lnTo>
                  <a:pt x="488077" y="1448921"/>
                </a:lnTo>
                <a:close/>
              </a:path>
            </a:pathLst>
          </a:custGeom>
          <a:solidFill>
            <a:srgbClr val="FEB9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8DE3C30D-0113-44E2-AD63-83403A289681}"/>
              </a:ext>
            </a:extLst>
          </p:cNvPr>
          <p:cNvSpPr txBox="1"/>
          <p:nvPr/>
        </p:nvSpPr>
        <p:spPr>
          <a:xfrm>
            <a:off x="4813842" y="3938802"/>
            <a:ext cx="634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42" name="Oval 41">
            <a:extLst>
              <a:ext uri="{FF2B5EF4-FFF2-40B4-BE49-F238E27FC236}">
                <a16:creationId xmlns="" xmlns:a16="http://schemas.microsoft.com/office/drawing/2014/main" id="{94A52197-7DA5-498A-82BE-7CC0B7787A97}"/>
              </a:ext>
            </a:extLst>
          </p:cNvPr>
          <p:cNvSpPr/>
          <p:nvPr/>
        </p:nvSpPr>
        <p:spPr>
          <a:xfrm>
            <a:off x="4704760" y="2348514"/>
            <a:ext cx="108000" cy="108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="" xmlns:a16="http://schemas.microsoft.com/office/drawing/2014/main" id="{169FF5E3-7470-49BB-9B4A-0A6A60D3A251}"/>
              </a:ext>
            </a:extLst>
          </p:cNvPr>
          <p:cNvSpPr/>
          <p:nvPr/>
        </p:nvSpPr>
        <p:spPr>
          <a:xfrm>
            <a:off x="5188470" y="4770697"/>
            <a:ext cx="108000" cy="108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="" xmlns:a16="http://schemas.microsoft.com/office/drawing/2014/main" id="{94D0364A-A1E5-4B31-A5D4-6973D40628A0}"/>
              </a:ext>
            </a:extLst>
          </p:cNvPr>
          <p:cNvSpPr/>
          <p:nvPr/>
        </p:nvSpPr>
        <p:spPr>
          <a:xfrm>
            <a:off x="5188470" y="3314124"/>
            <a:ext cx="108000" cy="108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="" xmlns:a16="http://schemas.microsoft.com/office/drawing/2014/main" id="{EAF9B77C-514A-4168-9D4B-9F9982C9BD91}"/>
              </a:ext>
            </a:extLst>
          </p:cNvPr>
          <p:cNvSpPr/>
          <p:nvPr/>
        </p:nvSpPr>
        <p:spPr>
          <a:xfrm>
            <a:off x="4705842" y="3791852"/>
            <a:ext cx="108000" cy="108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="" xmlns:a16="http://schemas.microsoft.com/office/drawing/2014/main" id="{8DCD4F59-8E86-4C03-BCA7-04213B2B3FD7}"/>
              </a:ext>
            </a:extLst>
          </p:cNvPr>
          <p:cNvSpPr/>
          <p:nvPr/>
        </p:nvSpPr>
        <p:spPr>
          <a:xfrm>
            <a:off x="4216602" y="5745332"/>
            <a:ext cx="108000" cy="108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778D1C27-6CA8-4A8B-B892-643A2EED8439}"/>
              </a:ext>
            </a:extLst>
          </p:cNvPr>
          <p:cNvSpPr txBox="1"/>
          <p:nvPr/>
        </p:nvSpPr>
        <p:spPr>
          <a:xfrm>
            <a:off x="5256585" y="4452651"/>
            <a:ext cx="348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2A36ECA5-3019-45D6-9206-5FD7E43B9672}"/>
              </a:ext>
            </a:extLst>
          </p:cNvPr>
          <p:cNvSpPr txBox="1"/>
          <p:nvPr/>
        </p:nvSpPr>
        <p:spPr>
          <a:xfrm>
            <a:off x="4733480" y="2012266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D69E162C-FE64-40A1-816E-6ADC6C6307CA}"/>
              </a:ext>
            </a:extLst>
          </p:cNvPr>
          <p:cNvSpPr txBox="1"/>
          <p:nvPr/>
        </p:nvSpPr>
        <p:spPr>
          <a:xfrm>
            <a:off x="5256585" y="2983676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62888C1D-64E8-4062-B74C-4F95A6912A29}"/>
              </a:ext>
            </a:extLst>
          </p:cNvPr>
          <p:cNvSpPr txBox="1"/>
          <p:nvPr/>
        </p:nvSpPr>
        <p:spPr>
          <a:xfrm>
            <a:off x="4400152" y="5444809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d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EF93631A-A651-4C5A-BB07-3AD8DECAF7FF}"/>
              </a:ext>
            </a:extLst>
          </p:cNvPr>
          <p:cNvSpPr txBox="1"/>
          <p:nvPr/>
        </p:nvSpPr>
        <p:spPr>
          <a:xfrm>
            <a:off x="4438159" y="3440444"/>
            <a:ext cx="348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="" xmlns:p14="http://schemas.microsoft.com/office/powerpoint/2010/main" val="68624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2" name="Group 15">
            <a:extLst>
              <a:ext uri="{FF2B5EF4-FFF2-40B4-BE49-F238E27FC236}">
                <a16:creationId xmlns=""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=""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=""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Reflect Shape A to create Shape B. Write the coordinates for both shapes.</a:t>
            </a:r>
          </a:p>
        </p:txBody>
      </p:sp>
      <p:graphicFrame>
        <p:nvGraphicFramePr>
          <p:cNvPr id="31" name="Table 30">
            <a:extLst>
              <a:ext uri="{FF2B5EF4-FFF2-40B4-BE49-F238E27FC236}">
                <a16:creationId xmlns="" xmlns:a16="http://schemas.microsoft.com/office/drawing/2014/main" id="{DF5D8C19-E784-475D-8BAE-3A8E5697CB7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108260" y="1914811"/>
          <a:ext cx="4051734" cy="4043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734">
                  <a:extLst>
                    <a:ext uri="{9D8B030D-6E8A-4147-A177-3AD203B41FA5}">
                      <a16:colId xmlns="" xmlns:a16="http://schemas.microsoft.com/office/drawing/2014/main" val="3596264949"/>
                    </a:ext>
                  </a:extLst>
                </a:gridCol>
                <a:gridCol w="486000">
                  <a:extLst>
                    <a:ext uri="{9D8B030D-6E8A-4147-A177-3AD203B41FA5}">
                      <a16:colId xmlns="" xmlns:a16="http://schemas.microsoft.com/office/drawing/2014/main" val="3524403896"/>
                    </a:ext>
                  </a:extLst>
                </a:gridCol>
                <a:gridCol w="486000">
                  <a:extLst>
                    <a:ext uri="{9D8B030D-6E8A-4147-A177-3AD203B41FA5}">
                      <a16:colId xmlns="" xmlns:a16="http://schemas.microsoft.com/office/drawing/2014/main" val="3856866685"/>
                    </a:ext>
                  </a:extLst>
                </a:gridCol>
                <a:gridCol w="486000">
                  <a:extLst>
                    <a:ext uri="{9D8B030D-6E8A-4147-A177-3AD203B41FA5}">
                      <a16:colId xmlns="" xmlns:a16="http://schemas.microsoft.com/office/drawing/2014/main" val="2332078213"/>
                    </a:ext>
                  </a:extLst>
                </a:gridCol>
                <a:gridCol w="486000">
                  <a:extLst>
                    <a:ext uri="{9D8B030D-6E8A-4147-A177-3AD203B41FA5}">
                      <a16:colId xmlns="" xmlns:a16="http://schemas.microsoft.com/office/drawing/2014/main" val="1442054733"/>
                    </a:ext>
                  </a:extLst>
                </a:gridCol>
                <a:gridCol w="486000">
                  <a:extLst>
                    <a:ext uri="{9D8B030D-6E8A-4147-A177-3AD203B41FA5}">
                      <a16:colId xmlns="" xmlns:a16="http://schemas.microsoft.com/office/drawing/2014/main" val="2648050794"/>
                    </a:ext>
                  </a:extLst>
                </a:gridCol>
                <a:gridCol w="486000">
                  <a:extLst>
                    <a:ext uri="{9D8B030D-6E8A-4147-A177-3AD203B41FA5}">
                      <a16:colId xmlns="" xmlns:a16="http://schemas.microsoft.com/office/drawing/2014/main" val="2675969662"/>
                    </a:ext>
                  </a:extLst>
                </a:gridCol>
                <a:gridCol w="486000">
                  <a:extLst>
                    <a:ext uri="{9D8B030D-6E8A-4147-A177-3AD203B41FA5}">
                      <a16:colId xmlns="" xmlns:a16="http://schemas.microsoft.com/office/drawing/2014/main" val="4131072813"/>
                    </a:ext>
                  </a:extLst>
                </a:gridCol>
                <a:gridCol w="486000">
                  <a:extLst>
                    <a:ext uri="{9D8B030D-6E8A-4147-A177-3AD203B41FA5}">
                      <a16:colId xmlns="" xmlns:a16="http://schemas.microsoft.com/office/drawing/2014/main" val="2383542865"/>
                    </a:ext>
                  </a:extLst>
                </a:gridCol>
              </a:tblGrid>
              <a:tr h="486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8615043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77885635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69426279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81990228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9150206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1471329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77377721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034066"/>
                  </a:ext>
                </a:extLst>
              </a:tr>
              <a:tr h="15502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29828195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="" xmlns:a16="http://schemas.microsoft.com/office/drawing/2014/main" id="{3152B86D-EA15-471A-82A5-FCCA4A58B3B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754565" y="5769549"/>
          <a:ext cx="4656614" cy="408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6982">
                  <a:extLst>
                    <a:ext uri="{9D8B030D-6E8A-4147-A177-3AD203B41FA5}">
                      <a16:colId xmlns="" xmlns:a16="http://schemas.microsoft.com/office/drawing/2014/main" val="3727268446"/>
                    </a:ext>
                  </a:extLst>
                </a:gridCol>
                <a:gridCol w="491204">
                  <a:extLst>
                    <a:ext uri="{9D8B030D-6E8A-4147-A177-3AD203B41FA5}">
                      <a16:colId xmlns="" xmlns:a16="http://schemas.microsoft.com/office/drawing/2014/main" val="3524403896"/>
                    </a:ext>
                  </a:extLst>
                </a:gridCol>
                <a:gridCol w="491204">
                  <a:extLst>
                    <a:ext uri="{9D8B030D-6E8A-4147-A177-3AD203B41FA5}">
                      <a16:colId xmlns="" xmlns:a16="http://schemas.microsoft.com/office/drawing/2014/main" val="3856866685"/>
                    </a:ext>
                  </a:extLst>
                </a:gridCol>
                <a:gridCol w="491204">
                  <a:extLst>
                    <a:ext uri="{9D8B030D-6E8A-4147-A177-3AD203B41FA5}">
                      <a16:colId xmlns="" xmlns:a16="http://schemas.microsoft.com/office/drawing/2014/main" val="2332078213"/>
                    </a:ext>
                  </a:extLst>
                </a:gridCol>
                <a:gridCol w="491204">
                  <a:extLst>
                    <a:ext uri="{9D8B030D-6E8A-4147-A177-3AD203B41FA5}">
                      <a16:colId xmlns="" xmlns:a16="http://schemas.microsoft.com/office/drawing/2014/main" val="1442054733"/>
                    </a:ext>
                  </a:extLst>
                </a:gridCol>
                <a:gridCol w="491204">
                  <a:extLst>
                    <a:ext uri="{9D8B030D-6E8A-4147-A177-3AD203B41FA5}">
                      <a16:colId xmlns="" xmlns:a16="http://schemas.microsoft.com/office/drawing/2014/main" val="2648050794"/>
                    </a:ext>
                  </a:extLst>
                </a:gridCol>
                <a:gridCol w="491204">
                  <a:extLst>
                    <a:ext uri="{9D8B030D-6E8A-4147-A177-3AD203B41FA5}">
                      <a16:colId xmlns="" xmlns:a16="http://schemas.microsoft.com/office/drawing/2014/main" val="2675969662"/>
                    </a:ext>
                  </a:extLst>
                </a:gridCol>
                <a:gridCol w="491204">
                  <a:extLst>
                    <a:ext uri="{9D8B030D-6E8A-4147-A177-3AD203B41FA5}">
                      <a16:colId xmlns="" xmlns:a16="http://schemas.microsoft.com/office/drawing/2014/main" val="4131072813"/>
                    </a:ext>
                  </a:extLst>
                </a:gridCol>
                <a:gridCol w="491204">
                  <a:extLst>
                    <a:ext uri="{9D8B030D-6E8A-4147-A177-3AD203B41FA5}">
                      <a16:colId xmlns="" xmlns:a16="http://schemas.microsoft.com/office/drawing/2014/main" val="2383542865"/>
                    </a:ext>
                  </a:extLst>
                </a:gridCol>
              </a:tblGrid>
              <a:tr h="40873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73034066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="" xmlns:a16="http://schemas.microsoft.com/office/drawing/2014/main" id="{4D654F57-631E-42D2-B24E-866E15988B9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928451" y="1671916"/>
          <a:ext cx="408731" cy="3861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8731">
                  <a:extLst>
                    <a:ext uri="{9D8B030D-6E8A-4147-A177-3AD203B41FA5}">
                      <a16:colId xmlns="" xmlns:a16="http://schemas.microsoft.com/office/drawing/2014/main" val="2383542865"/>
                    </a:ext>
                  </a:extLst>
                </a:gridCol>
              </a:tblGrid>
              <a:tr h="482667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915417057"/>
                  </a:ext>
                </a:extLst>
              </a:tr>
              <a:tr h="482667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108615043"/>
                  </a:ext>
                </a:extLst>
              </a:tr>
              <a:tr h="482667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77885635"/>
                  </a:ext>
                </a:extLst>
              </a:tr>
              <a:tr h="482667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69426279"/>
                  </a:ext>
                </a:extLst>
              </a:tr>
              <a:tr h="482667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881990228"/>
                  </a:ext>
                </a:extLst>
              </a:tr>
              <a:tr h="482667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199150206"/>
                  </a:ext>
                </a:extLst>
              </a:tr>
              <a:tr h="482667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281471329"/>
                  </a:ext>
                </a:extLst>
              </a:tr>
              <a:tr h="482667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777377721"/>
                  </a:ext>
                </a:extLst>
              </a:tr>
            </a:tbl>
          </a:graphicData>
        </a:graphic>
      </p:graphicFrame>
      <p:cxnSp>
        <p:nvCxnSpPr>
          <p:cNvPr id="34" name="Straight Connector 33">
            <a:extLst>
              <a:ext uri="{FF2B5EF4-FFF2-40B4-BE49-F238E27FC236}">
                <a16:creationId xmlns="" xmlns:a16="http://schemas.microsoft.com/office/drawing/2014/main" id="{48ECCE3E-F98C-4724-9A63-CE78EA159FB0}"/>
              </a:ext>
            </a:extLst>
          </p:cNvPr>
          <p:cNvCxnSpPr>
            <a:cxnSpLocks/>
          </p:cNvCxnSpPr>
          <p:nvPr/>
        </p:nvCxnSpPr>
        <p:spPr>
          <a:xfrm>
            <a:off x="4271675" y="2030911"/>
            <a:ext cx="0" cy="3927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="" xmlns:a16="http://schemas.microsoft.com/office/drawing/2014/main" id="{359295D8-0CE5-4174-8AE1-7877DAA6CCB3}"/>
              </a:ext>
            </a:extLst>
          </p:cNvPr>
          <p:cNvCxnSpPr>
            <a:cxnSpLocks/>
          </p:cNvCxnSpPr>
          <p:nvPr/>
        </p:nvCxnSpPr>
        <p:spPr>
          <a:xfrm>
            <a:off x="4119444" y="5800064"/>
            <a:ext cx="4040550" cy="23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="" xmlns:a16="http://schemas.microsoft.com/office/drawing/2014/main" id="{9C62A6E0-E933-4E3C-8B6B-4653B6A72DEF}"/>
              </a:ext>
            </a:extLst>
          </p:cNvPr>
          <p:cNvCxnSpPr>
            <a:cxnSpLocks/>
          </p:cNvCxnSpPr>
          <p:nvPr/>
        </p:nvCxnSpPr>
        <p:spPr>
          <a:xfrm flipV="1">
            <a:off x="5725884" y="1908615"/>
            <a:ext cx="0" cy="3842446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="" xmlns:a16="http://schemas.microsoft.com/office/drawing/2014/main" id="{3B2C63CF-16EE-4002-AD18-747B8DBF8969}"/>
              </a:ext>
            </a:extLst>
          </p:cNvPr>
          <p:cNvSpPr/>
          <p:nvPr/>
        </p:nvSpPr>
        <p:spPr>
          <a:xfrm>
            <a:off x="4298377" y="1508505"/>
            <a:ext cx="3337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i="1" dirty="0">
                <a:latin typeface="Century Gothic" panose="020B0502020202020204" pitchFamily="34" charset="0"/>
              </a:rPr>
              <a:t>y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="" xmlns:a16="http://schemas.microsoft.com/office/drawing/2014/main" id="{40CB745B-55D0-433D-BBB0-E76A34DA8D15}"/>
              </a:ext>
            </a:extLst>
          </p:cNvPr>
          <p:cNvSpPr/>
          <p:nvPr/>
        </p:nvSpPr>
        <p:spPr>
          <a:xfrm>
            <a:off x="8147757" y="5420013"/>
            <a:ext cx="328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i="1" dirty="0">
                <a:latin typeface="Century Gothic" panose="020B0502020202020204" pitchFamily="34" charset="0"/>
              </a:rPr>
              <a:t>x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="" xmlns:a16="http://schemas.microsoft.com/office/drawing/2014/main" id="{8934E130-509C-411D-BAFF-4123B4878C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99302349"/>
              </p:ext>
            </p:extLst>
          </p:nvPr>
        </p:nvGraphicFramePr>
        <p:xfrm>
          <a:off x="696399" y="1796763"/>
          <a:ext cx="2741467" cy="39727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4726">
                  <a:extLst>
                    <a:ext uri="{9D8B030D-6E8A-4147-A177-3AD203B41FA5}">
                      <a16:colId xmlns="" xmlns:a16="http://schemas.microsoft.com/office/drawing/2014/main" val="1058907758"/>
                    </a:ext>
                  </a:extLst>
                </a:gridCol>
                <a:gridCol w="167017">
                  <a:extLst>
                    <a:ext uri="{9D8B030D-6E8A-4147-A177-3AD203B41FA5}">
                      <a16:colId xmlns="" xmlns:a16="http://schemas.microsoft.com/office/drawing/2014/main" val="195033875"/>
                    </a:ext>
                  </a:extLst>
                </a:gridCol>
                <a:gridCol w="842843">
                  <a:extLst>
                    <a:ext uri="{9D8B030D-6E8A-4147-A177-3AD203B41FA5}">
                      <a16:colId xmlns="" xmlns:a16="http://schemas.microsoft.com/office/drawing/2014/main" val="2319405040"/>
                    </a:ext>
                  </a:extLst>
                </a:gridCol>
                <a:gridCol w="163123">
                  <a:extLst>
                    <a:ext uri="{9D8B030D-6E8A-4147-A177-3AD203B41FA5}">
                      <a16:colId xmlns="" xmlns:a16="http://schemas.microsoft.com/office/drawing/2014/main" val="756353395"/>
                    </a:ext>
                  </a:extLst>
                </a:gridCol>
                <a:gridCol w="843758">
                  <a:extLst>
                    <a:ext uri="{9D8B030D-6E8A-4147-A177-3AD203B41FA5}">
                      <a16:colId xmlns="" xmlns:a16="http://schemas.microsoft.com/office/drawing/2014/main" val="936116660"/>
                    </a:ext>
                  </a:extLst>
                </a:gridCol>
              </a:tblGrid>
              <a:tr h="95542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Point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Shape 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Shape 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866235346"/>
                  </a:ext>
                </a:extLst>
              </a:tr>
              <a:tr h="60347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(1, 7)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(5, 7)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023524235"/>
                  </a:ext>
                </a:extLst>
              </a:tr>
              <a:tr h="60347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 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(2, 5)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(4, 5)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01912396"/>
                  </a:ext>
                </a:extLst>
              </a:tr>
              <a:tr h="60347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 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(2, 2)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(4, 2)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844685410"/>
                  </a:ext>
                </a:extLst>
              </a:tr>
              <a:tr h="60347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 d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(0, 0)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(6, 0)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826488544"/>
                  </a:ext>
                </a:extLst>
              </a:tr>
              <a:tr h="60347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 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(1, 4)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(5, 4)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84862149"/>
                  </a:ext>
                </a:extLst>
              </a:tr>
            </a:tbl>
          </a:graphicData>
        </a:graphic>
      </p:graphicFrame>
      <p:sp>
        <p:nvSpPr>
          <p:cNvPr id="6" name="Hexagon 5">
            <a:extLst>
              <a:ext uri="{FF2B5EF4-FFF2-40B4-BE49-F238E27FC236}">
                <a16:creationId xmlns="" xmlns:a16="http://schemas.microsoft.com/office/drawing/2014/main" id="{C0A516A0-4B4C-42CD-BA56-466189BA31B1}"/>
              </a:ext>
            </a:extLst>
          </p:cNvPr>
          <p:cNvSpPr/>
          <p:nvPr/>
        </p:nvSpPr>
        <p:spPr>
          <a:xfrm>
            <a:off x="4271772" y="2406669"/>
            <a:ext cx="973587" cy="3389225"/>
          </a:xfrm>
          <a:custGeom>
            <a:avLst/>
            <a:gdLst>
              <a:gd name="connsiteX0" fmla="*/ 0 w 936168"/>
              <a:gd name="connsiteY0" fmla="*/ 1211776 h 2423552"/>
              <a:gd name="connsiteX1" fmla="*/ 234042 w 936168"/>
              <a:gd name="connsiteY1" fmla="*/ 1 h 2423552"/>
              <a:gd name="connsiteX2" fmla="*/ 702126 w 936168"/>
              <a:gd name="connsiteY2" fmla="*/ 1 h 2423552"/>
              <a:gd name="connsiteX3" fmla="*/ 936168 w 936168"/>
              <a:gd name="connsiteY3" fmla="*/ 1211776 h 2423552"/>
              <a:gd name="connsiteX4" fmla="*/ 702126 w 936168"/>
              <a:gd name="connsiteY4" fmla="*/ 2423551 h 2423552"/>
              <a:gd name="connsiteX5" fmla="*/ 234042 w 936168"/>
              <a:gd name="connsiteY5" fmla="*/ 2423551 h 2423552"/>
              <a:gd name="connsiteX6" fmla="*/ 0 w 936168"/>
              <a:gd name="connsiteY6" fmla="*/ 1211776 h 2423552"/>
              <a:gd name="connsiteX0" fmla="*/ 0 w 936168"/>
              <a:gd name="connsiteY0" fmla="*/ 1421147 h 2632922"/>
              <a:gd name="connsiteX1" fmla="*/ 469052 w 936168"/>
              <a:gd name="connsiteY1" fmla="*/ 0 h 2632922"/>
              <a:gd name="connsiteX2" fmla="*/ 702126 w 936168"/>
              <a:gd name="connsiteY2" fmla="*/ 209372 h 2632922"/>
              <a:gd name="connsiteX3" fmla="*/ 936168 w 936168"/>
              <a:gd name="connsiteY3" fmla="*/ 1421147 h 2632922"/>
              <a:gd name="connsiteX4" fmla="*/ 702126 w 936168"/>
              <a:gd name="connsiteY4" fmla="*/ 2632922 h 2632922"/>
              <a:gd name="connsiteX5" fmla="*/ 234042 w 936168"/>
              <a:gd name="connsiteY5" fmla="*/ 2632922 h 2632922"/>
              <a:gd name="connsiteX6" fmla="*/ 0 w 936168"/>
              <a:gd name="connsiteY6" fmla="*/ 1421147 h 2632922"/>
              <a:gd name="connsiteX0" fmla="*/ 0 w 949954"/>
              <a:gd name="connsiteY0" fmla="*/ 1421147 h 2632922"/>
              <a:gd name="connsiteX1" fmla="*/ 469052 w 949954"/>
              <a:gd name="connsiteY1" fmla="*/ 0 h 2632922"/>
              <a:gd name="connsiteX2" fmla="*/ 949954 w 949954"/>
              <a:gd name="connsiteY2" fmla="*/ 961402 h 2632922"/>
              <a:gd name="connsiteX3" fmla="*/ 936168 w 949954"/>
              <a:gd name="connsiteY3" fmla="*/ 1421147 h 2632922"/>
              <a:gd name="connsiteX4" fmla="*/ 702126 w 949954"/>
              <a:gd name="connsiteY4" fmla="*/ 2632922 h 2632922"/>
              <a:gd name="connsiteX5" fmla="*/ 234042 w 949954"/>
              <a:gd name="connsiteY5" fmla="*/ 2632922 h 2632922"/>
              <a:gd name="connsiteX6" fmla="*/ 0 w 949954"/>
              <a:gd name="connsiteY6" fmla="*/ 1421147 h 2632922"/>
              <a:gd name="connsiteX0" fmla="*/ 0 w 949954"/>
              <a:gd name="connsiteY0" fmla="*/ 1421147 h 2632922"/>
              <a:gd name="connsiteX1" fmla="*/ 469052 w 949954"/>
              <a:gd name="connsiteY1" fmla="*/ 0 h 2632922"/>
              <a:gd name="connsiteX2" fmla="*/ 949954 w 949954"/>
              <a:gd name="connsiteY2" fmla="*/ 961402 h 2632922"/>
              <a:gd name="connsiteX3" fmla="*/ 946851 w 949954"/>
              <a:gd name="connsiteY3" fmla="*/ 2425277 h 2632922"/>
              <a:gd name="connsiteX4" fmla="*/ 702126 w 949954"/>
              <a:gd name="connsiteY4" fmla="*/ 2632922 h 2632922"/>
              <a:gd name="connsiteX5" fmla="*/ 234042 w 949954"/>
              <a:gd name="connsiteY5" fmla="*/ 2632922 h 2632922"/>
              <a:gd name="connsiteX6" fmla="*/ 0 w 949954"/>
              <a:gd name="connsiteY6" fmla="*/ 1421147 h 2632922"/>
              <a:gd name="connsiteX0" fmla="*/ 0 w 949954"/>
              <a:gd name="connsiteY0" fmla="*/ 1421147 h 2908524"/>
              <a:gd name="connsiteX1" fmla="*/ 469052 w 949954"/>
              <a:gd name="connsiteY1" fmla="*/ 0 h 2908524"/>
              <a:gd name="connsiteX2" fmla="*/ 949954 w 949954"/>
              <a:gd name="connsiteY2" fmla="*/ 961402 h 2908524"/>
              <a:gd name="connsiteX3" fmla="*/ 946851 w 949954"/>
              <a:gd name="connsiteY3" fmla="*/ 2425277 h 2908524"/>
              <a:gd name="connsiteX4" fmla="*/ 462844 w 949954"/>
              <a:gd name="connsiteY4" fmla="*/ 2908524 h 2908524"/>
              <a:gd name="connsiteX5" fmla="*/ 234042 w 949954"/>
              <a:gd name="connsiteY5" fmla="*/ 2632922 h 2908524"/>
              <a:gd name="connsiteX6" fmla="*/ 0 w 949954"/>
              <a:gd name="connsiteY6" fmla="*/ 1421147 h 2908524"/>
              <a:gd name="connsiteX0" fmla="*/ 0 w 964909"/>
              <a:gd name="connsiteY0" fmla="*/ 1455330 h 2908524"/>
              <a:gd name="connsiteX1" fmla="*/ 484007 w 964909"/>
              <a:gd name="connsiteY1" fmla="*/ 0 h 2908524"/>
              <a:gd name="connsiteX2" fmla="*/ 964909 w 964909"/>
              <a:gd name="connsiteY2" fmla="*/ 961402 h 2908524"/>
              <a:gd name="connsiteX3" fmla="*/ 961806 w 964909"/>
              <a:gd name="connsiteY3" fmla="*/ 2425277 h 2908524"/>
              <a:gd name="connsiteX4" fmla="*/ 477799 w 964909"/>
              <a:gd name="connsiteY4" fmla="*/ 2908524 h 2908524"/>
              <a:gd name="connsiteX5" fmla="*/ 248997 w 964909"/>
              <a:gd name="connsiteY5" fmla="*/ 2632922 h 2908524"/>
              <a:gd name="connsiteX6" fmla="*/ 0 w 964909"/>
              <a:gd name="connsiteY6" fmla="*/ 1455330 h 2908524"/>
              <a:gd name="connsiteX0" fmla="*/ 0 w 961853"/>
              <a:gd name="connsiteY0" fmla="*/ 1455330 h 2908524"/>
              <a:gd name="connsiteX1" fmla="*/ 484007 w 961853"/>
              <a:gd name="connsiteY1" fmla="*/ 0 h 2908524"/>
              <a:gd name="connsiteX2" fmla="*/ 947817 w 961853"/>
              <a:gd name="connsiteY2" fmla="*/ 965675 h 2908524"/>
              <a:gd name="connsiteX3" fmla="*/ 961806 w 961853"/>
              <a:gd name="connsiteY3" fmla="*/ 2425277 h 2908524"/>
              <a:gd name="connsiteX4" fmla="*/ 477799 w 961853"/>
              <a:gd name="connsiteY4" fmla="*/ 2908524 h 2908524"/>
              <a:gd name="connsiteX5" fmla="*/ 248997 w 961853"/>
              <a:gd name="connsiteY5" fmla="*/ 2632922 h 2908524"/>
              <a:gd name="connsiteX6" fmla="*/ 0 w 961853"/>
              <a:gd name="connsiteY6" fmla="*/ 1455330 h 2908524"/>
              <a:gd name="connsiteX0" fmla="*/ 0 w 962773"/>
              <a:gd name="connsiteY0" fmla="*/ 1455330 h 2908524"/>
              <a:gd name="connsiteX1" fmla="*/ 484007 w 962773"/>
              <a:gd name="connsiteY1" fmla="*/ 0 h 2908524"/>
              <a:gd name="connsiteX2" fmla="*/ 962773 w 962773"/>
              <a:gd name="connsiteY2" fmla="*/ 976358 h 2908524"/>
              <a:gd name="connsiteX3" fmla="*/ 961806 w 962773"/>
              <a:gd name="connsiteY3" fmla="*/ 2425277 h 2908524"/>
              <a:gd name="connsiteX4" fmla="*/ 477799 w 962773"/>
              <a:gd name="connsiteY4" fmla="*/ 2908524 h 2908524"/>
              <a:gd name="connsiteX5" fmla="*/ 248997 w 962773"/>
              <a:gd name="connsiteY5" fmla="*/ 2632922 h 2908524"/>
              <a:gd name="connsiteX6" fmla="*/ 0 w 962773"/>
              <a:gd name="connsiteY6" fmla="*/ 1455330 h 2908524"/>
              <a:gd name="connsiteX0" fmla="*/ 0 w 961853"/>
              <a:gd name="connsiteY0" fmla="*/ 1455330 h 2908524"/>
              <a:gd name="connsiteX1" fmla="*/ 484007 w 961853"/>
              <a:gd name="connsiteY1" fmla="*/ 0 h 2908524"/>
              <a:gd name="connsiteX2" fmla="*/ 947818 w 961853"/>
              <a:gd name="connsiteY2" fmla="*/ 974221 h 2908524"/>
              <a:gd name="connsiteX3" fmla="*/ 961806 w 961853"/>
              <a:gd name="connsiteY3" fmla="*/ 2425277 h 2908524"/>
              <a:gd name="connsiteX4" fmla="*/ 477799 w 961853"/>
              <a:gd name="connsiteY4" fmla="*/ 2908524 h 2908524"/>
              <a:gd name="connsiteX5" fmla="*/ 248997 w 961853"/>
              <a:gd name="connsiteY5" fmla="*/ 2632922 h 2908524"/>
              <a:gd name="connsiteX6" fmla="*/ 0 w 961853"/>
              <a:gd name="connsiteY6" fmla="*/ 1455330 h 2908524"/>
              <a:gd name="connsiteX0" fmla="*/ 0 w 961938"/>
              <a:gd name="connsiteY0" fmla="*/ 1455330 h 2908524"/>
              <a:gd name="connsiteX1" fmla="*/ 484007 w 961938"/>
              <a:gd name="connsiteY1" fmla="*/ 0 h 2908524"/>
              <a:gd name="connsiteX2" fmla="*/ 958500 w 961938"/>
              <a:gd name="connsiteY2" fmla="*/ 972085 h 2908524"/>
              <a:gd name="connsiteX3" fmla="*/ 961806 w 961938"/>
              <a:gd name="connsiteY3" fmla="*/ 2425277 h 2908524"/>
              <a:gd name="connsiteX4" fmla="*/ 477799 w 961938"/>
              <a:gd name="connsiteY4" fmla="*/ 2908524 h 2908524"/>
              <a:gd name="connsiteX5" fmla="*/ 248997 w 961938"/>
              <a:gd name="connsiteY5" fmla="*/ 2632922 h 2908524"/>
              <a:gd name="connsiteX6" fmla="*/ 0 w 961938"/>
              <a:gd name="connsiteY6" fmla="*/ 1455330 h 2908524"/>
              <a:gd name="connsiteX0" fmla="*/ 0 w 961938"/>
              <a:gd name="connsiteY0" fmla="*/ 1453194 h 2906388"/>
              <a:gd name="connsiteX1" fmla="*/ 477598 w 961938"/>
              <a:gd name="connsiteY1" fmla="*/ 0 h 2906388"/>
              <a:gd name="connsiteX2" fmla="*/ 958500 w 961938"/>
              <a:gd name="connsiteY2" fmla="*/ 969949 h 2906388"/>
              <a:gd name="connsiteX3" fmla="*/ 961806 w 961938"/>
              <a:gd name="connsiteY3" fmla="*/ 2423141 h 2906388"/>
              <a:gd name="connsiteX4" fmla="*/ 477799 w 961938"/>
              <a:gd name="connsiteY4" fmla="*/ 2906388 h 2906388"/>
              <a:gd name="connsiteX5" fmla="*/ 248997 w 961938"/>
              <a:gd name="connsiteY5" fmla="*/ 2630786 h 2906388"/>
              <a:gd name="connsiteX6" fmla="*/ 0 w 961938"/>
              <a:gd name="connsiteY6" fmla="*/ 1453194 h 2906388"/>
              <a:gd name="connsiteX0" fmla="*/ 0 w 961938"/>
              <a:gd name="connsiteY0" fmla="*/ 1453194 h 2906388"/>
              <a:gd name="connsiteX1" fmla="*/ 477598 w 961938"/>
              <a:gd name="connsiteY1" fmla="*/ 0 h 2906388"/>
              <a:gd name="connsiteX2" fmla="*/ 958500 w 961938"/>
              <a:gd name="connsiteY2" fmla="*/ 969949 h 2906388"/>
              <a:gd name="connsiteX3" fmla="*/ 961806 w 961938"/>
              <a:gd name="connsiteY3" fmla="*/ 2423141 h 2906388"/>
              <a:gd name="connsiteX4" fmla="*/ 477799 w 961938"/>
              <a:gd name="connsiteY4" fmla="*/ 2906388 h 2906388"/>
              <a:gd name="connsiteX5" fmla="*/ 441278 w 961938"/>
              <a:gd name="connsiteY5" fmla="*/ 1925758 h 2906388"/>
              <a:gd name="connsiteX6" fmla="*/ 0 w 961938"/>
              <a:gd name="connsiteY6" fmla="*/ 1453194 h 2906388"/>
              <a:gd name="connsiteX0" fmla="*/ 0 w 961938"/>
              <a:gd name="connsiteY0" fmla="*/ 1453194 h 2985436"/>
              <a:gd name="connsiteX1" fmla="*/ 477598 w 961938"/>
              <a:gd name="connsiteY1" fmla="*/ 0 h 2985436"/>
              <a:gd name="connsiteX2" fmla="*/ 958500 w 961938"/>
              <a:gd name="connsiteY2" fmla="*/ 969949 h 2985436"/>
              <a:gd name="connsiteX3" fmla="*/ 961806 w 961938"/>
              <a:gd name="connsiteY3" fmla="*/ 2423141 h 2985436"/>
              <a:gd name="connsiteX4" fmla="*/ 477799 w 961938"/>
              <a:gd name="connsiteY4" fmla="*/ 2906388 h 2985436"/>
              <a:gd name="connsiteX5" fmla="*/ 78082 w 961938"/>
              <a:gd name="connsiteY5" fmla="*/ 2985436 h 2985436"/>
              <a:gd name="connsiteX6" fmla="*/ 0 w 961938"/>
              <a:gd name="connsiteY6" fmla="*/ 1453194 h 2985436"/>
              <a:gd name="connsiteX0" fmla="*/ 11649 w 973587"/>
              <a:gd name="connsiteY0" fmla="*/ 1453194 h 3389225"/>
              <a:gd name="connsiteX1" fmla="*/ 489247 w 973587"/>
              <a:gd name="connsiteY1" fmla="*/ 0 h 3389225"/>
              <a:gd name="connsiteX2" fmla="*/ 970149 w 973587"/>
              <a:gd name="connsiteY2" fmla="*/ 969949 h 3389225"/>
              <a:gd name="connsiteX3" fmla="*/ 973455 w 973587"/>
              <a:gd name="connsiteY3" fmla="*/ 2423141 h 3389225"/>
              <a:gd name="connsiteX4" fmla="*/ 489448 w 973587"/>
              <a:gd name="connsiteY4" fmla="*/ 2906388 h 3389225"/>
              <a:gd name="connsiteX5" fmla="*/ 0 w 973587"/>
              <a:gd name="connsiteY5" fmla="*/ 3389225 h 3389225"/>
              <a:gd name="connsiteX6" fmla="*/ 11649 w 973587"/>
              <a:gd name="connsiteY6" fmla="*/ 1453194 h 3389225"/>
              <a:gd name="connsiteX0" fmla="*/ 0 w 974757"/>
              <a:gd name="connsiteY0" fmla="*/ 1453194 h 3389225"/>
              <a:gd name="connsiteX1" fmla="*/ 490417 w 974757"/>
              <a:gd name="connsiteY1" fmla="*/ 0 h 3389225"/>
              <a:gd name="connsiteX2" fmla="*/ 971319 w 974757"/>
              <a:gd name="connsiteY2" fmla="*/ 969949 h 3389225"/>
              <a:gd name="connsiteX3" fmla="*/ 974625 w 974757"/>
              <a:gd name="connsiteY3" fmla="*/ 2423141 h 3389225"/>
              <a:gd name="connsiteX4" fmla="*/ 490618 w 974757"/>
              <a:gd name="connsiteY4" fmla="*/ 2906388 h 3389225"/>
              <a:gd name="connsiteX5" fmla="*/ 1170 w 974757"/>
              <a:gd name="connsiteY5" fmla="*/ 3389225 h 3389225"/>
              <a:gd name="connsiteX6" fmla="*/ 0 w 974757"/>
              <a:gd name="connsiteY6" fmla="*/ 1453194 h 3389225"/>
              <a:gd name="connsiteX0" fmla="*/ 441075 w 973587"/>
              <a:gd name="connsiteY0" fmla="*/ 1440375 h 3389225"/>
              <a:gd name="connsiteX1" fmla="*/ 489247 w 973587"/>
              <a:gd name="connsiteY1" fmla="*/ 0 h 3389225"/>
              <a:gd name="connsiteX2" fmla="*/ 970149 w 973587"/>
              <a:gd name="connsiteY2" fmla="*/ 969949 h 3389225"/>
              <a:gd name="connsiteX3" fmla="*/ 973455 w 973587"/>
              <a:gd name="connsiteY3" fmla="*/ 2423141 h 3389225"/>
              <a:gd name="connsiteX4" fmla="*/ 489448 w 973587"/>
              <a:gd name="connsiteY4" fmla="*/ 2906388 h 3389225"/>
              <a:gd name="connsiteX5" fmla="*/ 0 w 973587"/>
              <a:gd name="connsiteY5" fmla="*/ 3389225 h 3389225"/>
              <a:gd name="connsiteX6" fmla="*/ 441075 w 973587"/>
              <a:gd name="connsiteY6" fmla="*/ 1440375 h 3389225"/>
              <a:gd name="connsiteX0" fmla="*/ 488077 w 973587"/>
              <a:gd name="connsiteY0" fmla="*/ 1444648 h 3389225"/>
              <a:gd name="connsiteX1" fmla="*/ 489247 w 973587"/>
              <a:gd name="connsiteY1" fmla="*/ 0 h 3389225"/>
              <a:gd name="connsiteX2" fmla="*/ 970149 w 973587"/>
              <a:gd name="connsiteY2" fmla="*/ 969949 h 3389225"/>
              <a:gd name="connsiteX3" fmla="*/ 973455 w 973587"/>
              <a:gd name="connsiteY3" fmla="*/ 2423141 h 3389225"/>
              <a:gd name="connsiteX4" fmla="*/ 489448 w 973587"/>
              <a:gd name="connsiteY4" fmla="*/ 2906388 h 3389225"/>
              <a:gd name="connsiteX5" fmla="*/ 0 w 973587"/>
              <a:gd name="connsiteY5" fmla="*/ 3389225 h 3389225"/>
              <a:gd name="connsiteX6" fmla="*/ 488077 w 973587"/>
              <a:gd name="connsiteY6" fmla="*/ 1444648 h 3389225"/>
              <a:gd name="connsiteX0" fmla="*/ 498759 w 973587"/>
              <a:gd name="connsiteY0" fmla="*/ 1444648 h 3389225"/>
              <a:gd name="connsiteX1" fmla="*/ 489247 w 973587"/>
              <a:gd name="connsiteY1" fmla="*/ 0 h 3389225"/>
              <a:gd name="connsiteX2" fmla="*/ 970149 w 973587"/>
              <a:gd name="connsiteY2" fmla="*/ 969949 h 3389225"/>
              <a:gd name="connsiteX3" fmla="*/ 973455 w 973587"/>
              <a:gd name="connsiteY3" fmla="*/ 2423141 h 3389225"/>
              <a:gd name="connsiteX4" fmla="*/ 489448 w 973587"/>
              <a:gd name="connsiteY4" fmla="*/ 2906388 h 3389225"/>
              <a:gd name="connsiteX5" fmla="*/ 0 w 973587"/>
              <a:gd name="connsiteY5" fmla="*/ 3389225 h 3389225"/>
              <a:gd name="connsiteX6" fmla="*/ 498759 w 973587"/>
              <a:gd name="connsiteY6" fmla="*/ 1444648 h 3389225"/>
              <a:gd name="connsiteX0" fmla="*/ 488077 w 973587"/>
              <a:gd name="connsiteY0" fmla="*/ 1448921 h 3389225"/>
              <a:gd name="connsiteX1" fmla="*/ 489247 w 973587"/>
              <a:gd name="connsiteY1" fmla="*/ 0 h 3389225"/>
              <a:gd name="connsiteX2" fmla="*/ 970149 w 973587"/>
              <a:gd name="connsiteY2" fmla="*/ 969949 h 3389225"/>
              <a:gd name="connsiteX3" fmla="*/ 973455 w 973587"/>
              <a:gd name="connsiteY3" fmla="*/ 2423141 h 3389225"/>
              <a:gd name="connsiteX4" fmla="*/ 489448 w 973587"/>
              <a:gd name="connsiteY4" fmla="*/ 2906388 h 3389225"/>
              <a:gd name="connsiteX5" fmla="*/ 0 w 973587"/>
              <a:gd name="connsiteY5" fmla="*/ 3389225 h 3389225"/>
              <a:gd name="connsiteX6" fmla="*/ 488077 w 973587"/>
              <a:gd name="connsiteY6" fmla="*/ 1448921 h 3389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3587" h="3389225">
                <a:moveTo>
                  <a:pt x="488077" y="1448921"/>
                </a:moveTo>
                <a:cubicBezTo>
                  <a:pt x="484906" y="967372"/>
                  <a:pt x="492418" y="481549"/>
                  <a:pt x="489247" y="0"/>
                </a:cubicBezTo>
                <a:lnTo>
                  <a:pt x="970149" y="969949"/>
                </a:lnTo>
                <a:cubicBezTo>
                  <a:pt x="969115" y="1457907"/>
                  <a:pt x="974489" y="1935183"/>
                  <a:pt x="973455" y="2423141"/>
                </a:cubicBezTo>
                <a:lnTo>
                  <a:pt x="489448" y="2906388"/>
                </a:lnTo>
                <a:lnTo>
                  <a:pt x="0" y="3389225"/>
                </a:lnTo>
                <a:lnTo>
                  <a:pt x="488077" y="1448921"/>
                </a:lnTo>
                <a:close/>
              </a:path>
            </a:pathLst>
          </a:custGeom>
          <a:solidFill>
            <a:srgbClr val="FEB9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8DE3C30D-0113-44E2-AD63-83403A289681}"/>
              </a:ext>
            </a:extLst>
          </p:cNvPr>
          <p:cNvSpPr txBox="1"/>
          <p:nvPr/>
        </p:nvSpPr>
        <p:spPr>
          <a:xfrm>
            <a:off x="4813842" y="3938802"/>
            <a:ext cx="634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F478EDDA-52FE-4629-B07C-221669FCF116}"/>
              </a:ext>
            </a:extLst>
          </p:cNvPr>
          <p:cNvSpPr txBox="1"/>
          <p:nvPr/>
        </p:nvSpPr>
        <p:spPr>
          <a:xfrm>
            <a:off x="6502602" y="3994829"/>
            <a:ext cx="634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42" name="Oval 41">
            <a:extLst>
              <a:ext uri="{FF2B5EF4-FFF2-40B4-BE49-F238E27FC236}">
                <a16:creationId xmlns="" xmlns:a16="http://schemas.microsoft.com/office/drawing/2014/main" id="{94A52197-7DA5-498A-82BE-7CC0B7787A97}"/>
              </a:ext>
            </a:extLst>
          </p:cNvPr>
          <p:cNvSpPr/>
          <p:nvPr/>
        </p:nvSpPr>
        <p:spPr>
          <a:xfrm>
            <a:off x="4704760" y="2348514"/>
            <a:ext cx="108000" cy="108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="" xmlns:a16="http://schemas.microsoft.com/office/drawing/2014/main" id="{169FF5E3-7470-49BB-9B4A-0A6A60D3A251}"/>
              </a:ext>
            </a:extLst>
          </p:cNvPr>
          <p:cNvSpPr/>
          <p:nvPr/>
        </p:nvSpPr>
        <p:spPr>
          <a:xfrm>
            <a:off x="5188470" y="4770697"/>
            <a:ext cx="108000" cy="108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="" xmlns:a16="http://schemas.microsoft.com/office/drawing/2014/main" id="{94D0364A-A1E5-4B31-A5D4-6973D40628A0}"/>
              </a:ext>
            </a:extLst>
          </p:cNvPr>
          <p:cNvSpPr/>
          <p:nvPr/>
        </p:nvSpPr>
        <p:spPr>
          <a:xfrm>
            <a:off x="5188470" y="3314124"/>
            <a:ext cx="108000" cy="108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="" xmlns:a16="http://schemas.microsoft.com/office/drawing/2014/main" id="{EAF9B77C-514A-4168-9D4B-9F9982C9BD91}"/>
              </a:ext>
            </a:extLst>
          </p:cNvPr>
          <p:cNvSpPr/>
          <p:nvPr/>
        </p:nvSpPr>
        <p:spPr>
          <a:xfrm>
            <a:off x="4705842" y="3791852"/>
            <a:ext cx="108000" cy="108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="" xmlns:a16="http://schemas.microsoft.com/office/drawing/2014/main" id="{8DCD4F59-8E86-4C03-BCA7-04213B2B3FD7}"/>
              </a:ext>
            </a:extLst>
          </p:cNvPr>
          <p:cNvSpPr/>
          <p:nvPr/>
        </p:nvSpPr>
        <p:spPr>
          <a:xfrm>
            <a:off x="4216602" y="5745332"/>
            <a:ext cx="108000" cy="108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778D1C27-6CA8-4A8B-B892-643A2EED8439}"/>
              </a:ext>
            </a:extLst>
          </p:cNvPr>
          <p:cNvSpPr txBox="1"/>
          <p:nvPr/>
        </p:nvSpPr>
        <p:spPr>
          <a:xfrm>
            <a:off x="5256585" y="4452651"/>
            <a:ext cx="348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2A36ECA5-3019-45D6-9206-5FD7E43B9672}"/>
              </a:ext>
            </a:extLst>
          </p:cNvPr>
          <p:cNvSpPr txBox="1"/>
          <p:nvPr/>
        </p:nvSpPr>
        <p:spPr>
          <a:xfrm>
            <a:off x="4733480" y="2012266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D69E162C-FE64-40A1-816E-6ADC6C6307CA}"/>
              </a:ext>
            </a:extLst>
          </p:cNvPr>
          <p:cNvSpPr txBox="1"/>
          <p:nvPr/>
        </p:nvSpPr>
        <p:spPr>
          <a:xfrm>
            <a:off x="5256585" y="2983676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62888C1D-64E8-4062-B74C-4F95A6912A29}"/>
              </a:ext>
            </a:extLst>
          </p:cNvPr>
          <p:cNvSpPr txBox="1"/>
          <p:nvPr/>
        </p:nvSpPr>
        <p:spPr>
          <a:xfrm>
            <a:off x="4400152" y="5444809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d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EF93631A-A651-4C5A-BB07-3AD8DECAF7FF}"/>
              </a:ext>
            </a:extLst>
          </p:cNvPr>
          <p:cNvSpPr txBox="1"/>
          <p:nvPr/>
        </p:nvSpPr>
        <p:spPr>
          <a:xfrm>
            <a:off x="4438159" y="3440444"/>
            <a:ext cx="348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e</a:t>
            </a:r>
          </a:p>
        </p:txBody>
      </p:sp>
      <p:sp>
        <p:nvSpPr>
          <p:cNvPr id="68" name="Hexagon 5">
            <a:extLst>
              <a:ext uri="{FF2B5EF4-FFF2-40B4-BE49-F238E27FC236}">
                <a16:creationId xmlns="" xmlns:a16="http://schemas.microsoft.com/office/drawing/2014/main" id="{96720783-F044-41D1-99C2-358A98187092}"/>
              </a:ext>
            </a:extLst>
          </p:cNvPr>
          <p:cNvSpPr/>
          <p:nvPr/>
        </p:nvSpPr>
        <p:spPr>
          <a:xfrm flipH="1">
            <a:off x="6209764" y="2404809"/>
            <a:ext cx="973587" cy="3389225"/>
          </a:xfrm>
          <a:custGeom>
            <a:avLst/>
            <a:gdLst>
              <a:gd name="connsiteX0" fmla="*/ 0 w 936168"/>
              <a:gd name="connsiteY0" fmla="*/ 1211776 h 2423552"/>
              <a:gd name="connsiteX1" fmla="*/ 234042 w 936168"/>
              <a:gd name="connsiteY1" fmla="*/ 1 h 2423552"/>
              <a:gd name="connsiteX2" fmla="*/ 702126 w 936168"/>
              <a:gd name="connsiteY2" fmla="*/ 1 h 2423552"/>
              <a:gd name="connsiteX3" fmla="*/ 936168 w 936168"/>
              <a:gd name="connsiteY3" fmla="*/ 1211776 h 2423552"/>
              <a:gd name="connsiteX4" fmla="*/ 702126 w 936168"/>
              <a:gd name="connsiteY4" fmla="*/ 2423551 h 2423552"/>
              <a:gd name="connsiteX5" fmla="*/ 234042 w 936168"/>
              <a:gd name="connsiteY5" fmla="*/ 2423551 h 2423552"/>
              <a:gd name="connsiteX6" fmla="*/ 0 w 936168"/>
              <a:gd name="connsiteY6" fmla="*/ 1211776 h 2423552"/>
              <a:gd name="connsiteX0" fmla="*/ 0 w 936168"/>
              <a:gd name="connsiteY0" fmla="*/ 1421147 h 2632922"/>
              <a:gd name="connsiteX1" fmla="*/ 469052 w 936168"/>
              <a:gd name="connsiteY1" fmla="*/ 0 h 2632922"/>
              <a:gd name="connsiteX2" fmla="*/ 702126 w 936168"/>
              <a:gd name="connsiteY2" fmla="*/ 209372 h 2632922"/>
              <a:gd name="connsiteX3" fmla="*/ 936168 w 936168"/>
              <a:gd name="connsiteY3" fmla="*/ 1421147 h 2632922"/>
              <a:gd name="connsiteX4" fmla="*/ 702126 w 936168"/>
              <a:gd name="connsiteY4" fmla="*/ 2632922 h 2632922"/>
              <a:gd name="connsiteX5" fmla="*/ 234042 w 936168"/>
              <a:gd name="connsiteY5" fmla="*/ 2632922 h 2632922"/>
              <a:gd name="connsiteX6" fmla="*/ 0 w 936168"/>
              <a:gd name="connsiteY6" fmla="*/ 1421147 h 2632922"/>
              <a:gd name="connsiteX0" fmla="*/ 0 w 949954"/>
              <a:gd name="connsiteY0" fmla="*/ 1421147 h 2632922"/>
              <a:gd name="connsiteX1" fmla="*/ 469052 w 949954"/>
              <a:gd name="connsiteY1" fmla="*/ 0 h 2632922"/>
              <a:gd name="connsiteX2" fmla="*/ 949954 w 949954"/>
              <a:gd name="connsiteY2" fmla="*/ 961402 h 2632922"/>
              <a:gd name="connsiteX3" fmla="*/ 936168 w 949954"/>
              <a:gd name="connsiteY3" fmla="*/ 1421147 h 2632922"/>
              <a:gd name="connsiteX4" fmla="*/ 702126 w 949954"/>
              <a:gd name="connsiteY4" fmla="*/ 2632922 h 2632922"/>
              <a:gd name="connsiteX5" fmla="*/ 234042 w 949954"/>
              <a:gd name="connsiteY5" fmla="*/ 2632922 h 2632922"/>
              <a:gd name="connsiteX6" fmla="*/ 0 w 949954"/>
              <a:gd name="connsiteY6" fmla="*/ 1421147 h 2632922"/>
              <a:gd name="connsiteX0" fmla="*/ 0 w 949954"/>
              <a:gd name="connsiteY0" fmla="*/ 1421147 h 2632922"/>
              <a:gd name="connsiteX1" fmla="*/ 469052 w 949954"/>
              <a:gd name="connsiteY1" fmla="*/ 0 h 2632922"/>
              <a:gd name="connsiteX2" fmla="*/ 949954 w 949954"/>
              <a:gd name="connsiteY2" fmla="*/ 961402 h 2632922"/>
              <a:gd name="connsiteX3" fmla="*/ 946851 w 949954"/>
              <a:gd name="connsiteY3" fmla="*/ 2425277 h 2632922"/>
              <a:gd name="connsiteX4" fmla="*/ 702126 w 949954"/>
              <a:gd name="connsiteY4" fmla="*/ 2632922 h 2632922"/>
              <a:gd name="connsiteX5" fmla="*/ 234042 w 949954"/>
              <a:gd name="connsiteY5" fmla="*/ 2632922 h 2632922"/>
              <a:gd name="connsiteX6" fmla="*/ 0 w 949954"/>
              <a:gd name="connsiteY6" fmla="*/ 1421147 h 2632922"/>
              <a:gd name="connsiteX0" fmla="*/ 0 w 949954"/>
              <a:gd name="connsiteY0" fmla="*/ 1421147 h 2908524"/>
              <a:gd name="connsiteX1" fmla="*/ 469052 w 949954"/>
              <a:gd name="connsiteY1" fmla="*/ 0 h 2908524"/>
              <a:gd name="connsiteX2" fmla="*/ 949954 w 949954"/>
              <a:gd name="connsiteY2" fmla="*/ 961402 h 2908524"/>
              <a:gd name="connsiteX3" fmla="*/ 946851 w 949954"/>
              <a:gd name="connsiteY3" fmla="*/ 2425277 h 2908524"/>
              <a:gd name="connsiteX4" fmla="*/ 462844 w 949954"/>
              <a:gd name="connsiteY4" fmla="*/ 2908524 h 2908524"/>
              <a:gd name="connsiteX5" fmla="*/ 234042 w 949954"/>
              <a:gd name="connsiteY5" fmla="*/ 2632922 h 2908524"/>
              <a:gd name="connsiteX6" fmla="*/ 0 w 949954"/>
              <a:gd name="connsiteY6" fmla="*/ 1421147 h 2908524"/>
              <a:gd name="connsiteX0" fmla="*/ 0 w 964909"/>
              <a:gd name="connsiteY0" fmla="*/ 1455330 h 2908524"/>
              <a:gd name="connsiteX1" fmla="*/ 484007 w 964909"/>
              <a:gd name="connsiteY1" fmla="*/ 0 h 2908524"/>
              <a:gd name="connsiteX2" fmla="*/ 964909 w 964909"/>
              <a:gd name="connsiteY2" fmla="*/ 961402 h 2908524"/>
              <a:gd name="connsiteX3" fmla="*/ 961806 w 964909"/>
              <a:gd name="connsiteY3" fmla="*/ 2425277 h 2908524"/>
              <a:gd name="connsiteX4" fmla="*/ 477799 w 964909"/>
              <a:gd name="connsiteY4" fmla="*/ 2908524 h 2908524"/>
              <a:gd name="connsiteX5" fmla="*/ 248997 w 964909"/>
              <a:gd name="connsiteY5" fmla="*/ 2632922 h 2908524"/>
              <a:gd name="connsiteX6" fmla="*/ 0 w 964909"/>
              <a:gd name="connsiteY6" fmla="*/ 1455330 h 2908524"/>
              <a:gd name="connsiteX0" fmla="*/ 0 w 961853"/>
              <a:gd name="connsiteY0" fmla="*/ 1455330 h 2908524"/>
              <a:gd name="connsiteX1" fmla="*/ 484007 w 961853"/>
              <a:gd name="connsiteY1" fmla="*/ 0 h 2908524"/>
              <a:gd name="connsiteX2" fmla="*/ 947817 w 961853"/>
              <a:gd name="connsiteY2" fmla="*/ 965675 h 2908524"/>
              <a:gd name="connsiteX3" fmla="*/ 961806 w 961853"/>
              <a:gd name="connsiteY3" fmla="*/ 2425277 h 2908524"/>
              <a:gd name="connsiteX4" fmla="*/ 477799 w 961853"/>
              <a:gd name="connsiteY4" fmla="*/ 2908524 h 2908524"/>
              <a:gd name="connsiteX5" fmla="*/ 248997 w 961853"/>
              <a:gd name="connsiteY5" fmla="*/ 2632922 h 2908524"/>
              <a:gd name="connsiteX6" fmla="*/ 0 w 961853"/>
              <a:gd name="connsiteY6" fmla="*/ 1455330 h 2908524"/>
              <a:gd name="connsiteX0" fmla="*/ 0 w 962773"/>
              <a:gd name="connsiteY0" fmla="*/ 1455330 h 2908524"/>
              <a:gd name="connsiteX1" fmla="*/ 484007 w 962773"/>
              <a:gd name="connsiteY1" fmla="*/ 0 h 2908524"/>
              <a:gd name="connsiteX2" fmla="*/ 962773 w 962773"/>
              <a:gd name="connsiteY2" fmla="*/ 976358 h 2908524"/>
              <a:gd name="connsiteX3" fmla="*/ 961806 w 962773"/>
              <a:gd name="connsiteY3" fmla="*/ 2425277 h 2908524"/>
              <a:gd name="connsiteX4" fmla="*/ 477799 w 962773"/>
              <a:gd name="connsiteY4" fmla="*/ 2908524 h 2908524"/>
              <a:gd name="connsiteX5" fmla="*/ 248997 w 962773"/>
              <a:gd name="connsiteY5" fmla="*/ 2632922 h 2908524"/>
              <a:gd name="connsiteX6" fmla="*/ 0 w 962773"/>
              <a:gd name="connsiteY6" fmla="*/ 1455330 h 2908524"/>
              <a:gd name="connsiteX0" fmla="*/ 0 w 961853"/>
              <a:gd name="connsiteY0" fmla="*/ 1455330 h 2908524"/>
              <a:gd name="connsiteX1" fmla="*/ 484007 w 961853"/>
              <a:gd name="connsiteY1" fmla="*/ 0 h 2908524"/>
              <a:gd name="connsiteX2" fmla="*/ 947818 w 961853"/>
              <a:gd name="connsiteY2" fmla="*/ 974221 h 2908524"/>
              <a:gd name="connsiteX3" fmla="*/ 961806 w 961853"/>
              <a:gd name="connsiteY3" fmla="*/ 2425277 h 2908524"/>
              <a:gd name="connsiteX4" fmla="*/ 477799 w 961853"/>
              <a:gd name="connsiteY4" fmla="*/ 2908524 h 2908524"/>
              <a:gd name="connsiteX5" fmla="*/ 248997 w 961853"/>
              <a:gd name="connsiteY5" fmla="*/ 2632922 h 2908524"/>
              <a:gd name="connsiteX6" fmla="*/ 0 w 961853"/>
              <a:gd name="connsiteY6" fmla="*/ 1455330 h 2908524"/>
              <a:gd name="connsiteX0" fmla="*/ 0 w 961938"/>
              <a:gd name="connsiteY0" fmla="*/ 1455330 h 2908524"/>
              <a:gd name="connsiteX1" fmla="*/ 484007 w 961938"/>
              <a:gd name="connsiteY1" fmla="*/ 0 h 2908524"/>
              <a:gd name="connsiteX2" fmla="*/ 958500 w 961938"/>
              <a:gd name="connsiteY2" fmla="*/ 972085 h 2908524"/>
              <a:gd name="connsiteX3" fmla="*/ 961806 w 961938"/>
              <a:gd name="connsiteY3" fmla="*/ 2425277 h 2908524"/>
              <a:gd name="connsiteX4" fmla="*/ 477799 w 961938"/>
              <a:gd name="connsiteY4" fmla="*/ 2908524 h 2908524"/>
              <a:gd name="connsiteX5" fmla="*/ 248997 w 961938"/>
              <a:gd name="connsiteY5" fmla="*/ 2632922 h 2908524"/>
              <a:gd name="connsiteX6" fmla="*/ 0 w 961938"/>
              <a:gd name="connsiteY6" fmla="*/ 1455330 h 2908524"/>
              <a:gd name="connsiteX0" fmla="*/ 0 w 961938"/>
              <a:gd name="connsiteY0" fmla="*/ 1453194 h 2906388"/>
              <a:gd name="connsiteX1" fmla="*/ 477598 w 961938"/>
              <a:gd name="connsiteY1" fmla="*/ 0 h 2906388"/>
              <a:gd name="connsiteX2" fmla="*/ 958500 w 961938"/>
              <a:gd name="connsiteY2" fmla="*/ 969949 h 2906388"/>
              <a:gd name="connsiteX3" fmla="*/ 961806 w 961938"/>
              <a:gd name="connsiteY3" fmla="*/ 2423141 h 2906388"/>
              <a:gd name="connsiteX4" fmla="*/ 477799 w 961938"/>
              <a:gd name="connsiteY4" fmla="*/ 2906388 h 2906388"/>
              <a:gd name="connsiteX5" fmla="*/ 248997 w 961938"/>
              <a:gd name="connsiteY5" fmla="*/ 2630786 h 2906388"/>
              <a:gd name="connsiteX6" fmla="*/ 0 w 961938"/>
              <a:gd name="connsiteY6" fmla="*/ 1453194 h 2906388"/>
              <a:gd name="connsiteX0" fmla="*/ 0 w 961938"/>
              <a:gd name="connsiteY0" fmla="*/ 1453194 h 2906388"/>
              <a:gd name="connsiteX1" fmla="*/ 477598 w 961938"/>
              <a:gd name="connsiteY1" fmla="*/ 0 h 2906388"/>
              <a:gd name="connsiteX2" fmla="*/ 958500 w 961938"/>
              <a:gd name="connsiteY2" fmla="*/ 969949 h 2906388"/>
              <a:gd name="connsiteX3" fmla="*/ 961806 w 961938"/>
              <a:gd name="connsiteY3" fmla="*/ 2423141 h 2906388"/>
              <a:gd name="connsiteX4" fmla="*/ 477799 w 961938"/>
              <a:gd name="connsiteY4" fmla="*/ 2906388 h 2906388"/>
              <a:gd name="connsiteX5" fmla="*/ 441278 w 961938"/>
              <a:gd name="connsiteY5" fmla="*/ 1925758 h 2906388"/>
              <a:gd name="connsiteX6" fmla="*/ 0 w 961938"/>
              <a:gd name="connsiteY6" fmla="*/ 1453194 h 2906388"/>
              <a:gd name="connsiteX0" fmla="*/ 0 w 961938"/>
              <a:gd name="connsiteY0" fmla="*/ 1453194 h 2985436"/>
              <a:gd name="connsiteX1" fmla="*/ 477598 w 961938"/>
              <a:gd name="connsiteY1" fmla="*/ 0 h 2985436"/>
              <a:gd name="connsiteX2" fmla="*/ 958500 w 961938"/>
              <a:gd name="connsiteY2" fmla="*/ 969949 h 2985436"/>
              <a:gd name="connsiteX3" fmla="*/ 961806 w 961938"/>
              <a:gd name="connsiteY3" fmla="*/ 2423141 h 2985436"/>
              <a:gd name="connsiteX4" fmla="*/ 477799 w 961938"/>
              <a:gd name="connsiteY4" fmla="*/ 2906388 h 2985436"/>
              <a:gd name="connsiteX5" fmla="*/ 78082 w 961938"/>
              <a:gd name="connsiteY5" fmla="*/ 2985436 h 2985436"/>
              <a:gd name="connsiteX6" fmla="*/ 0 w 961938"/>
              <a:gd name="connsiteY6" fmla="*/ 1453194 h 2985436"/>
              <a:gd name="connsiteX0" fmla="*/ 11649 w 973587"/>
              <a:gd name="connsiteY0" fmla="*/ 1453194 h 3389225"/>
              <a:gd name="connsiteX1" fmla="*/ 489247 w 973587"/>
              <a:gd name="connsiteY1" fmla="*/ 0 h 3389225"/>
              <a:gd name="connsiteX2" fmla="*/ 970149 w 973587"/>
              <a:gd name="connsiteY2" fmla="*/ 969949 h 3389225"/>
              <a:gd name="connsiteX3" fmla="*/ 973455 w 973587"/>
              <a:gd name="connsiteY3" fmla="*/ 2423141 h 3389225"/>
              <a:gd name="connsiteX4" fmla="*/ 489448 w 973587"/>
              <a:gd name="connsiteY4" fmla="*/ 2906388 h 3389225"/>
              <a:gd name="connsiteX5" fmla="*/ 0 w 973587"/>
              <a:gd name="connsiteY5" fmla="*/ 3389225 h 3389225"/>
              <a:gd name="connsiteX6" fmla="*/ 11649 w 973587"/>
              <a:gd name="connsiteY6" fmla="*/ 1453194 h 3389225"/>
              <a:gd name="connsiteX0" fmla="*/ 0 w 974757"/>
              <a:gd name="connsiteY0" fmla="*/ 1453194 h 3389225"/>
              <a:gd name="connsiteX1" fmla="*/ 490417 w 974757"/>
              <a:gd name="connsiteY1" fmla="*/ 0 h 3389225"/>
              <a:gd name="connsiteX2" fmla="*/ 971319 w 974757"/>
              <a:gd name="connsiteY2" fmla="*/ 969949 h 3389225"/>
              <a:gd name="connsiteX3" fmla="*/ 974625 w 974757"/>
              <a:gd name="connsiteY3" fmla="*/ 2423141 h 3389225"/>
              <a:gd name="connsiteX4" fmla="*/ 490618 w 974757"/>
              <a:gd name="connsiteY4" fmla="*/ 2906388 h 3389225"/>
              <a:gd name="connsiteX5" fmla="*/ 1170 w 974757"/>
              <a:gd name="connsiteY5" fmla="*/ 3389225 h 3389225"/>
              <a:gd name="connsiteX6" fmla="*/ 0 w 974757"/>
              <a:gd name="connsiteY6" fmla="*/ 1453194 h 3389225"/>
              <a:gd name="connsiteX0" fmla="*/ 441075 w 973587"/>
              <a:gd name="connsiteY0" fmla="*/ 1440375 h 3389225"/>
              <a:gd name="connsiteX1" fmla="*/ 489247 w 973587"/>
              <a:gd name="connsiteY1" fmla="*/ 0 h 3389225"/>
              <a:gd name="connsiteX2" fmla="*/ 970149 w 973587"/>
              <a:gd name="connsiteY2" fmla="*/ 969949 h 3389225"/>
              <a:gd name="connsiteX3" fmla="*/ 973455 w 973587"/>
              <a:gd name="connsiteY3" fmla="*/ 2423141 h 3389225"/>
              <a:gd name="connsiteX4" fmla="*/ 489448 w 973587"/>
              <a:gd name="connsiteY4" fmla="*/ 2906388 h 3389225"/>
              <a:gd name="connsiteX5" fmla="*/ 0 w 973587"/>
              <a:gd name="connsiteY5" fmla="*/ 3389225 h 3389225"/>
              <a:gd name="connsiteX6" fmla="*/ 441075 w 973587"/>
              <a:gd name="connsiteY6" fmla="*/ 1440375 h 3389225"/>
              <a:gd name="connsiteX0" fmla="*/ 488077 w 973587"/>
              <a:gd name="connsiteY0" fmla="*/ 1444648 h 3389225"/>
              <a:gd name="connsiteX1" fmla="*/ 489247 w 973587"/>
              <a:gd name="connsiteY1" fmla="*/ 0 h 3389225"/>
              <a:gd name="connsiteX2" fmla="*/ 970149 w 973587"/>
              <a:gd name="connsiteY2" fmla="*/ 969949 h 3389225"/>
              <a:gd name="connsiteX3" fmla="*/ 973455 w 973587"/>
              <a:gd name="connsiteY3" fmla="*/ 2423141 h 3389225"/>
              <a:gd name="connsiteX4" fmla="*/ 489448 w 973587"/>
              <a:gd name="connsiteY4" fmla="*/ 2906388 h 3389225"/>
              <a:gd name="connsiteX5" fmla="*/ 0 w 973587"/>
              <a:gd name="connsiteY5" fmla="*/ 3389225 h 3389225"/>
              <a:gd name="connsiteX6" fmla="*/ 488077 w 973587"/>
              <a:gd name="connsiteY6" fmla="*/ 1444648 h 3389225"/>
              <a:gd name="connsiteX0" fmla="*/ 498759 w 973587"/>
              <a:gd name="connsiteY0" fmla="*/ 1444648 h 3389225"/>
              <a:gd name="connsiteX1" fmla="*/ 489247 w 973587"/>
              <a:gd name="connsiteY1" fmla="*/ 0 h 3389225"/>
              <a:gd name="connsiteX2" fmla="*/ 970149 w 973587"/>
              <a:gd name="connsiteY2" fmla="*/ 969949 h 3389225"/>
              <a:gd name="connsiteX3" fmla="*/ 973455 w 973587"/>
              <a:gd name="connsiteY3" fmla="*/ 2423141 h 3389225"/>
              <a:gd name="connsiteX4" fmla="*/ 489448 w 973587"/>
              <a:gd name="connsiteY4" fmla="*/ 2906388 h 3389225"/>
              <a:gd name="connsiteX5" fmla="*/ 0 w 973587"/>
              <a:gd name="connsiteY5" fmla="*/ 3389225 h 3389225"/>
              <a:gd name="connsiteX6" fmla="*/ 498759 w 973587"/>
              <a:gd name="connsiteY6" fmla="*/ 1444648 h 3389225"/>
              <a:gd name="connsiteX0" fmla="*/ 488077 w 973587"/>
              <a:gd name="connsiteY0" fmla="*/ 1448921 h 3389225"/>
              <a:gd name="connsiteX1" fmla="*/ 489247 w 973587"/>
              <a:gd name="connsiteY1" fmla="*/ 0 h 3389225"/>
              <a:gd name="connsiteX2" fmla="*/ 970149 w 973587"/>
              <a:gd name="connsiteY2" fmla="*/ 969949 h 3389225"/>
              <a:gd name="connsiteX3" fmla="*/ 973455 w 973587"/>
              <a:gd name="connsiteY3" fmla="*/ 2423141 h 3389225"/>
              <a:gd name="connsiteX4" fmla="*/ 489448 w 973587"/>
              <a:gd name="connsiteY4" fmla="*/ 2906388 h 3389225"/>
              <a:gd name="connsiteX5" fmla="*/ 0 w 973587"/>
              <a:gd name="connsiteY5" fmla="*/ 3389225 h 3389225"/>
              <a:gd name="connsiteX6" fmla="*/ 488077 w 973587"/>
              <a:gd name="connsiteY6" fmla="*/ 1448921 h 3389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3587" h="3389225">
                <a:moveTo>
                  <a:pt x="488077" y="1448921"/>
                </a:moveTo>
                <a:cubicBezTo>
                  <a:pt x="484906" y="967372"/>
                  <a:pt x="492418" y="481549"/>
                  <a:pt x="489247" y="0"/>
                </a:cubicBezTo>
                <a:lnTo>
                  <a:pt x="970149" y="969949"/>
                </a:lnTo>
                <a:cubicBezTo>
                  <a:pt x="969115" y="1457907"/>
                  <a:pt x="974489" y="1935183"/>
                  <a:pt x="973455" y="2423141"/>
                </a:cubicBezTo>
                <a:lnTo>
                  <a:pt x="489448" y="2906388"/>
                </a:lnTo>
                <a:lnTo>
                  <a:pt x="0" y="3389225"/>
                </a:lnTo>
                <a:lnTo>
                  <a:pt x="488077" y="1448921"/>
                </a:lnTo>
                <a:close/>
              </a:path>
            </a:pathLst>
          </a:custGeom>
          <a:solidFill>
            <a:srgbClr val="FEB9B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04FAD38E-8E46-4E1E-9AD5-27740898182E}"/>
              </a:ext>
            </a:extLst>
          </p:cNvPr>
          <p:cNvSpPr txBox="1"/>
          <p:nvPr/>
        </p:nvSpPr>
        <p:spPr>
          <a:xfrm>
            <a:off x="6289022" y="3938802"/>
            <a:ext cx="634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B</a:t>
            </a:r>
          </a:p>
        </p:txBody>
      </p:sp>
    </p:spTree>
    <p:extLst>
      <p:ext uri="{BB962C8B-B14F-4D97-AF65-F5344CB8AC3E}">
        <p14:creationId xmlns="" xmlns:p14="http://schemas.microsoft.com/office/powerpoint/2010/main" val="1347332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2" name="Group 15">
            <a:extLst>
              <a:ext uri="{FF2B5EF4-FFF2-40B4-BE49-F238E27FC236}">
                <a16:creationId xmlns=""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=""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=""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the three mistakes below.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2" name="Table 31">
            <a:extLst>
              <a:ext uri="{FF2B5EF4-FFF2-40B4-BE49-F238E27FC236}">
                <a16:creationId xmlns="" xmlns:a16="http://schemas.microsoft.com/office/drawing/2014/main" id="{6CC5754A-81AB-4B9A-B999-70B8B91DC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84380334"/>
              </p:ext>
            </p:extLst>
          </p:nvPr>
        </p:nvGraphicFramePr>
        <p:xfrm>
          <a:off x="4009809" y="1564065"/>
          <a:ext cx="4219480" cy="42257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170">
                  <a:extLst>
                    <a:ext uri="{9D8B030D-6E8A-4147-A177-3AD203B41FA5}">
                      <a16:colId xmlns="" xmlns:a16="http://schemas.microsoft.com/office/drawing/2014/main" val="3596264949"/>
                    </a:ext>
                  </a:extLst>
                </a:gridCol>
                <a:gridCol w="408731">
                  <a:extLst>
                    <a:ext uri="{9D8B030D-6E8A-4147-A177-3AD203B41FA5}">
                      <a16:colId xmlns="" xmlns:a16="http://schemas.microsoft.com/office/drawing/2014/main" val="3524403896"/>
                    </a:ext>
                  </a:extLst>
                </a:gridCol>
                <a:gridCol w="408731">
                  <a:extLst>
                    <a:ext uri="{9D8B030D-6E8A-4147-A177-3AD203B41FA5}">
                      <a16:colId xmlns="" xmlns:a16="http://schemas.microsoft.com/office/drawing/2014/main" val="3856866685"/>
                    </a:ext>
                  </a:extLst>
                </a:gridCol>
                <a:gridCol w="408731">
                  <a:extLst>
                    <a:ext uri="{9D8B030D-6E8A-4147-A177-3AD203B41FA5}">
                      <a16:colId xmlns="" xmlns:a16="http://schemas.microsoft.com/office/drawing/2014/main" val="2332078213"/>
                    </a:ext>
                  </a:extLst>
                </a:gridCol>
                <a:gridCol w="408731">
                  <a:extLst>
                    <a:ext uri="{9D8B030D-6E8A-4147-A177-3AD203B41FA5}">
                      <a16:colId xmlns="" xmlns:a16="http://schemas.microsoft.com/office/drawing/2014/main" val="1442054733"/>
                    </a:ext>
                  </a:extLst>
                </a:gridCol>
                <a:gridCol w="408731">
                  <a:extLst>
                    <a:ext uri="{9D8B030D-6E8A-4147-A177-3AD203B41FA5}">
                      <a16:colId xmlns="" xmlns:a16="http://schemas.microsoft.com/office/drawing/2014/main" val="2648050794"/>
                    </a:ext>
                  </a:extLst>
                </a:gridCol>
                <a:gridCol w="408731">
                  <a:extLst>
                    <a:ext uri="{9D8B030D-6E8A-4147-A177-3AD203B41FA5}">
                      <a16:colId xmlns="" xmlns:a16="http://schemas.microsoft.com/office/drawing/2014/main" val="2675969662"/>
                    </a:ext>
                  </a:extLst>
                </a:gridCol>
                <a:gridCol w="408731">
                  <a:extLst>
                    <a:ext uri="{9D8B030D-6E8A-4147-A177-3AD203B41FA5}">
                      <a16:colId xmlns="" xmlns:a16="http://schemas.microsoft.com/office/drawing/2014/main" val="4131072813"/>
                    </a:ext>
                  </a:extLst>
                </a:gridCol>
                <a:gridCol w="408731">
                  <a:extLst>
                    <a:ext uri="{9D8B030D-6E8A-4147-A177-3AD203B41FA5}">
                      <a16:colId xmlns="" xmlns:a16="http://schemas.microsoft.com/office/drawing/2014/main" val="2383542865"/>
                    </a:ext>
                  </a:extLst>
                </a:gridCol>
                <a:gridCol w="408731">
                  <a:extLst>
                    <a:ext uri="{9D8B030D-6E8A-4147-A177-3AD203B41FA5}">
                      <a16:colId xmlns="" xmlns:a16="http://schemas.microsoft.com/office/drawing/2014/main" val="2958709347"/>
                    </a:ext>
                  </a:extLst>
                </a:gridCol>
                <a:gridCol w="408731">
                  <a:extLst>
                    <a:ext uri="{9D8B030D-6E8A-4147-A177-3AD203B41FA5}">
                      <a16:colId xmlns="" xmlns:a16="http://schemas.microsoft.com/office/drawing/2014/main" val="3903584985"/>
                    </a:ext>
                  </a:extLst>
                </a:gridCol>
              </a:tblGrid>
              <a:tr h="408731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66263828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79014888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8615043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77885635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69426279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81990228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9150206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1471329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77377721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034066"/>
                  </a:ext>
                </a:extLst>
              </a:tr>
              <a:tr h="13842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29828195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="" xmlns:a16="http://schemas.microsoft.com/office/drawing/2014/main" id="{60A9AEA3-66C7-4BDE-B8FF-515915800D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78092284"/>
              </p:ext>
            </p:extLst>
          </p:nvPr>
        </p:nvGraphicFramePr>
        <p:xfrm>
          <a:off x="3741699" y="5615379"/>
          <a:ext cx="4692220" cy="408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4920">
                  <a:extLst>
                    <a:ext uri="{9D8B030D-6E8A-4147-A177-3AD203B41FA5}">
                      <a16:colId xmlns="" xmlns:a16="http://schemas.microsoft.com/office/drawing/2014/main" val="3727268446"/>
                    </a:ext>
                  </a:extLst>
                </a:gridCol>
                <a:gridCol w="408730">
                  <a:extLst>
                    <a:ext uri="{9D8B030D-6E8A-4147-A177-3AD203B41FA5}">
                      <a16:colId xmlns="" xmlns:a16="http://schemas.microsoft.com/office/drawing/2014/main" val="3524403896"/>
                    </a:ext>
                  </a:extLst>
                </a:gridCol>
                <a:gridCol w="408730">
                  <a:extLst>
                    <a:ext uri="{9D8B030D-6E8A-4147-A177-3AD203B41FA5}">
                      <a16:colId xmlns="" xmlns:a16="http://schemas.microsoft.com/office/drawing/2014/main" val="3856866685"/>
                    </a:ext>
                  </a:extLst>
                </a:gridCol>
                <a:gridCol w="408730">
                  <a:extLst>
                    <a:ext uri="{9D8B030D-6E8A-4147-A177-3AD203B41FA5}">
                      <a16:colId xmlns="" xmlns:a16="http://schemas.microsoft.com/office/drawing/2014/main" val="2332078213"/>
                    </a:ext>
                  </a:extLst>
                </a:gridCol>
                <a:gridCol w="408730">
                  <a:extLst>
                    <a:ext uri="{9D8B030D-6E8A-4147-A177-3AD203B41FA5}">
                      <a16:colId xmlns="" xmlns:a16="http://schemas.microsoft.com/office/drawing/2014/main" val="1442054733"/>
                    </a:ext>
                  </a:extLst>
                </a:gridCol>
                <a:gridCol w="408730">
                  <a:extLst>
                    <a:ext uri="{9D8B030D-6E8A-4147-A177-3AD203B41FA5}">
                      <a16:colId xmlns="" xmlns:a16="http://schemas.microsoft.com/office/drawing/2014/main" val="2648050794"/>
                    </a:ext>
                  </a:extLst>
                </a:gridCol>
                <a:gridCol w="408730">
                  <a:extLst>
                    <a:ext uri="{9D8B030D-6E8A-4147-A177-3AD203B41FA5}">
                      <a16:colId xmlns="" xmlns:a16="http://schemas.microsoft.com/office/drawing/2014/main" val="2675969662"/>
                    </a:ext>
                  </a:extLst>
                </a:gridCol>
                <a:gridCol w="408730">
                  <a:extLst>
                    <a:ext uri="{9D8B030D-6E8A-4147-A177-3AD203B41FA5}">
                      <a16:colId xmlns="" xmlns:a16="http://schemas.microsoft.com/office/drawing/2014/main" val="4131072813"/>
                    </a:ext>
                  </a:extLst>
                </a:gridCol>
                <a:gridCol w="408730">
                  <a:extLst>
                    <a:ext uri="{9D8B030D-6E8A-4147-A177-3AD203B41FA5}">
                      <a16:colId xmlns="" xmlns:a16="http://schemas.microsoft.com/office/drawing/2014/main" val="2383542865"/>
                    </a:ext>
                  </a:extLst>
                </a:gridCol>
                <a:gridCol w="408730">
                  <a:extLst>
                    <a:ext uri="{9D8B030D-6E8A-4147-A177-3AD203B41FA5}">
                      <a16:colId xmlns="" xmlns:a16="http://schemas.microsoft.com/office/drawing/2014/main" val="749149882"/>
                    </a:ext>
                  </a:extLst>
                </a:gridCol>
                <a:gridCol w="408730">
                  <a:extLst>
                    <a:ext uri="{9D8B030D-6E8A-4147-A177-3AD203B41FA5}">
                      <a16:colId xmlns="" xmlns:a16="http://schemas.microsoft.com/office/drawing/2014/main" val="76337978"/>
                    </a:ext>
                  </a:extLst>
                </a:gridCol>
              </a:tblGrid>
              <a:tr h="40873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73034066"/>
                  </a:ext>
                </a:extLst>
              </a:tr>
            </a:tbl>
          </a:graphicData>
        </a:graphic>
      </p:graphicFrame>
      <p:graphicFrame>
        <p:nvGraphicFramePr>
          <p:cNvPr id="35" name="Table 34">
            <a:extLst>
              <a:ext uri="{FF2B5EF4-FFF2-40B4-BE49-F238E27FC236}">
                <a16:creationId xmlns="" xmlns:a16="http://schemas.microsoft.com/office/drawing/2014/main" id="{0C2A6F55-A21C-4B2B-932C-3F36DBD06A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27706150"/>
              </p:ext>
            </p:extLst>
          </p:nvPr>
        </p:nvGraphicFramePr>
        <p:xfrm>
          <a:off x="3772179" y="1356458"/>
          <a:ext cx="408731" cy="40873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8731">
                  <a:extLst>
                    <a:ext uri="{9D8B030D-6E8A-4147-A177-3AD203B41FA5}">
                      <a16:colId xmlns="" xmlns:a16="http://schemas.microsoft.com/office/drawing/2014/main" val="2383542865"/>
                    </a:ext>
                  </a:extLst>
                </a:gridCol>
              </a:tblGrid>
              <a:tr h="40873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211816335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144262228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915417057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108615043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77885635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69426279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881990228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199150206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281471329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777377721"/>
                  </a:ext>
                </a:extLst>
              </a:tr>
            </a:tbl>
          </a:graphicData>
        </a:graphic>
      </p:graphicFrame>
      <p:cxnSp>
        <p:nvCxnSpPr>
          <p:cNvPr id="36" name="Straight Connector 35">
            <a:extLst>
              <a:ext uri="{FF2B5EF4-FFF2-40B4-BE49-F238E27FC236}">
                <a16:creationId xmlns="" xmlns:a16="http://schemas.microsoft.com/office/drawing/2014/main" id="{73A5597E-5DD8-4706-9A73-0C9D9AB6B5E7}"/>
              </a:ext>
            </a:extLst>
          </p:cNvPr>
          <p:cNvCxnSpPr>
            <a:cxnSpLocks/>
          </p:cNvCxnSpPr>
          <p:nvPr/>
        </p:nvCxnSpPr>
        <p:spPr>
          <a:xfrm>
            <a:off x="4146716" y="1564065"/>
            <a:ext cx="0" cy="42257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="" xmlns:a16="http://schemas.microsoft.com/office/drawing/2014/main" id="{CA362F18-1C5F-4676-B45E-BDE4C1DD36C7}"/>
              </a:ext>
            </a:extLst>
          </p:cNvPr>
          <p:cNvCxnSpPr>
            <a:cxnSpLocks/>
          </p:cNvCxnSpPr>
          <p:nvPr/>
        </p:nvCxnSpPr>
        <p:spPr>
          <a:xfrm>
            <a:off x="4009809" y="5651375"/>
            <a:ext cx="4214468" cy="168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="" xmlns:a16="http://schemas.microsoft.com/office/drawing/2014/main" id="{964386A7-3EBA-45E9-90E9-DBBFCB67DD3A}"/>
              </a:ext>
            </a:extLst>
          </p:cNvPr>
          <p:cNvCxnSpPr>
            <a:cxnSpLocks/>
          </p:cNvCxnSpPr>
          <p:nvPr/>
        </p:nvCxnSpPr>
        <p:spPr>
          <a:xfrm>
            <a:off x="6180336" y="1648690"/>
            <a:ext cx="0" cy="396668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81D63763-BCAF-4D24-A3C7-09A7924F6699}"/>
              </a:ext>
            </a:extLst>
          </p:cNvPr>
          <p:cNvSpPr/>
          <p:nvPr/>
        </p:nvSpPr>
        <p:spPr>
          <a:xfrm flipH="1">
            <a:off x="4549605" y="3195432"/>
            <a:ext cx="1224689" cy="2043338"/>
          </a:xfrm>
          <a:custGeom>
            <a:avLst/>
            <a:gdLst>
              <a:gd name="connsiteX0" fmla="*/ 0 w 829578"/>
              <a:gd name="connsiteY0" fmla="*/ 0 h 2037693"/>
              <a:gd name="connsiteX1" fmla="*/ 829578 w 829578"/>
              <a:gd name="connsiteY1" fmla="*/ 0 h 2037693"/>
              <a:gd name="connsiteX2" fmla="*/ 829578 w 829578"/>
              <a:gd name="connsiteY2" fmla="*/ 2037693 h 2037693"/>
              <a:gd name="connsiteX3" fmla="*/ 0 w 829578"/>
              <a:gd name="connsiteY3" fmla="*/ 2037693 h 2037693"/>
              <a:gd name="connsiteX4" fmla="*/ 0 w 829578"/>
              <a:gd name="connsiteY4" fmla="*/ 0 h 2037693"/>
              <a:gd name="connsiteX0" fmla="*/ 395111 w 1224689"/>
              <a:gd name="connsiteY0" fmla="*/ 0 h 2043338"/>
              <a:gd name="connsiteX1" fmla="*/ 1224689 w 1224689"/>
              <a:gd name="connsiteY1" fmla="*/ 0 h 2043338"/>
              <a:gd name="connsiteX2" fmla="*/ 1224689 w 1224689"/>
              <a:gd name="connsiteY2" fmla="*/ 2037693 h 2043338"/>
              <a:gd name="connsiteX3" fmla="*/ 0 w 1224689"/>
              <a:gd name="connsiteY3" fmla="*/ 2043338 h 2043338"/>
              <a:gd name="connsiteX4" fmla="*/ 395111 w 1224689"/>
              <a:gd name="connsiteY4" fmla="*/ 0 h 2043338"/>
              <a:gd name="connsiteX0" fmla="*/ 404757 w 1224689"/>
              <a:gd name="connsiteY0" fmla="*/ 1929 h 2043338"/>
              <a:gd name="connsiteX1" fmla="*/ 1224689 w 1224689"/>
              <a:gd name="connsiteY1" fmla="*/ 0 h 2043338"/>
              <a:gd name="connsiteX2" fmla="*/ 1224689 w 1224689"/>
              <a:gd name="connsiteY2" fmla="*/ 2037693 h 2043338"/>
              <a:gd name="connsiteX3" fmla="*/ 0 w 1224689"/>
              <a:gd name="connsiteY3" fmla="*/ 2043338 h 2043338"/>
              <a:gd name="connsiteX4" fmla="*/ 404757 w 1224689"/>
              <a:gd name="connsiteY4" fmla="*/ 1929 h 2043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4689" h="2043338">
                <a:moveTo>
                  <a:pt x="404757" y="1929"/>
                </a:moveTo>
                <a:lnTo>
                  <a:pt x="1224689" y="0"/>
                </a:lnTo>
                <a:lnTo>
                  <a:pt x="1224689" y="2037693"/>
                </a:lnTo>
                <a:lnTo>
                  <a:pt x="0" y="2043338"/>
                </a:lnTo>
                <a:lnTo>
                  <a:pt x="404757" y="1929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F05FB7AC-AC2C-4BC6-8509-C5FD4450C39C}"/>
              </a:ext>
            </a:extLst>
          </p:cNvPr>
          <p:cNvSpPr txBox="1"/>
          <p:nvPr/>
        </p:nvSpPr>
        <p:spPr>
          <a:xfrm>
            <a:off x="4774654" y="4005447"/>
            <a:ext cx="634088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CB5829DB-C868-489F-BA20-FB20340C80B3}"/>
              </a:ext>
            </a:extLst>
          </p:cNvPr>
          <p:cNvSpPr/>
          <p:nvPr/>
        </p:nvSpPr>
        <p:spPr>
          <a:xfrm flipH="1">
            <a:off x="6993378" y="3195432"/>
            <a:ext cx="1221867" cy="2048982"/>
          </a:xfrm>
          <a:custGeom>
            <a:avLst/>
            <a:gdLst>
              <a:gd name="connsiteX0" fmla="*/ 0 w 829578"/>
              <a:gd name="connsiteY0" fmla="*/ 0 h 2037693"/>
              <a:gd name="connsiteX1" fmla="*/ 829578 w 829578"/>
              <a:gd name="connsiteY1" fmla="*/ 0 h 2037693"/>
              <a:gd name="connsiteX2" fmla="*/ 829578 w 829578"/>
              <a:gd name="connsiteY2" fmla="*/ 2037693 h 2037693"/>
              <a:gd name="connsiteX3" fmla="*/ 0 w 829578"/>
              <a:gd name="connsiteY3" fmla="*/ 2037693 h 2037693"/>
              <a:gd name="connsiteX4" fmla="*/ 0 w 829578"/>
              <a:gd name="connsiteY4" fmla="*/ 0 h 2037693"/>
              <a:gd name="connsiteX0" fmla="*/ 403578 w 1233156"/>
              <a:gd name="connsiteY0" fmla="*/ 0 h 2046160"/>
              <a:gd name="connsiteX1" fmla="*/ 1233156 w 1233156"/>
              <a:gd name="connsiteY1" fmla="*/ 0 h 2046160"/>
              <a:gd name="connsiteX2" fmla="*/ 1233156 w 1233156"/>
              <a:gd name="connsiteY2" fmla="*/ 2037693 h 2046160"/>
              <a:gd name="connsiteX3" fmla="*/ 0 w 1233156"/>
              <a:gd name="connsiteY3" fmla="*/ 2046160 h 2046160"/>
              <a:gd name="connsiteX4" fmla="*/ 403578 w 1233156"/>
              <a:gd name="connsiteY4" fmla="*/ 0 h 2046160"/>
              <a:gd name="connsiteX0" fmla="*/ 392289 w 1221867"/>
              <a:gd name="connsiteY0" fmla="*/ 0 h 2048982"/>
              <a:gd name="connsiteX1" fmla="*/ 1221867 w 1221867"/>
              <a:gd name="connsiteY1" fmla="*/ 0 h 2048982"/>
              <a:gd name="connsiteX2" fmla="*/ 1221867 w 1221867"/>
              <a:gd name="connsiteY2" fmla="*/ 2037693 h 2048982"/>
              <a:gd name="connsiteX3" fmla="*/ 0 w 1221867"/>
              <a:gd name="connsiteY3" fmla="*/ 2048982 h 2048982"/>
              <a:gd name="connsiteX4" fmla="*/ 392289 w 1221867"/>
              <a:gd name="connsiteY4" fmla="*/ 0 h 2048982"/>
              <a:gd name="connsiteX0" fmla="*/ 400006 w 1221867"/>
              <a:gd name="connsiteY0" fmla="*/ 0 h 2048982"/>
              <a:gd name="connsiteX1" fmla="*/ 1221867 w 1221867"/>
              <a:gd name="connsiteY1" fmla="*/ 0 h 2048982"/>
              <a:gd name="connsiteX2" fmla="*/ 1221867 w 1221867"/>
              <a:gd name="connsiteY2" fmla="*/ 2037693 h 2048982"/>
              <a:gd name="connsiteX3" fmla="*/ 0 w 1221867"/>
              <a:gd name="connsiteY3" fmla="*/ 2048982 h 2048982"/>
              <a:gd name="connsiteX4" fmla="*/ 400006 w 1221867"/>
              <a:gd name="connsiteY4" fmla="*/ 0 h 204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867" h="2048982">
                <a:moveTo>
                  <a:pt x="400006" y="0"/>
                </a:moveTo>
                <a:lnTo>
                  <a:pt x="1221867" y="0"/>
                </a:lnTo>
                <a:lnTo>
                  <a:pt x="1221867" y="2037693"/>
                </a:lnTo>
                <a:lnTo>
                  <a:pt x="0" y="2048982"/>
                </a:lnTo>
                <a:lnTo>
                  <a:pt x="400006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latin typeface="Century Gothic" panose="020B0502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C0F9E3D1-21E1-4FA3-AAFA-16A2474F4844}"/>
              </a:ext>
            </a:extLst>
          </p:cNvPr>
          <p:cNvSpPr txBox="1"/>
          <p:nvPr/>
        </p:nvSpPr>
        <p:spPr>
          <a:xfrm>
            <a:off x="7252625" y="4005447"/>
            <a:ext cx="634088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D</a:t>
            </a:r>
          </a:p>
        </p:txBody>
      </p:sp>
      <p:graphicFrame>
        <p:nvGraphicFramePr>
          <p:cNvPr id="48" name="Table 47">
            <a:extLst>
              <a:ext uri="{FF2B5EF4-FFF2-40B4-BE49-F238E27FC236}">
                <a16:creationId xmlns="" xmlns:a16="http://schemas.microsoft.com/office/drawing/2014/main" id="{B3288F35-9F62-4198-9B4B-A5663BACA0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71744924"/>
              </p:ext>
            </p:extLst>
          </p:nvPr>
        </p:nvGraphicFramePr>
        <p:xfrm>
          <a:off x="685767" y="1695732"/>
          <a:ext cx="2757879" cy="38634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5781">
                  <a:extLst>
                    <a:ext uri="{9D8B030D-6E8A-4147-A177-3AD203B41FA5}">
                      <a16:colId xmlns="" xmlns:a16="http://schemas.microsoft.com/office/drawing/2014/main" val="2319405040"/>
                    </a:ext>
                  </a:extLst>
                </a:gridCol>
                <a:gridCol w="1912098">
                  <a:extLst>
                    <a:ext uri="{9D8B030D-6E8A-4147-A177-3AD203B41FA5}">
                      <a16:colId xmlns="" xmlns:a16="http://schemas.microsoft.com/office/drawing/2014/main" val="936116660"/>
                    </a:ext>
                  </a:extLst>
                </a:gridCol>
              </a:tblGrid>
              <a:tr h="57662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(3, 8) (4, 10) </a:t>
                      </a:r>
                    </a:p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(4, 8)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023524235"/>
                  </a:ext>
                </a:extLst>
              </a:tr>
              <a:tr h="28831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7141570"/>
                  </a:ext>
                </a:extLst>
              </a:tr>
              <a:tr h="57662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(7, 8) (7, 10) </a:t>
                      </a:r>
                    </a:p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(6, 8)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01912396"/>
                  </a:ext>
                </a:extLst>
              </a:tr>
              <a:tr h="28831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449133928"/>
                  </a:ext>
                </a:extLst>
              </a:tr>
              <a:tr h="86493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(1, 1) (1, 6) </a:t>
                      </a:r>
                    </a:p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(3, 6) (1, 4) 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844685410"/>
                  </a:ext>
                </a:extLst>
              </a:tr>
              <a:tr h="28831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648870885"/>
                  </a:ext>
                </a:extLst>
              </a:tr>
              <a:tr h="86493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(7, 1) (6, 6) </a:t>
                      </a:r>
                    </a:p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(9, 6) (9, 1) 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826488544"/>
                  </a:ext>
                </a:extLst>
              </a:tr>
            </a:tbl>
          </a:graphicData>
        </a:graphic>
      </p:graphicFrame>
      <p:sp>
        <p:nvSpPr>
          <p:cNvPr id="3" name="Right Triangle 2">
            <a:extLst>
              <a:ext uri="{FF2B5EF4-FFF2-40B4-BE49-F238E27FC236}">
                <a16:creationId xmlns="" xmlns:a16="http://schemas.microsoft.com/office/drawing/2014/main" id="{EFA698AB-229A-4D2D-ADB3-75A53D954878}"/>
              </a:ext>
            </a:extLst>
          </p:cNvPr>
          <p:cNvSpPr/>
          <p:nvPr/>
        </p:nvSpPr>
        <p:spPr>
          <a:xfrm>
            <a:off x="6594319" y="1581787"/>
            <a:ext cx="399060" cy="796006"/>
          </a:xfrm>
          <a:prstGeom prst="rtTriangl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ight Triangle 48">
            <a:extLst>
              <a:ext uri="{FF2B5EF4-FFF2-40B4-BE49-F238E27FC236}">
                <a16:creationId xmlns="" xmlns:a16="http://schemas.microsoft.com/office/drawing/2014/main" id="{EFC454E1-7C20-4FA1-819F-15176A6C5BC2}"/>
              </a:ext>
            </a:extLst>
          </p:cNvPr>
          <p:cNvSpPr/>
          <p:nvPr/>
        </p:nvSpPr>
        <p:spPr>
          <a:xfrm flipH="1">
            <a:off x="5376966" y="1581787"/>
            <a:ext cx="389387" cy="796006"/>
          </a:xfrm>
          <a:prstGeom prst="rtTriangl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2519A222-363A-4250-A9D5-9A55C74CC7DA}"/>
              </a:ext>
            </a:extLst>
          </p:cNvPr>
          <p:cNvSpPr txBox="1"/>
          <p:nvPr/>
        </p:nvSpPr>
        <p:spPr>
          <a:xfrm>
            <a:off x="5427433" y="1995405"/>
            <a:ext cx="634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F9DBEB46-54C6-43EC-AF7E-92765CF3CD2E}"/>
              </a:ext>
            </a:extLst>
          </p:cNvPr>
          <p:cNvSpPr txBox="1"/>
          <p:nvPr/>
        </p:nvSpPr>
        <p:spPr>
          <a:xfrm>
            <a:off x="6570725" y="1995405"/>
            <a:ext cx="634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B</a:t>
            </a:r>
          </a:p>
        </p:txBody>
      </p:sp>
    </p:spTree>
    <p:extLst>
      <p:ext uri="{BB962C8B-B14F-4D97-AF65-F5344CB8AC3E}">
        <p14:creationId xmlns="" xmlns:p14="http://schemas.microsoft.com/office/powerpoint/2010/main" val="4062202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2" name="Group 15">
            <a:extLst>
              <a:ext uri="{FF2B5EF4-FFF2-40B4-BE49-F238E27FC236}">
                <a16:creationId xmlns=""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=""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=""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the three mistakes below.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2" name="Table 31">
            <a:extLst>
              <a:ext uri="{FF2B5EF4-FFF2-40B4-BE49-F238E27FC236}">
                <a16:creationId xmlns="" xmlns:a16="http://schemas.microsoft.com/office/drawing/2014/main" id="{6CC5754A-81AB-4B9A-B999-70B8B91DC45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009809" y="1564065"/>
          <a:ext cx="4219480" cy="42257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170">
                  <a:extLst>
                    <a:ext uri="{9D8B030D-6E8A-4147-A177-3AD203B41FA5}">
                      <a16:colId xmlns="" xmlns:a16="http://schemas.microsoft.com/office/drawing/2014/main" val="3596264949"/>
                    </a:ext>
                  </a:extLst>
                </a:gridCol>
                <a:gridCol w="408731">
                  <a:extLst>
                    <a:ext uri="{9D8B030D-6E8A-4147-A177-3AD203B41FA5}">
                      <a16:colId xmlns="" xmlns:a16="http://schemas.microsoft.com/office/drawing/2014/main" val="3524403896"/>
                    </a:ext>
                  </a:extLst>
                </a:gridCol>
                <a:gridCol w="408731">
                  <a:extLst>
                    <a:ext uri="{9D8B030D-6E8A-4147-A177-3AD203B41FA5}">
                      <a16:colId xmlns="" xmlns:a16="http://schemas.microsoft.com/office/drawing/2014/main" val="3856866685"/>
                    </a:ext>
                  </a:extLst>
                </a:gridCol>
                <a:gridCol w="408731">
                  <a:extLst>
                    <a:ext uri="{9D8B030D-6E8A-4147-A177-3AD203B41FA5}">
                      <a16:colId xmlns="" xmlns:a16="http://schemas.microsoft.com/office/drawing/2014/main" val="2332078213"/>
                    </a:ext>
                  </a:extLst>
                </a:gridCol>
                <a:gridCol w="408731">
                  <a:extLst>
                    <a:ext uri="{9D8B030D-6E8A-4147-A177-3AD203B41FA5}">
                      <a16:colId xmlns="" xmlns:a16="http://schemas.microsoft.com/office/drawing/2014/main" val="1442054733"/>
                    </a:ext>
                  </a:extLst>
                </a:gridCol>
                <a:gridCol w="408731">
                  <a:extLst>
                    <a:ext uri="{9D8B030D-6E8A-4147-A177-3AD203B41FA5}">
                      <a16:colId xmlns="" xmlns:a16="http://schemas.microsoft.com/office/drawing/2014/main" val="2648050794"/>
                    </a:ext>
                  </a:extLst>
                </a:gridCol>
                <a:gridCol w="408731">
                  <a:extLst>
                    <a:ext uri="{9D8B030D-6E8A-4147-A177-3AD203B41FA5}">
                      <a16:colId xmlns="" xmlns:a16="http://schemas.microsoft.com/office/drawing/2014/main" val="2675969662"/>
                    </a:ext>
                  </a:extLst>
                </a:gridCol>
                <a:gridCol w="408731">
                  <a:extLst>
                    <a:ext uri="{9D8B030D-6E8A-4147-A177-3AD203B41FA5}">
                      <a16:colId xmlns="" xmlns:a16="http://schemas.microsoft.com/office/drawing/2014/main" val="4131072813"/>
                    </a:ext>
                  </a:extLst>
                </a:gridCol>
                <a:gridCol w="408731">
                  <a:extLst>
                    <a:ext uri="{9D8B030D-6E8A-4147-A177-3AD203B41FA5}">
                      <a16:colId xmlns="" xmlns:a16="http://schemas.microsoft.com/office/drawing/2014/main" val="2383542865"/>
                    </a:ext>
                  </a:extLst>
                </a:gridCol>
                <a:gridCol w="408731">
                  <a:extLst>
                    <a:ext uri="{9D8B030D-6E8A-4147-A177-3AD203B41FA5}">
                      <a16:colId xmlns="" xmlns:a16="http://schemas.microsoft.com/office/drawing/2014/main" val="2958709347"/>
                    </a:ext>
                  </a:extLst>
                </a:gridCol>
                <a:gridCol w="408731">
                  <a:extLst>
                    <a:ext uri="{9D8B030D-6E8A-4147-A177-3AD203B41FA5}">
                      <a16:colId xmlns="" xmlns:a16="http://schemas.microsoft.com/office/drawing/2014/main" val="3903584985"/>
                    </a:ext>
                  </a:extLst>
                </a:gridCol>
              </a:tblGrid>
              <a:tr h="408731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66263828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79014888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8615043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77885635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69426279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81990228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9150206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1471329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77377721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034066"/>
                  </a:ext>
                </a:extLst>
              </a:tr>
              <a:tr h="13842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29828195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="" xmlns:a16="http://schemas.microsoft.com/office/drawing/2014/main" id="{60A9AEA3-66C7-4BDE-B8FF-515915800D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50675755"/>
              </p:ext>
            </p:extLst>
          </p:nvPr>
        </p:nvGraphicFramePr>
        <p:xfrm>
          <a:off x="3741699" y="5615379"/>
          <a:ext cx="4692220" cy="408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4920">
                  <a:extLst>
                    <a:ext uri="{9D8B030D-6E8A-4147-A177-3AD203B41FA5}">
                      <a16:colId xmlns="" xmlns:a16="http://schemas.microsoft.com/office/drawing/2014/main" val="3727268446"/>
                    </a:ext>
                  </a:extLst>
                </a:gridCol>
                <a:gridCol w="408730">
                  <a:extLst>
                    <a:ext uri="{9D8B030D-6E8A-4147-A177-3AD203B41FA5}">
                      <a16:colId xmlns="" xmlns:a16="http://schemas.microsoft.com/office/drawing/2014/main" val="3524403896"/>
                    </a:ext>
                  </a:extLst>
                </a:gridCol>
                <a:gridCol w="408730">
                  <a:extLst>
                    <a:ext uri="{9D8B030D-6E8A-4147-A177-3AD203B41FA5}">
                      <a16:colId xmlns="" xmlns:a16="http://schemas.microsoft.com/office/drawing/2014/main" val="3856866685"/>
                    </a:ext>
                  </a:extLst>
                </a:gridCol>
                <a:gridCol w="408730">
                  <a:extLst>
                    <a:ext uri="{9D8B030D-6E8A-4147-A177-3AD203B41FA5}">
                      <a16:colId xmlns="" xmlns:a16="http://schemas.microsoft.com/office/drawing/2014/main" val="2332078213"/>
                    </a:ext>
                  </a:extLst>
                </a:gridCol>
                <a:gridCol w="408730">
                  <a:extLst>
                    <a:ext uri="{9D8B030D-6E8A-4147-A177-3AD203B41FA5}">
                      <a16:colId xmlns="" xmlns:a16="http://schemas.microsoft.com/office/drawing/2014/main" val="1442054733"/>
                    </a:ext>
                  </a:extLst>
                </a:gridCol>
                <a:gridCol w="408730">
                  <a:extLst>
                    <a:ext uri="{9D8B030D-6E8A-4147-A177-3AD203B41FA5}">
                      <a16:colId xmlns="" xmlns:a16="http://schemas.microsoft.com/office/drawing/2014/main" val="2648050794"/>
                    </a:ext>
                  </a:extLst>
                </a:gridCol>
                <a:gridCol w="408730">
                  <a:extLst>
                    <a:ext uri="{9D8B030D-6E8A-4147-A177-3AD203B41FA5}">
                      <a16:colId xmlns="" xmlns:a16="http://schemas.microsoft.com/office/drawing/2014/main" val="2675969662"/>
                    </a:ext>
                  </a:extLst>
                </a:gridCol>
                <a:gridCol w="408730">
                  <a:extLst>
                    <a:ext uri="{9D8B030D-6E8A-4147-A177-3AD203B41FA5}">
                      <a16:colId xmlns="" xmlns:a16="http://schemas.microsoft.com/office/drawing/2014/main" val="4131072813"/>
                    </a:ext>
                  </a:extLst>
                </a:gridCol>
                <a:gridCol w="408730">
                  <a:extLst>
                    <a:ext uri="{9D8B030D-6E8A-4147-A177-3AD203B41FA5}">
                      <a16:colId xmlns="" xmlns:a16="http://schemas.microsoft.com/office/drawing/2014/main" val="2383542865"/>
                    </a:ext>
                  </a:extLst>
                </a:gridCol>
                <a:gridCol w="408730">
                  <a:extLst>
                    <a:ext uri="{9D8B030D-6E8A-4147-A177-3AD203B41FA5}">
                      <a16:colId xmlns="" xmlns:a16="http://schemas.microsoft.com/office/drawing/2014/main" val="749149882"/>
                    </a:ext>
                  </a:extLst>
                </a:gridCol>
                <a:gridCol w="408730">
                  <a:extLst>
                    <a:ext uri="{9D8B030D-6E8A-4147-A177-3AD203B41FA5}">
                      <a16:colId xmlns="" xmlns:a16="http://schemas.microsoft.com/office/drawing/2014/main" val="76337978"/>
                    </a:ext>
                  </a:extLst>
                </a:gridCol>
              </a:tblGrid>
              <a:tr h="40873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73034066"/>
                  </a:ext>
                </a:extLst>
              </a:tr>
            </a:tbl>
          </a:graphicData>
        </a:graphic>
      </p:graphicFrame>
      <p:graphicFrame>
        <p:nvGraphicFramePr>
          <p:cNvPr id="35" name="Table 34">
            <a:extLst>
              <a:ext uri="{FF2B5EF4-FFF2-40B4-BE49-F238E27FC236}">
                <a16:creationId xmlns="" xmlns:a16="http://schemas.microsoft.com/office/drawing/2014/main" id="{0C2A6F55-A21C-4B2B-932C-3F36DBD06A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38645926"/>
              </p:ext>
            </p:extLst>
          </p:nvPr>
        </p:nvGraphicFramePr>
        <p:xfrm>
          <a:off x="3772179" y="1356458"/>
          <a:ext cx="408731" cy="40873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8731">
                  <a:extLst>
                    <a:ext uri="{9D8B030D-6E8A-4147-A177-3AD203B41FA5}">
                      <a16:colId xmlns="" xmlns:a16="http://schemas.microsoft.com/office/drawing/2014/main" val="2383542865"/>
                    </a:ext>
                  </a:extLst>
                </a:gridCol>
              </a:tblGrid>
              <a:tr h="40873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211816335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144262228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915417057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108615043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77885635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69426279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881990228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199150206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281471329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777377721"/>
                  </a:ext>
                </a:extLst>
              </a:tr>
            </a:tbl>
          </a:graphicData>
        </a:graphic>
      </p:graphicFrame>
      <p:cxnSp>
        <p:nvCxnSpPr>
          <p:cNvPr id="36" name="Straight Connector 35">
            <a:extLst>
              <a:ext uri="{FF2B5EF4-FFF2-40B4-BE49-F238E27FC236}">
                <a16:creationId xmlns="" xmlns:a16="http://schemas.microsoft.com/office/drawing/2014/main" id="{73A5597E-5DD8-4706-9A73-0C9D9AB6B5E7}"/>
              </a:ext>
            </a:extLst>
          </p:cNvPr>
          <p:cNvCxnSpPr>
            <a:cxnSpLocks/>
          </p:cNvCxnSpPr>
          <p:nvPr/>
        </p:nvCxnSpPr>
        <p:spPr>
          <a:xfrm>
            <a:off x="4146716" y="1564065"/>
            <a:ext cx="0" cy="42257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="" xmlns:a16="http://schemas.microsoft.com/office/drawing/2014/main" id="{CA362F18-1C5F-4676-B45E-BDE4C1DD36C7}"/>
              </a:ext>
            </a:extLst>
          </p:cNvPr>
          <p:cNvCxnSpPr>
            <a:cxnSpLocks/>
          </p:cNvCxnSpPr>
          <p:nvPr/>
        </p:nvCxnSpPr>
        <p:spPr>
          <a:xfrm>
            <a:off x="4009809" y="5651375"/>
            <a:ext cx="4214468" cy="168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="" xmlns:a16="http://schemas.microsoft.com/office/drawing/2014/main" id="{964386A7-3EBA-45E9-90E9-DBBFCB67DD3A}"/>
              </a:ext>
            </a:extLst>
          </p:cNvPr>
          <p:cNvCxnSpPr>
            <a:cxnSpLocks/>
          </p:cNvCxnSpPr>
          <p:nvPr/>
        </p:nvCxnSpPr>
        <p:spPr>
          <a:xfrm>
            <a:off x="6180336" y="1648690"/>
            <a:ext cx="0" cy="396668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81D63763-BCAF-4D24-A3C7-09A7924F6699}"/>
              </a:ext>
            </a:extLst>
          </p:cNvPr>
          <p:cNvSpPr/>
          <p:nvPr/>
        </p:nvSpPr>
        <p:spPr>
          <a:xfrm flipH="1">
            <a:off x="4549605" y="3195432"/>
            <a:ext cx="1224689" cy="2043338"/>
          </a:xfrm>
          <a:custGeom>
            <a:avLst/>
            <a:gdLst>
              <a:gd name="connsiteX0" fmla="*/ 0 w 829578"/>
              <a:gd name="connsiteY0" fmla="*/ 0 h 2037693"/>
              <a:gd name="connsiteX1" fmla="*/ 829578 w 829578"/>
              <a:gd name="connsiteY1" fmla="*/ 0 h 2037693"/>
              <a:gd name="connsiteX2" fmla="*/ 829578 w 829578"/>
              <a:gd name="connsiteY2" fmla="*/ 2037693 h 2037693"/>
              <a:gd name="connsiteX3" fmla="*/ 0 w 829578"/>
              <a:gd name="connsiteY3" fmla="*/ 2037693 h 2037693"/>
              <a:gd name="connsiteX4" fmla="*/ 0 w 829578"/>
              <a:gd name="connsiteY4" fmla="*/ 0 h 2037693"/>
              <a:gd name="connsiteX0" fmla="*/ 395111 w 1224689"/>
              <a:gd name="connsiteY0" fmla="*/ 0 h 2043338"/>
              <a:gd name="connsiteX1" fmla="*/ 1224689 w 1224689"/>
              <a:gd name="connsiteY1" fmla="*/ 0 h 2043338"/>
              <a:gd name="connsiteX2" fmla="*/ 1224689 w 1224689"/>
              <a:gd name="connsiteY2" fmla="*/ 2037693 h 2043338"/>
              <a:gd name="connsiteX3" fmla="*/ 0 w 1224689"/>
              <a:gd name="connsiteY3" fmla="*/ 2043338 h 2043338"/>
              <a:gd name="connsiteX4" fmla="*/ 395111 w 1224689"/>
              <a:gd name="connsiteY4" fmla="*/ 0 h 2043338"/>
              <a:gd name="connsiteX0" fmla="*/ 404757 w 1224689"/>
              <a:gd name="connsiteY0" fmla="*/ 1929 h 2043338"/>
              <a:gd name="connsiteX1" fmla="*/ 1224689 w 1224689"/>
              <a:gd name="connsiteY1" fmla="*/ 0 h 2043338"/>
              <a:gd name="connsiteX2" fmla="*/ 1224689 w 1224689"/>
              <a:gd name="connsiteY2" fmla="*/ 2037693 h 2043338"/>
              <a:gd name="connsiteX3" fmla="*/ 0 w 1224689"/>
              <a:gd name="connsiteY3" fmla="*/ 2043338 h 2043338"/>
              <a:gd name="connsiteX4" fmla="*/ 404757 w 1224689"/>
              <a:gd name="connsiteY4" fmla="*/ 1929 h 2043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4689" h="2043338">
                <a:moveTo>
                  <a:pt x="404757" y="1929"/>
                </a:moveTo>
                <a:lnTo>
                  <a:pt x="1224689" y="0"/>
                </a:lnTo>
                <a:lnTo>
                  <a:pt x="1224689" y="2037693"/>
                </a:lnTo>
                <a:lnTo>
                  <a:pt x="0" y="2043338"/>
                </a:lnTo>
                <a:lnTo>
                  <a:pt x="404757" y="1929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F05FB7AC-AC2C-4BC6-8509-C5FD4450C39C}"/>
              </a:ext>
            </a:extLst>
          </p:cNvPr>
          <p:cNvSpPr txBox="1"/>
          <p:nvPr/>
        </p:nvSpPr>
        <p:spPr>
          <a:xfrm>
            <a:off x="4774654" y="4005447"/>
            <a:ext cx="634088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CB5829DB-C868-489F-BA20-FB20340C80B3}"/>
              </a:ext>
            </a:extLst>
          </p:cNvPr>
          <p:cNvSpPr/>
          <p:nvPr/>
        </p:nvSpPr>
        <p:spPr>
          <a:xfrm flipH="1">
            <a:off x="6993378" y="3195432"/>
            <a:ext cx="1221867" cy="2048982"/>
          </a:xfrm>
          <a:custGeom>
            <a:avLst/>
            <a:gdLst>
              <a:gd name="connsiteX0" fmla="*/ 0 w 829578"/>
              <a:gd name="connsiteY0" fmla="*/ 0 h 2037693"/>
              <a:gd name="connsiteX1" fmla="*/ 829578 w 829578"/>
              <a:gd name="connsiteY1" fmla="*/ 0 h 2037693"/>
              <a:gd name="connsiteX2" fmla="*/ 829578 w 829578"/>
              <a:gd name="connsiteY2" fmla="*/ 2037693 h 2037693"/>
              <a:gd name="connsiteX3" fmla="*/ 0 w 829578"/>
              <a:gd name="connsiteY3" fmla="*/ 2037693 h 2037693"/>
              <a:gd name="connsiteX4" fmla="*/ 0 w 829578"/>
              <a:gd name="connsiteY4" fmla="*/ 0 h 2037693"/>
              <a:gd name="connsiteX0" fmla="*/ 403578 w 1233156"/>
              <a:gd name="connsiteY0" fmla="*/ 0 h 2046160"/>
              <a:gd name="connsiteX1" fmla="*/ 1233156 w 1233156"/>
              <a:gd name="connsiteY1" fmla="*/ 0 h 2046160"/>
              <a:gd name="connsiteX2" fmla="*/ 1233156 w 1233156"/>
              <a:gd name="connsiteY2" fmla="*/ 2037693 h 2046160"/>
              <a:gd name="connsiteX3" fmla="*/ 0 w 1233156"/>
              <a:gd name="connsiteY3" fmla="*/ 2046160 h 2046160"/>
              <a:gd name="connsiteX4" fmla="*/ 403578 w 1233156"/>
              <a:gd name="connsiteY4" fmla="*/ 0 h 2046160"/>
              <a:gd name="connsiteX0" fmla="*/ 392289 w 1221867"/>
              <a:gd name="connsiteY0" fmla="*/ 0 h 2048982"/>
              <a:gd name="connsiteX1" fmla="*/ 1221867 w 1221867"/>
              <a:gd name="connsiteY1" fmla="*/ 0 h 2048982"/>
              <a:gd name="connsiteX2" fmla="*/ 1221867 w 1221867"/>
              <a:gd name="connsiteY2" fmla="*/ 2037693 h 2048982"/>
              <a:gd name="connsiteX3" fmla="*/ 0 w 1221867"/>
              <a:gd name="connsiteY3" fmla="*/ 2048982 h 2048982"/>
              <a:gd name="connsiteX4" fmla="*/ 392289 w 1221867"/>
              <a:gd name="connsiteY4" fmla="*/ 0 h 2048982"/>
              <a:gd name="connsiteX0" fmla="*/ 400006 w 1221867"/>
              <a:gd name="connsiteY0" fmla="*/ 0 h 2048982"/>
              <a:gd name="connsiteX1" fmla="*/ 1221867 w 1221867"/>
              <a:gd name="connsiteY1" fmla="*/ 0 h 2048982"/>
              <a:gd name="connsiteX2" fmla="*/ 1221867 w 1221867"/>
              <a:gd name="connsiteY2" fmla="*/ 2037693 h 2048982"/>
              <a:gd name="connsiteX3" fmla="*/ 0 w 1221867"/>
              <a:gd name="connsiteY3" fmla="*/ 2048982 h 2048982"/>
              <a:gd name="connsiteX4" fmla="*/ 400006 w 1221867"/>
              <a:gd name="connsiteY4" fmla="*/ 0 h 204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867" h="2048982">
                <a:moveTo>
                  <a:pt x="400006" y="0"/>
                </a:moveTo>
                <a:lnTo>
                  <a:pt x="1221867" y="0"/>
                </a:lnTo>
                <a:lnTo>
                  <a:pt x="1221867" y="2037693"/>
                </a:lnTo>
                <a:lnTo>
                  <a:pt x="0" y="2048982"/>
                </a:lnTo>
                <a:lnTo>
                  <a:pt x="400006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latin typeface="Century Gothic" panose="020B0502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C0F9E3D1-21E1-4FA3-AAFA-16A2474F4844}"/>
              </a:ext>
            </a:extLst>
          </p:cNvPr>
          <p:cNvSpPr txBox="1"/>
          <p:nvPr/>
        </p:nvSpPr>
        <p:spPr>
          <a:xfrm>
            <a:off x="7252625" y="4005447"/>
            <a:ext cx="634088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D</a:t>
            </a:r>
          </a:p>
        </p:txBody>
      </p:sp>
      <p:graphicFrame>
        <p:nvGraphicFramePr>
          <p:cNvPr id="48" name="Table 47">
            <a:extLst>
              <a:ext uri="{FF2B5EF4-FFF2-40B4-BE49-F238E27FC236}">
                <a16:creationId xmlns="" xmlns:a16="http://schemas.microsoft.com/office/drawing/2014/main" id="{B3288F35-9F62-4198-9B4B-A5663BACA0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6894054"/>
              </p:ext>
            </p:extLst>
          </p:nvPr>
        </p:nvGraphicFramePr>
        <p:xfrm>
          <a:off x="685767" y="1695732"/>
          <a:ext cx="2757879" cy="38634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5781">
                  <a:extLst>
                    <a:ext uri="{9D8B030D-6E8A-4147-A177-3AD203B41FA5}">
                      <a16:colId xmlns="" xmlns:a16="http://schemas.microsoft.com/office/drawing/2014/main" val="2319405040"/>
                    </a:ext>
                  </a:extLst>
                </a:gridCol>
                <a:gridCol w="1912098">
                  <a:extLst>
                    <a:ext uri="{9D8B030D-6E8A-4147-A177-3AD203B41FA5}">
                      <a16:colId xmlns="" xmlns:a16="http://schemas.microsoft.com/office/drawing/2014/main" val="936116660"/>
                    </a:ext>
                  </a:extLst>
                </a:gridCol>
              </a:tblGrid>
              <a:tr h="57662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(3, 8) (4, 10) </a:t>
                      </a:r>
                    </a:p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(4, 8)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023524235"/>
                  </a:ext>
                </a:extLst>
              </a:tr>
              <a:tr h="28831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7141570"/>
                  </a:ext>
                </a:extLst>
              </a:tr>
              <a:tr h="57662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(7, 8) (7, 10) </a:t>
                      </a:r>
                    </a:p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(6, 8)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01912396"/>
                  </a:ext>
                </a:extLst>
              </a:tr>
              <a:tr h="28831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449133928"/>
                  </a:ext>
                </a:extLst>
              </a:tr>
              <a:tr h="86493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(1, 1) (1, 6) </a:t>
                      </a:r>
                    </a:p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(3, 6) 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(1, 4) 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844685410"/>
                  </a:ext>
                </a:extLst>
              </a:tr>
              <a:tr h="28831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648870885"/>
                  </a:ext>
                </a:extLst>
              </a:tr>
              <a:tr h="86493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(7, 1) (6, 6) </a:t>
                      </a:r>
                    </a:p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(9, 6) (9, 1) 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826488544"/>
                  </a:ext>
                </a:extLst>
              </a:tr>
            </a:tbl>
          </a:graphicData>
        </a:graphic>
      </p:graphicFrame>
      <p:sp>
        <p:nvSpPr>
          <p:cNvPr id="3" name="Right Triangle 2">
            <a:extLst>
              <a:ext uri="{FF2B5EF4-FFF2-40B4-BE49-F238E27FC236}">
                <a16:creationId xmlns="" xmlns:a16="http://schemas.microsoft.com/office/drawing/2014/main" id="{EFA698AB-229A-4D2D-ADB3-75A53D954878}"/>
              </a:ext>
            </a:extLst>
          </p:cNvPr>
          <p:cNvSpPr/>
          <p:nvPr/>
        </p:nvSpPr>
        <p:spPr>
          <a:xfrm>
            <a:off x="6594319" y="1581787"/>
            <a:ext cx="399060" cy="796006"/>
          </a:xfrm>
          <a:prstGeom prst="rtTriangl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ight Triangle 48">
            <a:extLst>
              <a:ext uri="{FF2B5EF4-FFF2-40B4-BE49-F238E27FC236}">
                <a16:creationId xmlns="" xmlns:a16="http://schemas.microsoft.com/office/drawing/2014/main" id="{EFC454E1-7C20-4FA1-819F-15176A6C5BC2}"/>
              </a:ext>
            </a:extLst>
          </p:cNvPr>
          <p:cNvSpPr/>
          <p:nvPr/>
        </p:nvSpPr>
        <p:spPr>
          <a:xfrm flipH="1">
            <a:off x="5376966" y="1581787"/>
            <a:ext cx="389387" cy="796006"/>
          </a:xfrm>
          <a:prstGeom prst="rtTriangl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2519A222-363A-4250-A9D5-9A55C74CC7DA}"/>
              </a:ext>
            </a:extLst>
          </p:cNvPr>
          <p:cNvSpPr txBox="1"/>
          <p:nvPr/>
        </p:nvSpPr>
        <p:spPr>
          <a:xfrm>
            <a:off x="5427433" y="1995405"/>
            <a:ext cx="634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F9DBEB46-54C6-43EC-AF7E-92765CF3CD2E}"/>
              </a:ext>
            </a:extLst>
          </p:cNvPr>
          <p:cNvSpPr txBox="1"/>
          <p:nvPr/>
        </p:nvSpPr>
        <p:spPr>
          <a:xfrm>
            <a:off x="6570725" y="1995405"/>
            <a:ext cx="634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22" name="Oval 21">
            <a:extLst>
              <a:ext uri="{FF2B5EF4-FFF2-40B4-BE49-F238E27FC236}">
                <a16:creationId xmlns="" xmlns:a16="http://schemas.microsoft.com/office/drawing/2014/main" id="{01E20C80-37CB-4B84-AC48-0BBD3CFED9F4}"/>
              </a:ext>
            </a:extLst>
          </p:cNvPr>
          <p:cNvSpPr/>
          <p:nvPr/>
        </p:nvSpPr>
        <p:spPr>
          <a:xfrm>
            <a:off x="2448233" y="3923071"/>
            <a:ext cx="818536" cy="42770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="" xmlns:a16="http://schemas.microsoft.com/office/drawing/2014/main" id="{2FC12949-E8B4-4B90-AC40-3D82438166C2}"/>
              </a:ext>
            </a:extLst>
          </p:cNvPr>
          <p:cNvSpPr/>
          <p:nvPr/>
        </p:nvSpPr>
        <p:spPr>
          <a:xfrm>
            <a:off x="6455641" y="2898058"/>
            <a:ext cx="2174678" cy="277018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="" xmlns:a16="http://schemas.microsoft.com/office/drawing/2014/main" id="{44F7D479-7A47-4B89-8E97-D7A62BD84627}"/>
              </a:ext>
            </a:extLst>
          </p:cNvPr>
          <p:cNvSpPr/>
          <p:nvPr/>
        </p:nvSpPr>
        <p:spPr>
          <a:xfrm>
            <a:off x="3767035" y="2083542"/>
            <a:ext cx="408729" cy="104311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88431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2" name="Group 15">
            <a:extLst>
              <a:ext uri="{FF2B5EF4-FFF2-40B4-BE49-F238E27FC236}">
                <a16:creationId xmlns=""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=""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=""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the three mistakes below.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>
              <a:buAutoNum type="arabicPeriod"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The last coordinate for Shape C is incorrect; it should be (4, 1) not (1, 4).</a:t>
            </a:r>
          </a:p>
          <a:p>
            <a:pPr marL="457200" indent="-457200">
              <a:buAutoNum type="arabicPeriod"/>
            </a:pP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AutoNum type="arabicPeriod"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The </a:t>
            </a:r>
            <a:r>
              <a:rPr lang="en-GB" sz="20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y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axis is incorrectly labelled. It has the 7 and 8 the wrong way round.</a:t>
            </a:r>
          </a:p>
          <a:p>
            <a:pPr marL="457200" indent="-457200">
              <a:buAutoNum type="arabicPeriod"/>
            </a:pP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AutoNum type="arabicPeriod"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Shape D is not the correct reflection for Shape C.</a:t>
            </a:r>
          </a:p>
          <a:p>
            <a:pPr algn="ctr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0557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2" name="Group 15">
            <a:extLst>
              <a:ext uri="{FF2B5EF4-FFF2-40B4-BE49-F238E27FC236}">
                <a16:creationId xmlns=""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=""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=""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Plot these coordinates and join them in order.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Reflect it. What have you drawn?</a:t>
            </a:r>
          </a:p>
          <a:p>
            <a:pPr algn="ctr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AACFE073-A05A-4C0C-9EDE-3E8A36609B2B}"/>
              </a:ext>
            </a:extLst>
          </p:cNvPr>
          <p:cNvSpPr txBox="1"/>
          <p:nvPr/>
        </p:nvSpPr>
        <p:spPr>
          <a:xfrm>
            <a:off x="1000644" y="2408760"/>
            <a:ext cx="81304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(5, 8)</a:t>
            </a:r>
          </a:p>
          <a:p>
            <a:r>
              <a:rPr lang="en-GB" sz="2000" b="1" dirty="0">
                <a:latin typeface="Century Gothic" panose="020B0502020202020204" pitchFamily="34" charset="0"/>
              </a:rPr>
              <a:t>(4, 8)</a:t>
            </a:r>
          </a:p>
          <a:p>
            <a:r>
              <a:rPr lang="en-GB" sz="2000" b="1" dirty="0">
                <a:latin typeface="Century Gothic" panose="020B0502020202020204" pitchFamily="34" charset="0"/>
              </a:rPr>
              <a:t>(4, 6)</a:t>
            </a:r>
          </a:p>
          <a:p>
            <a:r>
              <a:rPr lang="en-GB" sz="2000" b="1" dirty="0">
                <a:latin typeface="Century Gothic" panose="020B0502020202020204" pitchFamily="34" charset="0"/>
              </a:rPr>
              <a:t>(2, 6)</a:t>
            </a:r>
          </a:p>
          <a:p>
            <a:r>
              <a:rPr lang="en-GB" sz="2000" b="1" dirty="0">
                <a:latin typeface="Century Gothic" panose="020B0502020202020204" pitchFamily="34" charset="0"/>
              </a:rPr>
              <a:t>(2, 4)</a:t>
            </a:r>
          </a:p>
          <a:p>
            <a:r>
              <a:rPr lang="en-GB" sz="2000" b="1" dirty="0">
                <a:latin typeface="Century Gothic" panose="020B0502020202020204" pitchFamily="34" charset="0"/>
              </a:rPr>
              <a:t>(4, 4)</a:t>
            </a:r>
          </a:p>
          <a:p>
            <a:r>
              <a:rPr lang="en-GB" sz="2000" b="1" dirty="0">
                <a:latin typeface="Century Gothic" panose="020B0502020202020204" pitchFamily="34" charset="0"/>
              </a:rPr>
              <a:t>(4, 2)</a:t>
            </a:r>
          </a:p>
          <a:p>
            <a:r>
              <a:rPr lang="en-GB" sz="2000" b="1" dirty="0">
                <a:latin typeface="Century Gothic" panose="020B0502020202020204" pitchFamily="34" charset="0"/>
              </a:rPr>
              <a:t>(5, 2)</a:t>
            </a:r>
          </a:p>
        </p:txBody>
      </p:sp>
      <p:graphicFrame>
        <p:nvGraphicFramePr>
          <p:cNvPr id="28" name="Table 27">
            <a:extLst>
              <a:ext uri="{FF2B5EF4-FFF2-40B4-BE49-F238E27FC236}">
                <a16:creationId xmlns="" xmlns:a16="http://schemas.microsoft.com/office/drawing/2014/main" id="{A9082601-F721-4779-8A6E-844B52BDD9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32930551"/>
              </p:ext>
            </p:extLst>
          </p:nvPr>
        </p:nvGraphicFramePr>
        <p:xfrm>
          <a:off x="2494000" y="1886086"/>
          <a:ext cx="4219480" cy="42257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170">
                  <a:extLst>
                    <a:ext uri="{9D8B030D-6E8A-4147-A177-3AD203B41FA5}">
                      <a16:colId xmlns="" xmlns:a16="http://schemas.microsoft.com/office/drawing/2014/main" val="3596264949"/>
                    </a:ext>
                  </a:extLst>
                </a:gridCol>
                <a:gridCol w="408731">
                  <a:extLst>
                    <a:ext uri="{9D8B030D-6E8A-4147-A177-3AD203B41FA5}">
                      <a16:colId xmlns="" xmlns:a16="http://schemas.microsoft.com/office/drawing/2014/main" val="3524403896"/>
                    </a:ext>
                  </a:extLst>
                </a:gridCol>
                <a:gridCol w="408731">
                  <a:extLst>
                    <a:ext uri="{9D8B030D-6E8A-4147-A177-3AD203B41FA5}">
                      <a16:colId xmlns="" xmlns:a16="http://schemas.microsoft.com/office/drawing/2014/main" val="3856866685"/>
                    </a:ext>
                  </a:extLst>
                </a:gridCol>
                <a:gridCol w="408731">
                  <a:extLst>
                    <a:ext uri="{9D8B030D-6E8A-4147-A177-3AD203B41FA5}">
                      <a16:colId xmlns="" xmlns:a16="http://schemas.microsoft.com/office/drawing/2014/main" val="2332078213"/>
                    </a:ext>
                  </a:extLst>
                </a:gridCol>
                <a:gridCol w="408731">
                  <a:extLst>
                    <a:ext uri="{9D8B030D-6E8A-4147-A177-3AD203B41FA5}">
                      <a16:colId xmlns="" xmlns:a16="http://schemas.microsoft.com/office/drawing/2014/main" val="1442054733"/>
                    </a:ext>
                  </a:extLst>
                </a:gridCol>
                <a:gridCol w="408731">
                  <a:extLst>
                    <a:ext uri="{9D8B030D-6E8A-4147-A177-3AD203B41FA5}">
                      <a16:colId xmlns="" xmlns:a16="http://schemas.microsoft.com/office/drawing/2014/main" val="2648050794"/>
                    </a:ext>
                  </a:extLst>
                </a:gridCol>
                <a:gridCol w="408731">
                  <a:extLst>
                    <a:ext uri="{9D8B030D-6E8A-4147-A177-3AD203B41FA5}">
                      <a16:colId xmlns="" xmlns:a16="http://schemas.microsoft.com/office/drawing/2014/main" val="2675969662"/>
                    </a:ext>
                  </a:extLst>
                </a:gridCol>
                <a:gridCol w="408731">
                  <a:extLst>
                    <a:ext uri="{9D8B030D-6E8A-4147-A177-3AD203B41FA5}">
                      <a16:colId xmlns="" xmlns:a16="http://schemas.microsoft.com/office/drawing/2014/main" val="4131072813"/>
                    </a:ext>
                  </a:extLst>
                </a:gridCol>
                <a:gridCol w="408731">
                  <a:extLst>
                    <a:ext uri="{9D8B030D-6E8A-4147-A177-3AD203B41FA5}">
                      <a16:colId xmlns="" xmlns:a16="http://schemas.microsoft.com/office/drawing/2014/main" val="2383542865"/>
                    </a:ext>
                  </a:extLst>
                </a:gridCol>
                <a:gridCol w="408731">
                  <a:extLst>
                    <a:ext uri="{9D8B030D-6E8A-4147-A177-3AD203B41FA5}">
                      <a16:colId xmlns="" xmlns:a16="http://schemas.microsoft.com/office/drawing/2014/main" val="2958709347"/>
                    </a:ext>
                  </a:extLst>
                </a:gridCol>
                <a:gridCol w="408731">
                  <a:extLst>
                    <a:ext uri="{9D8B030D-6E8A-4147-A177-3AD203B41FA5}">
                      <a16:colId xmlns="" xmlns:a16="http://schemas.microsoft.com/office/drawing/2014/main" val="3903584985"/>
                    </a:ext>
                  </a:extLst>
                </a:gridCol>
              </a:tblGrid>
              <a:tr h="408731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66263828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79014888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8615043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77885635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69426279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81990228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9150206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1471329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77377721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66279" marR="166279" marT="83138" marB="83138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034066"/>
                  </a:ext>
                </a:extLst>
              </a:tr>
              <a:tr h="13842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29828195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="" xmlns:a16="http://schemas.microsoft.com/office/drawing/2014/main" id="{81C7BB16-1DEF-484E-8BBC-6B88C847F9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90598112"/>
              </p:ext>
            </p:extLst>
          </p:nvPr>
        </p:nvGraphicFramePr>
        <p:xfrm>
          <a:off x="2225890" y="5937400"/>
          <a:ext cx="4692220" cy="408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4920">
                  <a:extLst>
                    <a:ext uri="{9D8B030D-6E8A-4147-A177-3AD203B41FA5}">
                      <a16:colId xmlns="" xmlns:a16="http://schemas.microsoft.com/office/drawing/2014/main" val="3727268446"/>
                    </a:ext>
                  </a:extLst>
                </a:gridCol>
                <a:gridCol w="408730">
                  <a:extLst>
                    <a:ext uri="{9D8B030D-6E8A-4147-A177-3AD203B41FA5}">
                      <a16:colId xmlns="" xmlns:a16="http://schemas.microsoft.com/office/drawing/2014/main" val="3524403896"/>
                    </a:ext>
                  </a:extLst>
                </a:gridCol>
                <a:gridCol w="408730">
                  <a:extLst>
                    <a:ext uri="{9D8B030D-6E8A-4147-A177-3AD203B41FA5}">
                      <a16:colId xmlns="" xmlns:a16="http://schemas.microsoft.com/office/drawing/2014/main" val="3856866685"/>
                    </a:ext>
                  </a:extLst>
                </a:gridCol>
                <a:gridCol w="408730">
                  <a:extLst>
                    <a:ext uri="{9D8B030D-6E8A-4147-A177-3AD203B41FA5}">
                      <a16:colId xmlns="" xmlns:a16="http://schemas.microsoft.com/office/drawing/2014/main" val="2332078213"/>
                    </a:ext>
                  </a:extLst>
                </a:gridCol>
                <a:gridCol w="408730">
                  <a:extLst>
                    <a:ext uri="{9D8B030D-6E8A-4147-A177-3AD203B41FA5}">
                      <a16:colId xmlns="" xmlns:a16="http://schemas.microsoft.com/office/drawing/2014/main" val="1442054733"/>
                    </a:ext>
                  </a:extLst>
                </a:gridCol>
                <a:gridCol w="408730">
                  <a:extLst>
                    <a:ext uri="{9D8B030D-6E8A-4147-A177-3AD203B41FA5}">
                      <a16:colId xmlns="" xmlns:a16="http://schemas.microsoft.com/office/drawing/2014/main" val="2648050794"/>
                    </a:ext>
                  </a:extLst>
                </a:gridCol>
                <a:gridCol w="408730">
                  <a:extLst>
                    <a:ext uri="{9D8B030D-6E8A-4147-A177-3AD203B41FA5}">
                      <a16:colId xmlns="" xmlns:a16="http://schemas.microsoft.com/office/drawing/2014/main" val="2675969662"/>
                    </a:ext>
                  </a:extLst>
                </a:gridCol>
                <a:gridCol w="408730">
                  <a:extLst>
                    <a:ext uri="{9D8B030D-6E8A-4147-A177-3AD203B41FA5}">
                      <a16:colId xmlns="" xmlns:a16="http://schemas.microsoft.com/office/drawing/2014/main" val="4131072813"/>
                    </a:ext>
                  </a:extLst>
                </a:gridCol>
                <a:gridCol w="408730">
                  <a:extLst>
                    <a:ext uri="{9D8B030D-6E8A-4147-A177-3AD203B41FA5}">
                      <a16:colId xmlns="" xmlns:a16="http://schemas.microsoft.com/office/drawing/2014/main" val="2383542865"/>
                    </a:ext>
                  </a:extLst>
                </a:gridCol>
                <a:gridCol w="408730">
                  <a:extLst>
                    <a:ext uri="{9D8B030D-6E8A-4147-A177-3AD203B41FA5}">
                      <a16:colId xmlns="" xmlns:a16="http://schemas.microsoft.com/office/drawing/2014/main" val="749149882"/>
                    </a:ext>
                  </a:extLst>
                </a:gridCol>
                <a:gridCol w="408730">
                  <a:extLst>
                    <a:ext uri="{9D8B030D-6E8A-4147-A177-3AD203B41FA5}">
                      <a16:colId xmlns="" xmlns:a16="http://schemas.microsoft.com/office/drawing/2014/main" val="76337978"/>
                    </a:ext>
                  </a:extLst>
                </a:gridCol>
              </a:tblGrid>
              <a:tr h="40873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73034066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="" xmlns:a16="http://schemas.microsoft.com/office/drawing/2014/main" id="{5288A216-25F6-4FCB-88B9-5EF09C89B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94557788"/>
              </p:ext>
            </p:extLst>
          </p:nvPr>
        </p:nvGraphicFramePr>
        <p:xfrm>
          <a:off x="2256370" y="1678479"/>
          <a:ext cx="408731" cy="40873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8731">
                  <a:extLst>
                    <a:ext uri="{9D8B030D-6E8A-4147-A177-3AD203B41FA5}">
                      <a16:colId xmlns="" xmlns:a16="http://schemas.microsoft.com/office/drawing/2014/main" val="2383542865"/>
                    </a:ext>
                  </a:extLst>
                </a:gridCol>
              </a:tblGrid>
              <a:tr h="40873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211816335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144262228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915417057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108615043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77885635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69426279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881990228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199150206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281471329"/>
                  </a:ext>
                </a:extLst>
              </a:tr>
              <a:tr h="40873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777377721"/>
                  </a:ext>
                </a:extLst>
              </a:tr>
            </a:tbl>
          </a:graphicData>
        </a:graphic>
      </p:graphicFrame>
      <p:cxnSp>
        <p:nvCxnSpPr>
          <p:cNvPr id="31" name="Straight Connector 30">
            <a:extLst>
              <a:ext uri="{FF2B5EF4-FFF2-40B4-BE49-F238E27FC236}">
                <a16:creationId xmlns="" xmlns:a16="http://schemas.microsoft.com/office/drawing/2014/main" id="{6E529654-5DA6-4B1B-95FF-0BE91E363657}"/>
              </a:ext>
            </a:extLst>
          </p:cNvPr>
          <p:cNvCxnSpPr>
            <a:cxnSpLocks/>
          </p:cNvCxnSpPr>
          <p:nvPr/>
        </p:nvCxnSpPr>
        <p:spPr>
          <a:xfrm>
            <a:off x="2630907" y="1886086"/>
            <a:ext cx="0" cy="42257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="" xmlns:a16="http://schemas.microsoft.com/office/drawing/2014/main" id="{06B3BB91-A8AA-44F4-BF94-84EC62E6920D}"/>
              </a:ext>
            </a:extLst>
          </p:cNvPr>
          <p:cNvCxnSpPr>
            <a:cxnSpLocks/>
          </p:cNvCxnSpPr>
          <p:nvPr/>
        </p:nvCxnSpPr>
        <p:spPr>
          <a:xfrm>
            <a:off x="2494000" y="5973396"/>
            <a:ext cx="4214468" cy="168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="" xmlns:a16="http://schemas.microsoft.com/office/drawing/2014/main" id="{223AA7AF-4D3B-48EA-B937-2C41CB58F3C2}"/>
              </a:ext>
            </a:extLst>
          </p:cNvPr>
          <p:cNvCxnSpPr>
            <a:cxnSpLocks/>
          </p:cNvCxnSpPr>
          <p:nvPr/>
        </p:nvCxnSpPr>
        <p:spPr>
          <a:xfrm>
            <a:off x="4664527" y="1970711"/>
            <a:ext cx="0" cy="396668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889862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6768ad0e7065588ff79bad5efd391656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023737c47b7c15f707c24ad90848c5a9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F8F11D-A449-4684-B8E0-461263A2E192}">
  <ds:schemaRefs>
    <ds:schemaRef ds:uri="http://schemas.microsoft.com/office/2006/metadata/properties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0f0ae0ff-29c4-4766-b250-c1a9bee8d430"/>
    <ds:schemaRef ds:uri="86144f90-c7b6-48d0-aae5-f5e9e48cc3df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126196-536D-4749-B848-84D155CFCB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4465</TotalTime>
  <Words>1437</Words>
  <Application>Microsoft Office PowerPoint</Application>
  <PresentationFormat>On-screen Show (4:3)</PresentationFormat>
  <Paragraphs>481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Carol Hughes</cp:lastModifiedBy>
  <cp:revision>248</cp:revision>
  <cp:lastPrinted>2019-06-11T11:20:48Z</cp:lastPrinted>
  <dcterms:created xsi:type="dcterms:W3CDTF">2018-03-17T10:08:43Z</dcterms:created>
  <dcterms:modified xsi:type="dcterms:W3CDTF">2020-06-06T18:32:51Z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