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26" r:id="rId5"/>
    <p:sldId id="427" r:id="rId6"/>
    <p:sldId id="429" r:id="rId7"/>
    <p:sldId id="430" r:id="rId8"/>
    <p:sldId id="431" r:id="rId9"/>
    <p:sldId id="432" r:id="rId10"/>
    <p:sldId id="433" r:id="rId11"/>
    <p:sldId id="434" r:id="rId12"/>
    <p:sldId id="435" r:id="rId13"/>
    <p:sldId id="436" r:id="rId14"/>
    <p:sldId id="437" r:id="rId15"/>
    <p:sldId id="438" r:id="rId16"/>
    <p:sldId id="439" r:id="rId17"/>
    <p:sldId id="448" r:id="rId18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DFF"/>
    <a:srgbClr val="FFB9FF"/>
    <a:srgbClr val="FFA7FF"/>
    <a:srgbClr val="AA72D4"/>
    <a:srgbClr val="DAC1ED"/>
    <a:srgbClr val="D5B8EA"/>
    <a:srgbClr val="FF4BFF"/>
    <a:srgbClr val="FF97FF"/>
    <a:srgbClr val="DCC5E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AB3FC2-C20C-49E8-9B17-29D8A2FC5488}" v="93" dt="2019-05-01T09:32:55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03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9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an Stebbings" userId="e14ea2a2-07d0-4302-97b9-16dc822a37cc" providerId="ADAL" clId="{39EAD664-9652-4CE2-8E53-FAD6378D35B2}"/>
  </pc:docChgLst>
  <pc:docChgLst>
    <pc:chgData name="Sian Stebbings" userId="e14ea2a2-07d0-4302-97b9-16dc822a37cc" providerId="ADAL" clId="{18BEA260-3B9A-4933-92AB-9D836B17E858}"/>
  </pc:docChgLst>
  <pc:docChgLst>
    <pc:chgData name="Liz Axup" userId="f0cf2359-c867-42e7-8ac2-6b3e19dcb7ab" providerId="ADAL" clId="{58C9E3FF-B0AD-44B9-A0A3-2F57A7CC7C82}"/>
  </pc:docChgLst>
  <pc:docChgLst>
    <pc:chgData name="Ashleigh Sobol" userId="8430f2a2-602f-4dde-a79b-412efd9dd8bf" providerId="ADAL" clId="{4A0367F4-F0FB-4328-82AB-21FF9B033934}"/>
  </pc:docChgLst>
  <pc:docChgLst>
    <pc:chgData name="Kyle Tidswell-Brown" userId="3518c4a0-5c99-4880-b127-cb60ccf11a39" providerId="ADAL" clId="{AEAB3FC2-C20C-49E8-9B17-29D8A2FC5488}"/>
    <pc:docChg chg="undo custSel addSld delSld modSld">
      <pc:chgData name="Kyle Tidswell-Brown" userId="3518c4a0-5c99-4880-b127-cb60ccf11a39" providerId="ADAL" clId="{AEAB3FC2-C20C-49E8-9B17-29D8A2FC5488}" dt="2019-05-01T14:29:35.401" v="878" actId="20577"/>
      <pc:docMkLst>
        <pc:docMk/>
      </pc:docMkLst>
      <pc:sldChg chg="modSp">
        <pc:chgData name="Kyle Tidswell-Brown" userId="3518c4a0-5c99-4880-b127-cb60ccf11a39" providerId="ADAL" clId="{AEAB3FC2-C20C-49E8-9B17-29D8A2FC5488}" dt="2019-05-01T14:29:32.203" v="877" actId="20577"/>
        <pc:sldMkLst>
          <pc:docMk/>
          <pc:sldMk cId="2637481266" sldId="256"/>
        </pc:sldMkLst>
        <pc:spChg chg="mod">
          <ac:chgData name="Kyle Tidswell-Brown" userId="3518c4a0-5c99-4880-b127-cb60ccf11a39" providerId="ADAL" clId="{AEAB3FC2-C20C-49E8-9B17-29D8A2FC5488}" dt="2019-05-01T14:29:32.203" v="877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AEAB3FC2-C20C-49E8-9B17-29D8A2FC5488}" dt="2019-05-01T14:29:35.401" v="878" actId="20577"/>
        <pc:sldMkLst>
          <pc:docMk/>
          <pc:sldMk cId="3855900595" sldId="301"/>
        </pc:sldMkLst>
        <pc:spChg chg="mod">
          <ac:chgData name="Kyle Tidswell-Brown" userId="3518c4a0-5c99-4880-b127-cb60ccf11a39" providerId="ADAL" clId="{AEAB3FC2-C20C-49E8-9B17-29D8A2FC5488}" dt="2019-05-01T14:29:35.401" v="878" actId="20577"/>
          <ac:spMkLst>
            <pc:docMk/>
            <pc:sldMk cId="3855900595" sldId="301"/>
            <ac:spMk id="19" creationId="{5252A847-DE45-4FA3-A1F8-EEBEB845FF8E}"/>
          </ac:spMkLst>
        </pc:spChg>
      </pc:sldChg>
      <pc:sldChg chg="addSp delSp modSp">
        <pc:chgData name="Kyle Tidswell-Brown" userId="3518c4a0-5c99-4880-b127-cb60ccf11a39" providerId="ADAL" clId="{AEAB3FC2-C20C-49E8-9B17-29D8A2FC5488}" dt="2019-04-30T14:45:05.515" v="186" actId="1038"/>
        <pc:sldMkLst>
          <pc:docMk/>
          <pc:sldMk cId="36917022" sldId="360"/>
        </pc:sldMkLst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9" creationId="{15211669-9FE5-4D2F-AA30-BE6B31C5805B}"/>
          </ac:spMkLst>
        </pc:spChg>
        <pc:spChg chg="del mod">
          <ac:chgData name="Kyle Tidswell-Brown" userId="3518c4a0-5c99-4880-b127-cb60ccf11a39" providerId="ADAL" clId="{AEAB3FC2-C20C-49E8-9B17-29D8A2FC5488}" dt="2019-04-30T14:44:12.545" v="165" actId="478"/>
          <ac:spMkLst>
            <pc:docMk/>
            <pc:sldMk cId="36917022" sldId="360"/>
            <ac:spMk id="11" creationId="{ED935ECF-0B28-4F5E-AAF0-678336322F67}"/>
          </ac:spMkLst>
        </pc:spChg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12" creationId="{458C3C57-25B8-4F7A-87C1-4E593EB0B89A}"/>
          </ac:spMkLst>
        </pc:spChg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13" creationId="{092CE13C-91B6-437E-939E-380BF83B9056}"/>
          </ac:spMkLst>
        </pc:spChg>
        <pc:spChg chg="add del mod">
          <ac:chgData name="Kyle Tidswell-Brown" userId="3518c4a0-5c99-4880-b127-cb60ccf11a39" providerId="ADAL" clId="{AEAB3FC2-C20C-49E8-9B17-29D8A2FC5488}" dt="2019-04-30T14:44:41.383" v="175" actId="478"/>
          <ac:spMkLst>
            <pc:docMk/>
            <pc:sldMk cId="36917022" sldId="360"/>
            <ac:spMk id="20" creationId="{CFD9F86C-459D-4540-80B2-B34946584FAD}"/>
          </ac:spMkLst>
        </pc:spChg>
        <pc:spChg chg="add mod">
          <ac:chgData name="Kyle Tidswell-Brown" userId="3518c4a0-5c99-4880-b127-cb60ccf11a39" providerId="ADAL" clId="{AEAB3FC2-C20C-49E8-9B17-29D8A2FC5488}" dt="2019-04-30T14:44:45.186" v="176" actId="164"/>
          <ac:spMkLst>
            <pc:docMk/>
            <pc:sldMk cId="36917022" sldId="360"/>
            <ac:spMk id="22" creationId="{E1CA2815-FF10-44EC-8390-D6CA227F8435}"/>
          </ac:spMkLst>
        </pc:spChg>
        <pc:spChg chg="add mod">
          <ac:chgData name="Kyle Tidswell-Brown" userId="3518c4a0-5c99-4880-b127-cb60ccf11a39" providerId="ADAL" clId="{AEAB3FC2-C20C-49E8-9B17-29D8A2FC5488}" dt="2019-04-30T14:45:05.515" v="186" actId="1038"/>
          <ac:spMkLst>
            <pc:docMk/>
            <pc:sldMk cId="36917022" sldId="360"/>
            <ac:spMk id="23" creationId="{5269BACE-A0D8-4277-B740-64CA9A5FD21B}"/>
          </ac:spMkLst>
        </pc:spChg>
        <pc:spChg chg="add mod">
          <ac:chgData name="Kyle Tidswell-Brown" userId="3518c4a0-5c99-4880-b127-cb60ccf11a39" providerId="ADAL" clId="{AEAB3FC2-C20C-49E8-9B17-29D8A2FC5488}" dt="2019-04-30T14:44:45.186" v="176" actId="164"/>
          <ac:spMkLst>
            <pc:docMk/>
            <pc:sldMk cId="36917022" sldId="360"/>
            <ac:spMk id="24" creationId="{DA2D06D7-1778-4DCB-A7E4-6E3D7630D745}"/>
          </ac:spMkLst>
        </pc:spChg>
        <pc:grpChg chg="add mod">
          <ac:chgData name="Kyle Tidswell-Brown" userId="3518c4a0-5c99-4880-b127-cb60ccf11a39" providerId="ADAL" clId="{AEAB3FC2-C20C-49E8-9B17-29D8A2FC5488}" dt="2019-04-30T14:44:51.310" v="177" actId="1076"/>
          <ac:grpSpMkLst>
            <pc:docMk/>
            <pc:sldMk cId="36917022" sldId="360"/>
            <ac:grpSpMk id="2" creationId="{D07A1A0F-1EFA-4199-A5A2-29B29C4C1840}"/>
          </ac:grpSpMkLst>
        </pc:grpChg>
        <pc:graphicFrameChg chg="mod modGraphic">
          <ac:chgData name="Kyle Tidswell-Brown" userId="3518c4a0-5c99-4880-b127-cb60ccf11a39" providerId="ADAL" clId="{AEAB3FC2-C20C-49E8-9B17-29D8A2FC5488}" dt="2019-04-30T14:44:18.057" v="167" actId="555"/>
          <ac:graphicFrameMkLst>
            <pc:docMk/>
            <pc:sldMk cId="36917022" sldId="360"/>
            <ac:graphicFrameMk id="7" creationId="{E7486B61-01E8-4D88-B2A5-E04A901E53F4}"/>
          </ac:graphicFrameMkLst>
        </pc:graphicFrameChg>
        <pc:graphicFrameChg chg="add mod modGraphic">
          <ac:chgData name="Kyle Tidswell-Brown" userId="3518c4a0-5c99-4880-b127-cb60ccf11a39" providerId="ADAL" clId="{AEAB3FC2-C20C-49E8-9B17-29D8A2FC5488}" dt="2019-04-30T14:44:58.445" v="179" actId="12788"/>
          <ac:graphicFrameMkLst>
            <pc:docMk/>
            <pc:sldMk cId="36917022" sldId="360"/>
            <ac:graphicFrameMk id="14" creationId="{75B2AFB1-FA40-478E-9A4C-A490FFE202F5}"/>
          </ac:graphicFrameMkLst>
        </pc:graphicFrameChg>
        <pc:graphicFrameChg chg="add del mod">
          <ac:chgData name="Kyle Tidswell-Brown" userId="3518c4a0-5c99-4880-b127-cb60ccf11a39" providerId="ADAL" clId="{AEAB3FC2-C20C-49E8-9B17-29D8A2FC5488}" dt="2019-04-30T14:44:54.698" v="178" actId="478"/>
          <ac:graphicFrameMkLst>
            <pc:docMk/>
            <pc:sldMk cId="36917022" sldId="360"/>
            <ac:graphicFrameMk id="15" creationId="{59B52EEC-832D-402B-85E0-FEB83B7317F2}"/>
          </ac:graphicFrameMkLst>
        </pc:graphicFrameChg>
        <pc:cxnChg chg="del mod">
          <ac:chgData name="Kyle Tidswell-Brown" userId="3518c4a0-5c99-4880-b127-cb60ccf11a39" providerId="ADAL" clId="{AEAB3FC2-C20C-49E8-9B17-29D8A2FC5488}" dt="2019-04-30T14:44:10.602" v="164" actId="478"/>
          <ac:cxnSpMkLst>
            <pc:docMk/>
            <pc:sldMk cId="36917022" sldId="360"/>
            <ac:cxnSpMk id="10" creationId="{516BD193-2D0C-4295-AC0B-A07E651F899C}"/>
          </ac:cxnSpMkLst>
        </pc:cxnChg>
        <pc:cxnChg chg="add mod">
          <ac:chgData name="Kyle Tidswell-Brown" userId="3518c4a0-5c99-4880-b127-cb60ccf11a39" providerId="ADAL" clId="{AEAB3FC2-C20C-49E8-9B17-29D8A2FC5488}" dt="2019-04-30T14:44:45.186" v="176" actId="164"/>
          <ac:cxnSpMkLst>
            <pc:docMk/>
            <pc:sldMk cId="36917022" sldId="360"/>
            <ac:cxnSpMk id="21" creationId="{66C9AA89-8F96-41E6-8782-9AD667CE1891}"/>
          </ac:cxnSpMkLst>
        </pc:cxnChg>
      </pc:sldChg>
      <pc:sldChg chg="modSp">
        <pc:chgData name="Kyle Tidswell-Brown" userId="3518c4a0-5c99-4880-b127-cb60ccf11a39" providerId="ADAL" clId="{AEAB3FC2-C20C-49E8-9B17-29D8A2FC5488}" dt="2019-04-30T14:42:30.781" v="145" actId="12788"/>
        <pc:sldMkLst>
          <pc:docMk/>
          <pc:sldMk cId="2319112823" sldId="371"/>
        </pc:sldMkLst>
        <pc:grpChg chg="mod">
          <ac:chgData name="Kyle Tidswell-Brown" userId="3518c4a0-5c99-4880-b127-cb60ccf11a39" providerId="ADAL" clId="{AEAB3FC2-C20C-49E8-9B17-29D8A2FC5488}" dt="2019-04-30T14:42:30.781" v="145" actId="12788"/>
          <ac:grpSpMkLst>
            <pc:docMk/>
            <pc:sldMk cId="2319112823" sldId="371"/>
            <ac:grpSpMk id="47" creationId="{947ED5C4-C2C7-4BD9-8823-CF2CED50236D}"/>
          </ac:grpSpMkLst>
        </pc:grpChg>
        <pc:grpChg chg="mod">
          <ac:chgData name="Kyle Tidswell-Brown" userId="3518c4a0-5c99-4880-b127-cb60ccf11a39" providerId="ADAL" clId="{AEAB3FC2-C20C-49E8-9B17-29D8A2FC5488}" dt="2019-04-30T14:42:30.781" v="145" actId="12788"/>
          <ac:grpSpMkLst>
            <pc:docMk/>
            <pc:sldMk cId="2319112823" sldId="371"/>
            <ac:grpSpMk id="48" creationId="{730948C0-4E1E-472B-822C-46AC457BAE84}"/>
          </ac:grpSpMkLst>
        </pc:grpChg>
      </pc:sldChg>
      <pc:sldChg chg="modSp del">
        <pc:chgData name="Kyle Tidswell-Brown" userId="3518c4a0-5c99-4880-b127-cb60ccf11a39" providerId="ADAL" clId="{AEAB3FC2-C20C-49E8-9B17-29D8A2FC5488}" dt="2019-04-30T14:42:56.288" v="146" actId="2696"/>
        <pc:sldMkLst>
          <pc:docMk/>
          <pc:sldMk cId="2504527053" sldId="372"/>
        </pc:sldMkLst>
        <pc:spChg chg="mod">
          <ac:chgData name="Kyle Tidswell-Brown" userId="3518c4a0-5c99-4880-b127-cb60ccf11a39" providerId="ADAL" clId="{AEAB3FC2-C20C-49E8-9B17-29D8A2FC5488}" dt="2019-04-30T14:41:04.195" v="31" actId="20577"/>
          <ac:spMkLst>
            <pc:docMk/>
            <pc:sldMk cId="2504527053" sldId="372"/>
            <ac:spMk id="19" creationId="{5252A847-DE45-4FA3-A1F8-EEBEB845FF8E}"/>
          </ac:spMkLst>
        </pc:spChg>
      </pc:sldChg>
      <pc:sldChg chg="del">
        <pc:chgData name="Kyle Tidswell-Brown" userId="3518c4a0-5c99-4880-b127-cb60ccf11a39" providerId="ADAL" clId="{AEAB3FC2-C20C-49E8-9B17-29D8A2FC5488}" dt="2019-04-30T14:45:21.451" v="189" actId="2696"/>
        <pc:sldMkLst>
          <pc:docMk/>
          <pc:sldMk cId="3961708286" sldId="373"/>
        </pc:sldMkLst>
      </pc:sldChg>
      <pc:sldChg chg="addSp delSp modSp">
        <pc:chgData name="Kyle Tidswell-Brown" userId="3518c4a0-5c99-4880-b127-cb60ccf11a39" providerId="ADAL" clId="{AEAB3FC2-C20C-49E8-9B17-29D8A2FC5488}" dt="2019-05-01T08:51:38.909" v="414" actId="14100"/>
        <pc:sldMkLst>
          <pc:docMk/>
          <pc:sldMk cId="972686969" sldId="374"/>
        </pc:sldMkLst>
        <pc:spChg chg="del">
          <ac:chgData name="Kyle Tidswell-Brown" userId="3518c4a0-5c99-4880-b127-cb60ccf11a39" providerId="ADAL" clId="{AEAB3FC2-C20C-49E8-9B17-29D8A2FC5488}" dt="2019-04-30T14:46:38.666" v="211" actId="478"/>
          <ac:spMkLst>
            <pc:docMk/>
            <pc:sldMk cId="972686969" sldId="374"/>
            <ac:spMk id="2" creationId="{99510AC6-B46C-4A6E-B4F5-543579BD09D8}"/>
          </ac:spMkLst>
        </pc:spChg>
        <pc:spChg chg="mod">
          <ac:chgData name="Kyle Tidswell-Brown" userId="3518c4a0-5c99-4880-b127-cb60ccf11a39" providerId="ADAL" clId="{AEAB3FC2-C20C-49E8-9B17-29D8A2FC5488}" dt="2019-05-01T08:50:38.610" v="372" actId="20577"/>
          <ac:spMkLst>
            <pc:docMk/>
            <pc:sldMk cId="972686969" sldId="374"/>
            <ac:spMk id="19" creationId="{5252A847-DE45-4FA3-A1F8-EEBEB845FF8E}"/>
          </ac:spMkLst>
        </pc:spChg>
        <pc:spChg chg="add mod">
          <ac:chgData name="Kyle Tidswell-Brown" userId="3518c4a0-5c99-4880-b127-cb60ccf11a39" providerId="ADAL" clId="{AEAB3FC2-C20C-49E8-9B17-29D8A2FC5488}" dt="2019-05-01T08:50:25.613" v="355" actId="20577"/>
          <ac:spMkLst>
            <pc:docMk/>
            <pc:sldMk cId="972686969" sldId="374"/>
            <ac:spMk id="20" creationId="{03480CE5-C395-4E83-8575-CE103F9FAD31}"/>
          </ac:spMkLst>
        </pc:spChg>
        <pc:spChg chg="add mod topLvl">
          <ac:chgData name="Kyle Tidswell-Brown" userId="3518c4a0-5c99-4880-b127-cb60ccf11a39" providerId="ADAL" clId="{AEAB3FC2-C20C-49E8-9B17-29D8A2FC5488}" dt="2019-05-01T08:50:18.480" v="351" actId="20577"/>
          <ac:spMkLst>
            <pc:docMk/>
            <pc:sldMk cId="972686969" sldId="374"/>
            <ac:spMk id="21" creationId="{220057A4-DAC2-4980-B06A-247EB43B1440}"/>
          </ac:spMkLst>
        </pc:spChg>
        <pc:spChg chg="add mod topLvl">
          <ac:chgData name="Kyle Tidswell-Brown" userId="3518c4a0-5c99-4880-b127-cb60ccf11a39" providerId="ADAL" clId="{AEAB3FC2-C20C-49E8-9B17-29D8A2FC5488}" dt="2019-05-01T08:50:12.811" v="347" actId="20577"/>
          <ac:spMkLst>
            <pc:docMk/>
            <pc:sldMk cId="972686969" sldId="374"/>
            <ac:spMk id="22" creationId="{32FB3B9D-AB9C-4284-8AEF-8AF93C8CCFC0}"/>
          </ac:spMkLst>
        </pc:spChg>
        <pc:spChg chg="add del mod">
          <ac:chgData name="Kyle Tidswell-Brown" userId="3518c4a0-5c99-4880-b127-cb60ccf11a39" providerId="ADAL" clId="{AEAB3FC2-C20C-49E8-9B17-29D8A2FC5488}" dt="2019-04-30T14:46:41.169" v="212" actId="478"/>
          <ac:spMkLst>
            <pc:docMk/>
            <pc:sldMk cId="972686969" sldId="374"/>
            <ac:spMk id="23" creationId="{AFAC7941-1ED8-4132-9B44-AE59B2708658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5" creationId="{82C60D0A-D15F-4B72-B827-DF2B51247A2C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6" creationId="{984D2E34-46D8-4D4C-B646-AEF8057C2D66}"/>
          </ac:spMkLst>
        </pc:spChg>
        <pc:spChg chg="add mod topLvl">
          <ac:chgData name="Kyle Tidswell-Brown" userId="3518c4a0-5c99-4880-b127-cb60ccf11a39" providerId="ADAL" clId="{AEAB3FC2-C20C-49E8-9B17-29D8A2FC5488}" dt="2019-05-01T08:49:52.649" v="342" actId="207"/>
          <ac:spMkLst>
            <pc:docMk/>
            <pc:sldMk cId="972686969" sldId="374"/>
            <ac:spMk id="27" creationId="{447A2EDE-A1EF-4BBE-8030-6567C1AE980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8" creationId="{F93D134C-9142-448A-9952-C27FCA2C3A5A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0" creationId="{514B73E9-9E9E-490F-9BB7-69211917FAAB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1" creationId="{DD727E5F-BB63-4F64-B91F-D674E222160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2" creationId="{4D1F7A0E-64C9-4909-A3AE-8521B6C1497E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3" creationId="{96C47F6F-DBBD-457B-9241-422B383AE834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4" creationId="{3B0CB80C-1BAD-40DA-A92B-EAFD95DD2DB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5" creationId="{925B3B39-9C6F-4D0A-9ACA-AE560E2EB711}"/>
          </ac:spMkLst>
        </pc:spChg>
        <pc:spChg chg="add mod topLvl">
          <ac:chgData name="Kyle Tidswell-Brown" userId="3518c4a0-5c99-4880-b127-cb60ccf11a39" providerId="ADAL" clId="{AEAB3FC2-C20C-49E8-9B17-29D8A2FC5488}" dt="2019-04-30T14:47:16.842" v="235" actId="1036"/>
          <ac:spMkLst>
            <pc:docMk/>
            <pc:sldMk cId="972686969" sldId="374"/>
            <ac:spMk id="36" creationId="{46A88469-7EC4-4F32-A9A2-D9031D2A85DE}"/>
          </ac:spMkLst>
        </pc:spChg>
        <pc:spChg chg="add del mod">
          <ac:chgData name="Kyle Tidswell-Brown" userId="3518c4a0-5c99-4880-b127-cb60ccf11a39" providerId="ADAL" clId="{AEAB3FC2-C20C-49E8-9B17-29D8A2FC5488}" dt="2019-04-30T14:46:43.422" v="214" actId="478"/>
          <ac:spMkLst>
            <pc:docMk/>
            <pc:sldMk cId="972686969" sldId="374"/>
            <ac:spMk id="37" creationId="{98768988-60F4-4363-B850-C68927310788}"/>
          </ac:spMkLst>
        </pc:spChg>
        <pc:spChg chg="add mod topLvl">
          <ac:chgData name="Kyle Tidswell-Brown" userId="3518c4a0-5c99-4880-b127-cb60ccf11a39" providerId="ADAL" clId="{AEAB3FC2-C20C-49E8-9B17-29D8A2FC5488}" dt="2019-04-30T14:47:25.722" v="242" actId="1036"/>
          <ac:spMkLst>
            <pc:docMk/>
            <pc:sldMk cId="972686969" sldId="374"/>
            <ac:spMk id="38" creationId="{170A984F-3DC4-455A-9501-B3E21B07C904}"/>
          </ac:spMkLst>
        </pc:spChg>
        <pc:spChg chg="add mod topLvl">
          <ac:chgData name="Kyle Tidswell-Brown" userId="3518c4a0-5c99-4880-b127-cb60ccf11a39" providerId="ADAL" clId="{AEAB3FC2-C20C-49E8-9B17-29D8A2FC5488}" dt="2019-05-01T08:51:38.909" v="414" actId="14100"/>
          <ac:spMkLst>
            <pc:docMk/>
            <pc:sldMk cId="972686969" sldId="374"/>
            <ac:spMk id="39" creationId="{3A3342CB-BA31-4F34-8F71-F3DBF9383A3F}"/>
          </ac:spMkLst>
        </pc:spChg>
        <pc:spChg chg="add mod topLvl">
          <ac:chgData name="Kyle Tidswell-Brown" userId="3518c4a0-5c99-4880-b127-cb60ccf11a39" providerId="ADAL" clId="{AEAB3FC2-C20C-49E8-9B17-29D8A2FC5488}" dt="2019-05-01T08:50:31.172" v="359" actId="20577"/>
          <ac:spMkLst>
            <pc:docMk/>
            <pc:sldMk cId="972686969" sldId="374"/>
            <ac:spMk id="40" creationId="{623B39D3-1B5C-4090-AF97-A8EC49FF9F18}"/>
          </ac:spMkLst>
        </pc:spChg>
        <pc:grpChg chg="add del mod ord">
          <ac:chgData name="Kyle Tidswell-Brown" userId="3518c4a0-5c99-4880-b127-cb60ccf11a39" providerId="ADAL" clId="{AEAB3FC2-C20C-49E8-9B17-29D8A2FC5488}" dt="2019-04-30T14:47:05.867" v="223" actId="165"/>
          <ac:grpSpMkLst>
            <pc:docMk/>
            <pc:sldMk cId="972686969" sldId="374"/>
            <ac:grpSpMk id="3" creationId="{795BD723-473A-459F-AF08-CA267838272D}"/>
          </ac:grpSpMkLst>
        </pc:grpChg>
        <pc:grpChg chg="add del">
          <ac:chgData name="Kyle Tidswell-Brown" userId="3518c4a0-5c99-4880-b127-cb60ccf11a39" providerId="ADAL" clId="{AEAB3FC2-C20C-49E8-9B17-29D8A2FC5488}" dt="2019-04-30T14:45:53.518" v="194" actId="478"/>
          <ac:grpSpMkLst>
            <pc:docMk/>
            <pc:sldMk cId="972686969" sldId="374"/>
            <ac:grpSpMk id="43" creationId="{3ED58DC3-9554-4B7B-AE1C-E3B7F86F4290}"/>
          </ac:grpSpMkLst>
        </pc:grpChg>
        <pc:graphicFrameChg chg="del">
          <ac:chgData name="Kyle Tidswell-Brown" userId="3518c4a0-5c99-4880-b127-cb60ccf11a39" providerId="ADAL" clId="{AEAB3FC2-C20C-49E8-9B17-29D8A2FC5488}" dt="2019-04-30T14:45:45.575" v="192" actId="478"/>
          <ac:graphicFrameMkLst>
            <pc:docMk/>
            <pc:sldMk cId="972686969" sldId="374"/>
            <ac:graphicFrameMk id="7" creationId="{E7486B61-01E8-4D88-B2A5-E04A901E53F4}"/>
          </ac:graphicFrameMkLst>
        </pc:graphicFrameChg>
        <pc:graphicFrameChg chg="add del mod">
          <ac:chgData name="Kyle Tidswell-Brown" userId="3518c4a0-5c99-4880-b127-cb60ccf11a39" providerId="ADAL" clId="{AEAB3FC2-C20C-49E8-9B17-29D8A2FC5488}" dt="2019-04-30T14:46:37.148" v="210" actId="478"/>
          <ac:graphicFrameMkLst>
            <pc:docMk/>
            <pc:sldMk cId="972686969" sldId="374"/>
            <ac:graphicFrameMk id="20" creationId="{85E74F2A-39B3-496C-AA97-E9DD1FC66A74}"/>
          </ac:graphicFrameMkLst>
        </pc:graphicFrameChg>
        <pc:graphicFrameChg chg="add">
          <ac:chgData name="Kyle Tidswell-Brown" userId="3518c4a0-5c99-4880-b127-cb60ccf11a39" providerId="ADAL" clId="{AEAB3FC2-C20C-49E8-9B17-29D8A2FC5488}" dt="2019-04-30T14:45:50.761" v="193"/>
          <ac:graphicFrameMkLst>
            <pc:docMk/>
            <pc:sldMk cId="972686969" sldId="374"/>
            <ac:graphicFrameMk id="41" creationId="{0EABFF1A-977C-4E8A-A6E7-F3E1CF9EA1EC}"/>
          </ac:graphicFrameMkLst>
        </pc:graphicFrameChg>
        <pc:graphicFrameChg chg="add mod ord">
          <ac:chgData name="Kyle Tidswell-Brown" userId="3518c4a0-5c99-4880-b127-cb60ccf11a39" providerId="ADAL" clId="{AEAB3FC2-C20C-49E8-9B17-29D8A2FC5488}" dt="2019-04-30T14:48:08.947" v="255" actId="166"/>
          <ac:graphicFrameMkLst>
            <pc:docMk/>
            <pc:sldMk cId="972686969" sldId="374"/>
            <ac:graphicFrameMk id="42" creationId="{CA6186AE-F2D0-4360-B19A-9C476F6613DB}"/>
          </ac:graphicFrameMkLst>
        </pc:graphicFrameChg>
        <pc:cxnChg chg="add del mod">
          <ac:chgData name="Kyle Tidswell-Brown" userId="3518c4a0-5c99-4880-b127-cb60ccf11a39" providerId="ADAL" clId="{AEAB3FC2-C20C-49E8-9B17-29D8A2FC5488}" dt="2019-04-30T14:46:42.266" v="213" actId="478"/>
          <ac:cxnSpMkLst>
            <pc:docMk/>
            <pc:sldMk cId="972686969" sldId="374"/>
            <ac:cxnSpMk id="24" creationId="{845CB4CC-3B63-4F87-8802-E6F17EB4701F}"/>
          </ac:cxnSpMkLst>
        </pc:cxnChg>
        <pc:cxnChg chg="del">
          <ac:chgData name="Kyle Tidswell-Brown" userId="3518c4a0-5c99-4880-b127-cb60ccf11a39" providerId="ADAL" clId="{AEAB3FC2-C20C-49E8-9B17-29D8A2FC5488}" dt="2019-04-30T14:45:45.575" v="192" actId="478"/>
          <ac:cxnSpMkLst>
            <pc:docMk/>
            <pc:sldMk cId="972686969" sldId="374"/>
            <ac:cxnSpMk id="29" creationId="{4C9C7726-AD24-4839-AEA2-E523509E899F}"/>
          </ac:cxnSpMkLst>
        </pc:cxnChg>
      </pc:sldChg>
      <pc:sldChg chg="addSp delSp modSp">
        <pc:chgData name="Kyle Tidswell-Brown" userId="3518c4a0-5c99-4880-b127-cb60ccf11a39" providerId="ADAL" clId="{AEAB3FC2-C20C-49E8-9B17-29D8A2FC5488}" dt="2019-04-30T14:49:37.730" v="276" actId="478"/>
        <pc:sldMkLst>
          <pc:docMk/>
          <pc:sldMk cId="1360669541" sldId="376"/>
        </pc:sldMkLst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14" creationId="{F5AAC0BE-C092-4AE4-A805-CF786C1DA5C0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15" creationId="{F4414321-7FA9-4E7C-9F93-FEA0D0337EE8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0" creationId="{87F4CDDE-0047-4230-9871-CFB5F3331C06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1" creationId="{D587266D-6E75-4E6C-A7D5-00AB7F8BF3AF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2" creationId="{7CFD5786-F034-4737-8097-4C79B15C9781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3" creationId="{F25C3204-3199-431D-A1CA-CD3DF4F81FD1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4" creationId="{694BD018-DB90-4DFE-A769-37A3D154208F}"/>
          </ac:spMkLst>
        </pc:spChg>
        <pc:spChg chg="mod">
          <ac:chgData name="Kyle Tidswell-Brown" userId="3518c4a0-5c99-4880-b127-cb60ccf11a39" providerId="ADAL" clId="{AEAB3FC2-C20C-49E8-9B17-29D8A2FC5488}" dt="2019-04-30T14:49:26.434" v="271" actId="164"/>
          <ac:spMkLst>
            <pc:docMk/>
            <pc:sldMk cId="1360669541" sldId="376"/>
            <ac:spMk id="26" creationId="{62A019B4-1E27-48E0-951F-5C48FE9BADD6}"/>
          </ac:spMkLst>
        </pc:spChg>
        <pc:spChg chg="mod">
          <ac:chgData name="Kyle Tidswell-Brown" userId="3518c4a0-5c99-4880-b127-cb60ccf11a39" providerId="ADAL" clId="{AEAB3FC2-C20C-49E8-9B17-29D8A2FC5488}" dt="2019-04-30T14:49:26.434" v="271" actId="164"/>
          <ac:spMkLst>
            <pc:docMk/>
            <pc:sldMk cId="1360669541" sldId="376"/>
            <ac:spMk id="27" creationId="{97DF9796-0807-48A3-A19A-88B63E044DE0}"/>
          </ac:spMkLst>
        </pc:spChg>
        <pc:spChg chg="del mod">
          <ac:chgData name="Kyle Tidswell-Brown" userId="3518c4a0-5c99-4880-b127-cb60ccf11a39" providerId="ADAL" clId="{AEAB3FC2-C20C-49E8-9B17-29D8A2FC5488}" dt="2019-04-30T14:49:37.730" v="276" actId="478"/>
          <ac:spMkLst>
            <pc:docMk/>
            <pc:sldMk cId="1360669541" sldId="376"/>
            <ac:spMk id="28" creationId="{494EA001-4768-4A98-A80D-05F5F2FF880E}"/>
          </ac:spMkLst>
        </pc:spChg>
        <pc:grpChg chg="add mod ord">
          <ac:chgData name="Kyle Tidswell-Brown" userId="3518c4a0-5c99-4880-b127-cb60ccf11a39" providerId="ADAL" clId="{AEAB3FC2-C20C-49E8-9B17-29D8A2FC5488}" dt="2019-04-30T14:49:33.321" v="274" actId="1076"/>
          <ac:grpSpMkLst>
            <pc:docMk/>
            <pc:sldMk cId="1360669541" sldId="376"/>
            <ac:grpSpMk id="2" creationId="{852D6CCE-F9C2-4262-ADCC-F59F76797075}"/>
          </ac:grpSpMkLst>
        </pc:grpChg>
        <pc:graphicFrameChg chg="del mod">
          <ac:chgData name="Kyle Tidswell-Brown" userId="3518c4a0-5c99-4880-b127-cb60ccf11a39" providerId="ADAL" clId="{AEAB3FC2-C20C-49E8-9B17-29D8A2FC5488}" dt="2019-04-30T14:49:36.560" v="275" actId="478"/>
          <ac:graphicFrameMkLst>
            <pc:docMk/>
            <pc:sldMk cId="1360669541" sldId="376"/>
            <ac:graphicFrameMk id="7" creationId="{E7486B61-01E8-4D88-B2A5-E04A901E53F4}"/>
          </ac:graphicFrameMkLst>
        </pc:graphicFrameChg>
        <pc:graphicFrameChg chg="add del">
          <ac:chgData name="Kyle Tidswell-Brown" userId="3518c4a0-5c99-4880-b127-cb60ccf11a39" providerId="ADAL" clId="{AEAB3FC2-C20C-49E8-9B17-29D8A2FC5488}" dt="2019-04-30T14:48:52.943" v="261"/>
          <ac:graphicFrameMkLst>
            <pc:docMk/>
            <pc:sldMk cId="1360669541" sldId="376"/>
            <ac:graphicFrameMk id="12" creationId="{40AA9924-8347-47A0-ABF4-629F45D25609}"/>
          </ac:graphicFrameMkLst>
        </pc:graphicFrameChg>
        <pc:graphicFrameChg chg="add">
          <ac:chgData name="Kyle Tidswell-Brown" userId="3518c4a0-5c99-4880-b127-cb60ccf11a39" providerId="ADAL" clId="{AEAB3FC2-C20C-49E8-9B17-29D8A2FC5488}" dt="2019-04-30T14:48:57.775" v="262"/>
          <ac:graphicFrameMkLst>
            <pc:docMk/>
            <pc:sldMk cId="1360669541" sldId="376"/>
            <ac:graphicFrameMk id="13" creationId="{8F0DA8D2-6AC9-4071-9EA3-F4F894D12731}"/>
          </ac:graphicFrameMkLst>
        </pc:graphicFrameChg>
        <pc:graphicFrameChg chg="add mod">
          <ac:chgData name="Kyle Tidswell-Brown" userId="3518c4a0-5c99-4880-b127-cb60ccf11a39" providerId="ADAL" clId="{AEAB3FC2-C20C-49E8-9B17-29D8A2FC5488}" dt="2019-04-30T14:49:19.641" v="270"/>
          <ac:graphicFrameMkLst>
            <pc:docMk/>
            <pc:sldMk cId="1360669541" sldId="376"/>
            <ac:graphicFrameMk id="29" creationId="{27ABCB2C-BA65-4F0B-9D89-28DAD912798A}"/>
          </ac:graphicFrameMkLst>
        </pc:graphicFrameChg>
        <pc:cxnChg chg="mod">
          <ac:chgData name="Kyle Tidswell-Brown" userId="3518c4a0-5c99-4880-b127-cb60ccf11a39" providerId="ADAL" clId="{AEAB3FC2-C20C-49E8-9B17-29D8A2FC5488}" dt="2019-04-30T14:49:26.434" v="271" actId="164"/>
          <ac:cxnSpMkLst>
            <pc:docMk/>
            <pc:sldMk cId="1360669541" sldId="376"/>
            <ac:cxnSpMk id="25" creationId="{1310F91A-5152-40A4-A398-2C6FF50D63E7}"/>
          </ac:cxnSpMkLst>
        </pc:cxnChg>
      </pc:sldChg>
      <pc:sldChg chg="del">
        <pc:chgData name="Kyle Tidswell-Brown" userId="3518c4a0-5c99-4880-b127-cb60ccf11a39" providerId="ADAL" clId="{AEAB3FC2-C20C-49E8-9B17-29D8A2FC5488}" dt="2019-04-30T14:50:02.674" v="277" actId="2696"/>
        <pc:sldMkLst>
          <pc:docMk/>
          <pc:sldMk cId="3224176347" sldId="377"/>
        </pc:sldMkLst>
      </pc:sldChg>
      <pc:sldChg chg="modSp">
        <pc:chgData name="Kyle Tidswell-Brown" userId="3518c4a0-5c99-4880-b127-cb60ccf11a39" providerId="ADAL" clId="{AEAB3FC2-C20C-49E8-9B17-29D8A2FC5488}" dt="2019-04-30T15:11:58.156" v="341" actId="20577"/>
        <pc:sldMkLst>
          <pc:docMk/>
          <pc:sldMk cId="3852534131" sldId="378"/>
        </pc:sldMkLst>
        <pc:spChg chg="mod">
          <ac:chgData name="Kyle Tidswell-Brown" userId="3518c4a0-5c99-4880-b127-cb60ccf11a39" providerId="ADAL" clId="{AEAB3FC2-C20C-49E8-9B17-29D8A2FC5488}" dt="2019-04-30T15:11:58.156" v="341" actId="20577"/>
          <ac:spMkLst>
            <pc:docMk/>
            <pc:sldMk cId="3852534131" sldId="378"/>
            <ac:spMk id="14" creationId="{C9FC832B-DA66-4A70-A5E0-26106E2A41BB}"/>
          </ac:spMkLst>
        </pc:spChg>
      </pc:sldChg>
      <pc:sldChg chg="modSp">
        <pc:chgData name="Kyle Tidswell-Brown" userId="3518c4a0-5c99-4880-b127-cb60ccf11a39" providerId="ADAL" clId="{AEAB3FC2-C20C-49E8-9B17-29D8A2FC5488}" dt="2019-04-30T15:11:55.350" v="339" actId="20577"/>
        <pc:sldMkLst>
          <pc:docMk/>
          <pc:sldMk cId="2277090379" sldId="385"/>
        </pc:sldMkLst>
        <pc:spChg chg="mod">
          <ac:chgData name="Kyle Tidswell-Brown" userId="3518c4a0-5c99-4880-b127-cb60ccf11a39" providerId="ADAL" clId="{AEAB3FC2-C20C-49E8-9B17-29D8A2FC5488}" dt="2019-04-30T15:11:55.350" v="339" actId="20577"/>
          <ac:spMkLst>
            <pc:docMk/>
            <pc:sldMk cId="2277090379" sldId="385"/>
            <ac:spMk id="14" creationId="{C9FC832B-DA66-4A70-A5E0-26106E2A41BB}"/>
          </ac:spMkLst>
        </pc:spChg>
        <pc:spChg chg="mod">
          <ac:chgData name="Kyle Tidswell-Brown" userId="3518c4a0-5c99-4880-b127-cb60ccf11a39" providerId="ADAL" clId="{AEAB3FC2-C20C-49E8-9B17-29D8A2FC5488}" dt="2019-04-30T14:50:46.311" v="331" actId="20577"/>
          <ac:spMkLst>
            <pc:docMk/>
            <pc:sldMk cId="2277090379" sldId="385"/>
            <ac:spMk id="19" creationId="{5252A847-DE45-4FA3-A1F8-EEBEB845FF8E}"/>
          </ac:spMkLst>
        </pc:spChg>
      </pc:sldChg>
      <pc:sldChg chg="modSp del">
        <pc:chgData name="Kyle Tidswell-Brown" userId="3518c4a0-5c99-4880-b127-cb60ccf11a39" providerId="ADAL" clId="{AEAB3FC2-C20C-49E8-9B17-29D8A2FC5488}" dt="2019-05-01T09:29:00.242" v="546" actId="2696"/>
        <pc:sldMkLst>
          <pc:docMk/>
          <pc:sldMk cId="4182436591" sldId="386"/>
        </pc:sldMkLst>
        <pc:spChg chg="mod">
          <ac:chgData name="Kyle Tidswell-Brown" userId="3518c4a0-5c99-4880-b127-cb60ccf11a39" providerId="ADAL" clId="{AEAB3FC2-C20C-49E8-9B17-29D8A2FC5488}" dt="2019-05-01T09:27:39.710" v="490" actId="6549"/>
          <ac:spMkLst>
            <pc:docMk/>
            <pc:sldMk cId="4182436591" sldId="386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5-01T09:26:41.750" v="434" actId="207"/>
          <ac:grpSpMkLst>
            <pc:docMk/>
            <pc:sldMk cId="4182436591" sldId="386"/>
            <ac:grpSpMk id="3" creationId="{8B984A71-9999-454F-96FE-227C1971755A}"/>
          </ac:grpSpMkLst>
        </pc:grpChg>
        <pc:graphicFrameChg chg="modGraphic">
          <ac:chgData name="Kyle Tidswell-Brown" userId="3518c4a0-5c99-4880-b127-cb60ccf11a39" providerId="ADAL" clId="{AEAB3FC2-C20C-49E8-9B17-29D8A2FC5488}" dt="2019-05-01T09:24:57.740" v="420" actId="207"/>
          <ac:graphicFrameMkLst>
            <pc:docMk/>
            <pc:sldMk cId="4182436591" sldId="386"/>
            <ac:graphicFrameMk id="7" creationId="{345953C3-1A92-42F5-9F0E-5E48A4874E04}"/>
          </ac:graphicFrameMkLst>
        </pc:graphicFrameChg>
      </pc:sldChg>
      <pc:sldChg chg="modSp del">
        <pc:chgData name="Kyle Tidswell-Brown" userId="3518c4a0-5c99-4880-b127-cb60ccf11a39" providerId="ADAL" clId="{AEAB3FC2-C20C-49E8-9B17-29D8A2FC5488}" dt="2019-05-01T09:30:32.409" v="577" actId="2696"/>
        <pc:sldMkLst>
          <pc:docMk/>
          <pc:sldMk cId="935201776" sldId="390"/>
        </pc:sldMkLst>
        <pc:spChg chg="mod">
          <ac:chgData name="Kyle Tidswell-Brown" userId="3518c4a0-5c99-4880-b127-cb60ccf11a39" providerId="ADAL" clId="{AEAB3FC2-C20C-49E8-9B17-29D8A2FC5488}" dt="2019-05-01T09:30:01.394" v="567" actId="207"/>
          <ac:spMkLst>
            <pc:docMk/>
            <pc:sldMk cId="935201776" sldId="390"/>
            <ac:spMk id="19" creationId="{5252A847-DE45-4FA3-A1F8-EEBEB845FF8E}"/>
          </ac:spMkLst>
        </pc:spChg>
      </pc:sldChg>
      <pc:sldChg chg="modSp del">
        <pc:chgData name="Kyle Tidswell-Brown" userId="3518c4a0-5c99-4880-b127-cb60ccf11a39" providerId="ADAL" clId="{AEAB3FC2-C20C-49E8-9B17-29D8A2FC5488}" dt="2019-05-01T09:30:31.368" v="576" actId="2696"/>
        <pc:sldMkLst>
          <pc:docMk/>
          <pc:sldMk cId="1931239856" sldId="391"/>
        </pc:sldMkLst>
        <pc:spChg chg="mod">
          <ac:chgData name="Kyle Tidswell-Brown" userId="3518c4a0-5c99-4880-b127-cb60ccf11a39" providerId="ADAL" clId="{AEAB3FC2-C20C-49E8-9B17-29D8A2FC5488}" dt="2019-05-01T09:30:09.566" v="569" actId="207"/>
          <ac:spMkLst>
            <pc:docMk/>
            <pc:sldMk cId="1931239856" sldId="391"/>
            <ac:spMk id="15" creationId="{3B1BF047-3C48-4678-B4C9-AAD02EACFCA1}"/>
          </ac:spMkLst>
        </pc:spChg>
        <pc:spChg chg="mod">
          <ac:chgData name="Kyle Tidswell-Brown" userId="3518c4a0-5c99-4880-b127-cb60ccf11a39" providerId="ADAL" clId="{AEAB3FC2-C20C-49E8-9B17-29D8A2FC5488}" dt="2019-05-01T09:30:04.597" v="568"/>
          <ac:spMkLst>
            <pc:docMk/>
            <pc:sldMk cId="1931239856" sldId="391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9:29:47.823" v="564" actId="207"/>
          <ac:spMkLst>
            <pc:docMk/>
            <pc:sldMk cId="1931239856" sldId="391"/>
            <ac:spMk id="20" creationId="{0EC6526D-55E0-41A2-889B-AC8073CCAF80}"/>
          </ac:spMkLst>
        </pc:spChg>
        <pc:spChg chg="mod">
          <ac:chgData name="Kyle Tidswell-Brown" userId="3518c4a0-5c99-4880-b127-cb60ccf11a39" providerId="ADAL" clId="{AEAB3FC2-C20C-49E8-9B17-29D8A2FC5488}" dt="2019-05-01T09:29:50.680" v="565" actId="207"/>
          <ac:spMkLst>
            <pc:docMk/>
            <pc:sldMk cId="1931239856" sldId="391"/>
            <ac:spMk id="21" creationId="{541C6674-5EC9-4A20-9BC2-33B5D459096E}"/>
          </ac:spMkLst>
        </pc:spChg>
      </pc:sldChg>
      <pc:sldChg chg="modSp">
        <pc:chgData name="Kyle Tidswell-Brown" userId="3518c4a0-5c99-4880-b127-cb60ccf11a39" providerId="ADAL" clId="{AEAB3FC2-C20C-49E8-9B17-29D8A2FC5488}" dt="2019-05-01T09:32:51.679" v="762" actId="20577"/>
        <pc:sldMkLst>
          <pc:docMk/>
          <pc:sldMk cId="2245272229" sldId="392"/>
        </pc:sldMkLst>
        <pc:spChg chg="mod">
          <ac:chgData name="Kyle Tidswell-Brown" userId="3518c4a0-5c99-4880-b127-cb60ccf11a39" providerId="ADAL" clId="{AEAB3FC2-C20C-49E8-9B17-29D8A2FC5488}" dt="2019-05-01T09:32:30.146" v="720" actId="20577"/>
          <ac:spMkLst>
            <pc:docMk/>
            <pc:sldMk cId="2245272229" sldId="392"/>
            <ac:spMk id="15" creationId="{3B1BF047-3C48-4678-B4C9-AAD02EACFCA1}"/>
          </ac:spMkLst>
        </pc:spChg>
        <pc:spChg chg="mod">
          <ac:chgData name="Kyle Tidswell-Brown" userId="3518c4a0-5c99-4880-b127-cb60ccf11a39" providerId="ADAL" clId="{AEAB3FC2-C20C-49E8-9B17-29D8A2FC5488}" dt="2019-05-01T09:32:51.679" v="762" actId="20577"/>
          <ac:spMkLst>
            <pc:docMk/>
            <pc:sldMk cId="2245272229" sldId="392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9:30:36.932" v="579" actId="207"/>
          <ac:spMkLst>
            <pc:docMk/>
            <pc:sldMk cId="2245272229" sldId="392"/>
            <ac:spMk id="20" creationId="{0EC6526D-55E0-41A2-889B-AC8073CCAF80}"/>
          </ac:spMkLst>
        </pc:spChg>
        <pc:spChg chg="mod">
          <ac:chgData name="Kyle Tidswell-Brown" userId="3518c4a0-5c99-4880-b127-cb60ccf11a39" providerId="ADAL" clId="{AEAB3FC2-C20C-49E8-9B17-29D8A2FC5488}" dt="2019-05-01T09:30:35.036" v="578" actId="207"/>
          <ac:spMkLst>
            <pc:docMk/>
            <pc:sldMk cId="2245272229" sldId="392"/>
            <ac:spMk id="21" creationId="{541C6674-5EC9-4A20-9BC2-33B5D459096E}"/>
          </ac:spMkLst>
        </pc:spChg>
      </pc:sldChg>
      <pc:sldChg chg="del">
        <pc:chgData name="Kyle Tidswell-Brown" userId="3518c4a0-5c99-4880-b127-cb60ccf11a39" providerId="ADAL" clId="{AEAB3FC2-C20C-49E8-9B17-29D8A2FC5488}" dt="2019-04-30T14:48:29.245" v="258" actId="2696"/>
        <pc:sldMkLst>
          <pc:docMk/>
          <pc:sldMk cId="2165912697" sldId="393"/>
        </pc:sldMkLst>
      </pc:sldChg>
      <pc:sldChg chg="modSp del">
        <pc:chgData name="Kyle Tidswell-Brown" userId="3518c4a0-5c99-4880-b127-cb60ccf11a39" providerId="ADAL" clId="{AEAB3FC2-C20C-49E8-9B17-29D8A2FC5488}" dt="2019-05-01T09:28:59.380" v="545" actId="2696"/>
        <pc:sldMkLst>
          <pc:docMk/>
          <pc:sldMk cId="899787518" sldId="394"/>
        </pc:sldMkLst>
        <pc:spChg chg="mod">
          <ac:chgData name="Kyle Tidswell-Brown" userId="3518c4a0-5c99-4880-b127-cb60ccf11a39" providerId="ADAL" clId="{AEAB3FC2-C20C-49E8-9B17-29D8A2FC5488}" dt="2019-05-01T09:25:34.450" v="432" actId="20577"/>
          <ac:spMkLst>
            <pc:docMk/>
            <pc:sldMk cId="899787518" sldId="394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5-01T09:26:36.821" v="433" actId="207"/>
          <ac:grpSpMkLst>
            <pc:docMk/>
            <pc:sldMk cId="899787518" sldId="394"/>
            <ac:grpSpMk id="3" creationId="{8B984A71-9999-454F-96FE-227C1971755A}"/>
          </ac:grpSpMkLst>
        </pc:grpChg>
        <pc:graphicFrameChg chg="modGraphic">
          <ac:chgData name="Kyle Tidswell-Brown" userId="3518c4a0-5c99-4880-b127-cb60ccf11a39" providerId="ADAL" clId="{AEAB3FC2-C20C-49E8-9B17-29D8A2FC5488}" dt="2019-05-01T09:25:12.860" v="425" actId="122"/>
          <ac:graphicFrameMkLst>
            <pc:docMk/>
            <pc:sldMk cId="899787518" sldId="394"/>
            <ac:graphicFrameMk id="7" creationId="{345953C3-1A92-42F5-9F0E-5E48A4874E04}"/>
          </ac:graphicFrameMkLst>
        </pc:graphicFrameChg>
      </pc:sldChg>
      <pc:sldChg chg="addSp delSp modSp">
        <pc:chgData name="Kyle Tidswell-Brown" userId="3518c4a0-5c99-4880-b127-cb60ccf11a39" providerId="ADAL" clId="{AEAB3FC2-C20C-49E8-9B17-29D8A2FC5488}" dt="2019-05-01T09:29:15.610" v="561" actId="20577"/>
        <pc:sldMkLst>
          <pc:docMk/>
          <pc:sldMk cId="1916353750" sldId="395"/>
        </pc:sldMkLst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2" creationId="{7C2CA90C-7C82-470D-8BBC-C68179300937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9" creationId="{453632CE-C9A0-4C0A-9123-A0F957AA4DB0}"/>
          </ac:spMkLst>
        </pc:spChg>
        <pc:spChg chg="mod">
          <ac:chgData name="Kyle Tidswell-Brown" userId="3518c4a0-5c99-4880-b127-cb60ccf11a39" providerId="ADAL" clId="{AEAB3FC2-C20C-49E8-9B17-29D8A2FC5488}" dt="2019-05-01T09:28:50.774" v="543" actId="20577"/>
          <ac:spMkLst>
            <pc:docMk/>
            <pc:sldMk cId="1916353750" sldId="395"/>
            <ac:spMk id="12" creationId="{14CC834A-F467-492C-A68A-6A61520BD4C8}"/>
          </ac:spMkLst>
        </pc:spChg>
        <pc:spChg chg="mod">
          <ac:chgData name="Kyle Tidswell-Brown" userId="3518c4a0-5c99-4880-b127-cb60ccf11a39" providerId="ADAL" clId="{AEAB3FC2-C20C-49E8-9B17-29D8A2FC5488}" dt="2019-05-01T09:29:15.610" v="561" actId="20577"/>
          <ac:spMkLst>
            <pc:docMk/>
            <pc:sldMk cId="1916353750" sldId="395"/>
            <ac:spMk id="19" creationId="{5252A847-DE45-4FA3-A1F8-EEBEB845FF8E}"/>
          </ac:spMkLst>
        </pc:spChg>
        <pc:spChg chg="mod topLvl">
          <ac:chgData name="Kyle Tidswell-Brown" userId="3518c4a0-5c99-4880-b127-cb60ccf11a39" providerId="ADAL" clId="{AEAB3FC2-C20C-49E8-9B17-29D8A2FC5488}" dt="2019-05-01T09:28:10.462" v="508" actId="164"/>
          <ac:spMkLst>
            <pc:docMk/>
            <pc:sldMk cId="1916353750" sldId="395"/>
            <ac:spMk id="20" creationId="{6F5083EA-AC4A-4E55-B8BB-3B03D63C59F3}"/>
          </ac:spMkLst>
        </pc:spChg>
        <pc:spChg chg="mod topLvl">
          <ac:chgData name="Kyle Tidswell-Brown" userId="3518c4a0-5c99-4880-b127-cb60ccf11a39" providerId="ADAL" clId="{AEAB3FC2-C20C-49E8-9B17-29D8A2FC5488}" dt="2019-05-01T09:28:25.238" v="513" actId="164"/>
          <ac:spMkLst>
            <pc:docMk/>
            <pc:sldMk cId="1916353750" sldId="395"/>
            <ac:spMk id="21" creationId="{04C904C7-F9D2-4A87-93C9-189E3E6F7680}"/>
          </ac:spMkLst>
        </pc:spChg>
        <pc:spChg chg="add mod">
          <ac:chgData name="Kyle Tidswell-Brown" userId="3518c4a0-5c99-4880-b127-cb60ccf11a39" providerId="ADAL" clId="{AEAB3FC2-C20C-49E8-9B17-29D8A2FC5488}" dt="2019-05-01T09:28:49.019" v="541" actId="571"/>
          <ac:spMkLst>
            <pc:docMk/>
            <pc:sldMk cId="1916353750" sldId="395"/>
            <ac:spMk id="22" creationId="{E488414B-FBEA-4227-B6B0-FFC7E1CDE2D6}"/>
          </ac:spMkLst>
        </pc:spChg>
        <pc:spChg chg="mod topLvl">
          <ac:chgData name="Kyle Tidswell-Brown" userId="3518c4a0-5c99-4880-b127-cb60ccf11a39" providerId="ADAL" clId="{AEAB3FC2-C20C-49E8-9B17-29D8A2FC5488}" dt="2019-05-01T09:28:25.238" v="513" actId="164"/>
          <ac:spMkLst>
            <pc:docMk/>
            <pc:sldMk cId="1916353750" sldId="395"/>
            <ac:spMk id="23" creationId="{475EA265-50CF-451E-8184-EFD89C1DB855}"/>
          </ac:spMkLst>
        </pc:spChg>
        <pc:spChg chg="mod">
          <ac:chgData name="Kyle Tidswell-Brown" userId="3518c4a0-5c99-4880-b127-cb60ccf11a39" providerId="ADAL" clId="{AEAB3FC2-C20C-49E8-9B17-29D8A2FC5488}" dt="2019-05-01T09:28:10.462" v="508" actId="164"/>
          <ac:spMkLst>
            <pc:docMk/>
            <pc:sldMk cId="1916353750" sldId="395"/>
            <ac:spMk id="24" creationId="{A9353C5F-FA50-402D-8A87-F25FBF09F27F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25" creationId="{383417F6-1341-471F-AB9F-3745ECC6C7A6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37" creationId="{2D59E08F-FBC3-432F-A65A-2C3176F439A8}"/>
          </ac:spMkLst>
        </pc:spChg>
        <pc:grpChg chg="del mod">
          <ac:chgData name="Kyle Tidswell-Brown" userId="3518c4a0-5c99-4880-b127-cb60ccf11a39" providerId="ADAL" clId="{AEAB3FC2-C20C-49E8-9B17-29D8A2FC5488}" dt="2019-05-01T09:28:06.359" v="507" actId="165"/>
          <ac:grpSpMkLst>
            <pc:docMk/>
            <pc:sldMk cId="1916353750" sldId="395"/>
            <ac:grpSpMk id="3" creationId="{8B984A71-9999-454F-96FE-227C1971755A}"/>
          </ac:grpSpMkLst>
        </pc:grpChg>
        <pc:grpChg chg="add mod">
          <ac:chgData name="Kyle Tidswell-Brown" userId="3518c4a0-5c99-4880-b127-cb60ccf11a39" providerId="ADAL" clId="{AEAB3FC2-C20C-49E8-9B17-29D8A2FC5488}" dt="2019-05-01T09:28:25.238" v="513" actId="164"/>
          <ac:grpSpMkLst>
            <pc:docMk/>
            <pc:sldMk cId="1916353750" sldId="395"/>
            <ac:grpSpMk id="4" creationId="{B1967B33-7CB1-4CF1-87FE-5E1848E4FDA4}"/>
          </ac:grpSpMkLst>
        </pc:grpChg>
        <pc:grpChg chg="add mod">
          <ac:chgData name="Kyle Tidswell-Brown" userId="3518c4a0-5c99-4880-b127-cb60ccf11a39" providerId="ADAL" clId="{AEAB3FC2-C20C-49E8-9B17-29D8A2FC5488}" dt="2019-05-01T09:28:32.529" v="528" actId="1036"/>
          <ac:grpSpMkLst>
            <pc:docMk/>
            <pc:sldMk cId="1916353750" sldId="395"/>
            <ac:grpSpMk id="5" creationId="{92A8D64E-34DE-4721-8E23-BB4CD6487AC8}"/>
          </ac:grpSpMkLst>
        </pc:grpChg>
        <pc:graphicFrameChg chg="mod modGraphic">
          <ac:chgData name="Kyle Tidswell-Brown" userId="3518c4a0-5c99-4880-b127-cb60ccf11a39" providerId="ADAL" clId="{AEAB3FC2-C20C-49E8-9B17-29D8A2FC5488}" dt="2019-05-01T09:28:32.529" v="528" actId="1036"/>
          <ac:graphicFrameMkLst>
            <pc:docMk/>
            <pc:sldMk cId="1916353750" sldId="395"/>
            <ac:graphicFrameMk id="7" creationId="{345953C3-1A92-42F5-9F0E-5E48A4874E04}"/>
          </ac:graphicFrameMkLst>
        </pc:graphicFrameChg>
      </pc:sldChg>
      <pc:sldChg chg="modSp add">
        <pc:chgData name="Kyle Tidswell-Brown" userId="3518c4a0-5c99-4880-b127-cb60ccf11a39" providerId="ADAL" clId="{AEAB3FC2-C20C-49E8-9B17-29D8A2FC5488}" dt="2019-04-30T14:42:25.139" v="144" actId="12788"/>
        <pc:sldMkLst>
          <pc:docMk/>
          <pc:sldMk cId="2798250497" sldId="396"/>
        </pc:sldMkLst>
        <pc:spChg chg="mod">
          <ac:chgData name="Kyle Tidswell-Brown" userId="3518c4a0-5c99-4880-b127-cb60ccf11a39" providerId="ADAL" clId="{AEAB3FC2-C20C-49E8-9B17-29D8A2FC5488}" dt="2019-04-30T14:42:02.004" v="143" actId="20577"/>
          <ac:spMkLst>
            <pc:docMk/>
            <pc:sldMk cId="2798250497" sldId="396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4-30T14:42:25.139" v="144" actId="12788"/>
          <ac:grpSpMkLst>
            <pc:docMk/>
            <pc:sldMk cId="2798250497" sldId="396"/>
            <ac:grpSpMk id="47" creationId="{947ED5C4-C2C7-4BD9-8823-CF2CED50236D}"/>
          </ac:grpSpMkLst>
        </pc:grpChg>
        <pc:grpChg chg="mod">
          <ac:chgData name="Kyle Tidswell-Brown" userId="3518c4a0-5c99-4880-b127-cb60ccf11a39" providerId="ADAL" clId="{AEAB3FC2-C20C-49E8-9B17-29D8A2FC5488}" dt="2019-04-30T14:42:25.139" v="144" actId="12788"/>
          <ac:grpSpMkLst>
            <pc:docMk/>
            <pc:sldMk cId="2798250497" sldId="396"/>
            <ac:grpSpMk id="48" creationId="{730948C0-4E1E-472B-822C-46AC457BAE84}"/>
          </ac:grpSpMkLst>
        </pc:grpChg>
      </pc:sldChg>
      <pc:sldChg chg="modSp add">
        <pc:chgData name="Kyle Tidswell-Brown" userId="3518c4a0-5c99-4880-b127-cb60ccf11a39" providerId="ADAL" clId="{AEAB3FC2-C20C-49E8-9B17-29D8A2FC5488}" dt="2019-04-30T14:45:18.974" v="188"/>
        <pc:sldMkLst>
          <pc:docMk/>
          <pc:sldMk cId="380332360" sldId="397"/>
        </pc:sldMkLst>
        <pc:spChg chg="mod">
          <ac:chgData name="Kyle Tidswell-Brown" userId="3518c4a0-5c99-4880-b127-cb60ccf11a39" providerId="ADAL" clId="{AEAB3FC2-C20C-49E8-9B17-29D8A2FC5488}" dt="2019-04-30T14:45:18.974" v="188"/>
          <ac:spMkLst>
            <pc:docMk/>
            <pc:sldMk cId="380332360" sldId="397"/>
            <ac:spMk id="19" creationId="{5252A847-DE45-4FA3-A1F8-EEBEB845FF8E}"/>
          </ac:spMkLst>
        </pc:spChg>
      </pc:sldChg>
      <pc:sldChg chg="modSp add del">
        <pc:chgData name="Kyle Tidswell-Brown" userId="3518c4a0-5c99-4880-b127-cb60ccf11a39" providerId="ADAL" clId="{AEAB3FC2-C20C-49E8-9B17-29D8A2FC5488}" dt="2019-05-01T08:50:46.451" v="374" actId="2696"/>
        <pc:sldMkLst>
          <pc:docMk/>
          <pc:sldMk cId="1673583581" sldId="398"/>
        </pc:sldMkLst>
        <pc:spChg chg="mod">
          <ac:chgData name="Kyle Tidswell-Brown" userId="3518c4a0-5c99-4880-b127-cb60ccf11a39" providerId="ADAL" clId="{AEAB3FC2-C20C-49E8-9B17-29D8A2FC5488}" dt="2019-04-30T14:48:26.976" v="257"/>
          <ac:spMkLst>
            <pc:docMk/>
            <pc:sldMk cId="1673583581" sldId="398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4-30T14:50:21.517" v="318" actId="207"/>
        <pc:sldMkLst>
          <pc:docMk/>
          <pc:sldMk cId="652536405" sldId="399"/>
        </pc:sldMkLst>
        <pc:spChg chg="mod">
          <ac:chgData name="Kyle Tidswell-Brown" userId="3518c4a0-5c99-4880-b127-cb60ccf11a39" providerId="ADAL" clId="{AEAB3FC2-C20C-49E8-9B17-29D8A2FC5488}" dt="2019-04-30T14:50:21.517" v="318" actId="207"/>
          <ac:spMkLst>
            <pc:docMk/>
            <pc:sldMk cId="652536405" sldId="399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5-01T08:51:49.280" v="419" actId="207"/>
        <pc:sldMkLst>
          <pc:docMk/>
          <pc:sldMk cId="3790865794" sldId="400"/>
        </pc:sldMkLst>
        <pc:spChg chg="mod">
          <ac:chgData name="Kyle Tidswell-Brown" userId="3518c4a0-5c99-4880-b127-cb60ccf11a39" providerId="ADAL" clId="{AEAB3FC2-C20C-49E8-9B17-29D8A2FC5488}" dt="2019-05-01T08:51:49.280" v="419" actId="207"/>
          <ac:spMkLst>
            <pc:docMk/>
            <pc:sldMk cId="3790865794" sldId="400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8:51:29.727" v="413" actId="14100"/>
          <ac:spMkLst>
            <pc:docMk/>
            <pc:sldMk cId="3790865794" sldId="400"/>
            <ac:spMk id="39" creationId="{3A3342CB-BA31-4F34-8F71-F3DBF9383A3F}"/>
          </ac:spMkLst>
        </pc:spChg>
      </pc:sldChg>
      <pc:sldChg chg="modSp add">
        <pc:chgData name="Kyle Tidswell-Brown" userId="3518c4a0-5c99-4880-b127-cb60ccf11a39" providerId="ADAL" clId="{AEAB3FC2-C20C-49E8-9B17-29D8A2FC5488}" dt="2019-05-01T09:29:11.028" v="560" actId="5793"/>
        <pc:sldMkLst>
          <pc:docMk/>
          <pc:sldMk cId="3502640227" sldId="401"/>
        </pc:sldMkLst>
        <pc:spChg chg="mod">
          <ac:chgData name="Kyle Tidswell-Brown" userId="3518c4a0-5c99-4880-b127-cb60ccf11a39" providerId="ADAL" clId="{AEAB3FC2-C20C-49E8-9B17-29D8A2FC5488}" dt="2019-05-01T09:29:11.028" v="560" actId="5793"/>
          <ac:spMkLst>
            <pc:docMk/>
            <pc:sldMk cId="3502640227" sldId="401"/>
            <ac:spMk id="19" creationId="{5252A847-DE45-4FA3-A1F8-EEBEB845FF8E}"/>
          </ac:spMkLst>
        </pc:spChg>
      </pc:sldChg>
      <pc:sldChg chg="add">
        <pc:chgData name="Kyle Tidswell-Brown" userId="3518c4a0-5c99-4880-b127-cb60ccf11a39" providerId="ADAL" clId="{AEAB3FC2-C20C-49E8-9B17-29D8A2FC5488}" dt="2019-05-01T09:29:01.944" v="548"/>
        <pc:sldMkLst>
          <pc:docMk/>
          <pc:sldMk cId="482006224" sldId="402"/>
        </pc:sldMkLst>
      </pc:sldChg>
      <pc:sldChg chg="modSp add">
        <pc:chgData name="Kyle Tidswell-Brown" userId="3518c4a0-5c99-4880-b127-cb60ccf11a39" providerId="ADAL" clId="{AEAB3FC2-C20C-49E8-9B17-29D8A2FC5488}" dt="2019-05-01T09:33:09.566" v="869" actId="6549"/>
        <pc:sldMkLst>
          <pc:docMk/>
          <pc:sldMk cId="2161552097" sldId="403"/>
        </pc:sldMkLst>
        <pc:spChg chg="mod">
          <ac:chgData name="Kyle Tidswell-Brown" userId="3518c4a0-5c99-4880-b127-cb60ccf11a39" providerId="ADAL" clId="{AEAB3FC2-C20C-49E8-9B17-29D8A2FC5488}" dt="2019-05-01T09:33:09.566" v="869" actId="6549"/>
          <ac:spMkLst>
            <pc:docMk/>
            <pc:sldMk cId="2161552097" sldId="403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5-01T09:33:13.970" v="876" actId="20577"/>
        <pc:sldMkLst>
          <pc:docMk/>
          <pc:sldMk cId="3247391254" sldId="404"/>
        </pc:sldMkLst>
        <pc:spChg chg="mod">
          <ac:chgData name="Kyle Tidswell-Brown" userId="3518c4a0-5c99-4880-b127-cb60ccf11a39" providerId="ADAL" clId="{AEAB3FC2-C20C-49E8-9B17-29D8A2FC5488}" dt="2019-05-01T09:33:13.970" v="876" actId="20577"/>
          <ac:spMkLst>
            <pc:docMk/>
            <pc:sldMk cId="3247391254" sldId="404"/>
            <ac:spMk id="19" creationId="{5252A847-DE45-4FA3-A1F8-EEBEB845FF8E}"/>
          </ac:spMkLst>
        </pc:spChg>
      </pc:sldChg>
    </pc:docChg>
  </pc:docChgLst>
  <pc:docChgLst>
    <pc:chgData name="Cath Scanlon" userId="217f4c6b-e607-4a48-bdce-98b05a0a86c5" providerId="ADAL" clId="{14FF78ED-B530-493A-864B-374CDBDF9B20}"/>
    <pc:docChg chg="undo redo custSel addSld delSld modSld sldOrd">
      <pc:chgData name="Cath Scanlon" userId="217f4c6b-e607-4a48-bdce-98b05a0a86c5" providerId="ADAL" clId="{14FF78ED-B530-493A-864B-374CDBDF9B20}" dt="2019-04-29T22:02:02.332" v="1489" actId="207"/>
      <pc:docMkLst>
        <pc:docMk/>
      </pc:docMkLst>
      <pc:sldChg chg="modSp">
        <pc:chgData name="Cath Scanlon" userId="217f4c6b-e607-4a48-bdce-98b05a0a86c5" providerId="ADAL" clId="{14FF78ED-B530-493A-864B-374CDBDF9B20}" dt="2019-04-26T05:35:21.614" v="15" actId="403"/>
        <pc:sldMkLst>
          <pc:docMk/>
          <pc:sldMk cId="2637481266" sldId="256"/>
        </pc:sldMkLst>
        <pc:spChg chg="mod">
          <ac:chgData name="Cath Scanlon" userId="217f4c6b-e607-4a48-bdce-98b05a0a86c5" providerId="ADAL" clId="{14FF78ED-B530-493A-864B-374CDBDF9B20}" dt="2019-04-26T05:35:21.614" v="15" actId="403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05:34:47.192" v="8" actId="255"/>
        <pc:sldMkLst>
          <pc:docMk/>
          <pc:sldMk cId="3855900595" sldId="301"/>
        </pc:sldMkLst>
        <pc:spChg chg="mod">
          <ac:chgData name="Cath Scanlon" userId="217f4c6b-e607-4a48-bdce-98b05a0a86c5" providerId="ADAL" clId="{14FF78ED-B530-493A-864B-374CDBDF9B20}" dt="2019-04-26T05:34:47.192" v="8" actId="255"/>
          <ac:spMkLst>
            <pc:docMk/>
            <pc:sldMk cId="3855900595" sldId="301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15:52:49.574" v="914" actId="1036"/>
        <pc:sldMkLst>
          <pc:docMk/>
          <pc:sldMk cId="36917022" sldId="360"/>
        </pc:sldMkLst>
        <pc:spChg chg="mod">
          <ac:chgData name="Cath Scanlon" userId="217f4c6b-e607-4a48-bdce-98b05a0a86c5" providerId="ADAL" clId="{14FF78ED-B530-493A-864B-374CDBDF9B20}" dt="2019-04-26T15:52:49.574" v="914" actId="1036"/>
          <ac:spMkLst>
            <pc:docMk/>
            <pc:sldMk cId="36917022" sldId="360"/>
            <ac:spMk id="9" creationId="{15211669-9FE5-4D2F-AA30-BE6B31C5805B}"/>
          </ac:spMkLst>
        </pc:spChg>
        <pc:spChg chg="mod">
          <ac:chgData name="Cath Scanlon" userId="217f4c6b-e607-4a48-bdce-98b05a0a86c5" providerId="ADAL" clId="{14FF78ED-B530-493A-864B-374CDBDF9B20}" dt="2019-04-26T05:37:13.627" v="34" actId="14100"/>
          <ac:spMkLst>
            <pc:docMk/>
            <pc:sldMk cId="36917022" sldId="360"/>
            <ac:spMk id="11" creationId="{ED935ECF-0B28-4F5E-AAF0-678336322F67}"/>
          </ac:spMkLst>
        </pc:spChg>
        <pc:spChg chg="mod">
          <ac:chgData name="Cath Scanlon" userId="217f4c6b-e607-4a48-bdce-98b05a0a86c5" providerId="ADAL" clId="{14FF78ED-B530-493A-864B-374CDBDF9B20}" dt="2019-04-26T05:36:48.752" v="30" actId="255"/>
          <ac:spMkLst>
            <pc:docMk/>
            <pc:sldMk cId="36917022" sldId="360"/>
            <ac:spMk id="12" creationId="{458C3C57-25B8-4F7A-87C1-4E593EB0B89A}"/>
          </ac:spMkLst>
        </pc:spChg>
        <pc:spChg chg="mod">
          <ac:chgData name="Cath Scanlon" userId="217f4c6b-e607-4a48-bdce-98b05a0a86c5" providerId="ADAL" clId="{14FF78ED-B530-493A-864B-374CDBDF9B20}" dt="2019-04-26T05:36:48.752" v="30" actId="255"/>
          <ac:spMkLst>
            <pc:docMk/>
            <pc:sldMk cId="36917022" sldId="360"/>
            <ac:spMk id="13" creationId="{092CE13C-91B6-437E-939E-380BF83B9056}"/>
          </ac:spMkLst>
        </pc:spChg>
        <pc:spChg chg="mod">
          <ac:chgData name="Cath Scanlon" userId="217f4c6b-e607-4a48-bdce-98b05a0a86c5" providerId="ADAL" clId="{14FF78ED-B530-493A-864B-374CDBDF9B20}" dt="2019-04-26T05:37:05.544" v="33" actId="403"/>
          <ac:spMkLst>
            <pc:docMk/>
            <pc:sldMk cId="36917022" sldId="360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05:35:41.917" v="17" actId="113"/>
        <pc:sldMkLst>
          <pc:docMk/>
          <pc:sldMk cId="2319112823" sldId="371"/>
        </pc:sldMkLst>
        <pc:spChg chg="mod">
          <ac:chgData name="Cath Scanlon" userId="217f4c6b-e607-4a48-bdce-98b05a0a86c5" providerId="ADAL" clId="{14FF78ED-B530-493A-864B-374CDBDF9B20}" dt="2019-04-26T05:35:17.748" v="13" actId="403"/>
          <ac:spMkLst>
            <pc:docMk/>
            <pc:sldMk cId="2319112823" sldId="371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5" creationId="{45AC9545-0568-4A95-9EF9-D5DAFC113416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6" creationId="{3AC758C7-800F-40DA-8862-A8354BF1E5DF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7" creationId="{B3F764B1-2815-4662-BC79-A542D16AE637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8" creationId="{3FF76297-CDA3-4AE5-B75C-24FB2813CAB4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9" creationId="{AAE02C15-D778-463A-A2FF-4E4B740CE845}"/>
          </ac:spMkLst>
        </pc:spChg>
      </pc:sldChg>
      <pc:sldChg chg="addSp delSp modSp">
        <pc:chgData name="Cath Scanlon" userId="217f4c6b-e607-4a48-bdce-98b05a0a86c5" providerId="ADAL" clId="{14FF78ED-B530-493A-864B-374CDBDF9B20}" dt="2019-04-26T16:03:15.141" v="991" actId="20577"/>
        <pc:sldMkLst>
          <pc:docMk/>
          <pc:sldMk cId="972686969" sldId="374"/>
        </pc:sldMkLst>
        <pc:spChg chg="add mod">
          <ac:chgData name="Cath Scanlon" userId="217f4c6b-e607-4a48-bdce-98b05a0a86c5" providerId="ADAL" clId="{14FF78ED-B530-493A-864B-374CDBDF9B20}" dt="2019-04-26T15:59:40.308" v="915" actId="1076"/>
          <ac:spMkLst>
            <pc:docMk/>
            <pc:sldMk cId="972686969" sldId="374"/>
            <ac:spMk id="2" creationId="{99510AC6-B46C-4A6E-B4F5-543579BD09D8}"/>
          </ac:spMkLst>
        </pc:spChg>
        <pc:spChg chg="add del">
          <ac:chgData name="Cath Scanlon" userId="217f4c6b-e607-4a48-bdce-98b05a0a86c5" providerId="ADAL" clId="{14FF78ED-B530-493A-864B-374CDBDF9B20}" dt="2019-04-26T15:59:50.325" v="918"/>
          <ac:spMkLst>
            <pc:docMk/>
            <pc:sldMk cId="972686969" sldId="374"/>
            <ac:spMk id="3" creationId="{FD02064D-FB7D-4014-A11D-F090E980FD89}"/>
          </ac:spMkLst>
        </pc:spChg>
        <pc:spChg chg="mod">
          <ac:chgData name="Cath Scanlon" userId="217f4c6b-e607-4a48-bdce-98b05a0a86c5" providerId="ADAL" clId="{14FF78ED-B530-493A-864B-374CDBDF9B20}" dt="2019-04-26T16:03:15.141" v="991" actId="20577"/>
          <ac:spMkLst>
            <pc:docMk/>
            <pc:sldMk cId="972686969" sldId="374"/>
            <ac:spMk id="19" creationId="{5252A847-DE45-4FA3-A1F8-EEBEB845FF8E}"/>
          </ac:spMkLst>
        </pc:spChg>
        <pc:spChg chg="del">
          <ac:chgData name="Cath Scanlon" userId="217f4c6b-e607-4a48-bdce-98b05a0a86c5" providerId="ADAL" clId="{14FF78ED-B530-493A-864B-374CDBDF9B20}" dt="2019-04-26T05:40:52.880" v="59" actId="478"/>
          <ac:spMkLst>
            <pc:docMk/>
            <pc:sldMk cId="972686969" sldId="374"/>
            <ac:spMk id="21" creationId="{BEC24F1F-C9F9-4192-AEF4-0A7DFBFD540A}"/>
          </ac:spMkLst>
        </pc:spChg>
        <pc:spChg chg="del">
          <ac:chgData name="Cath Scanlon" userId="217f4c6b-e607-4a48-bdce-98b05a0a86c5" providerId="ADAL" clId="{14FF78ED-B530-493A-864B-374CDBDF9B20}" dt="2019-04-26T05:40:52.880" v="59" actId="478"/>
          <ac:spMkLst>
            <pc:docMk/>
            <pc:sldMk cId="972686969" sldId="374"/>
            <ac:spMk id="22" creationId="{ED952B84-B52C-4866-99BF-7B71D54DD2FC}"/>
          </ac:spMkLst>
        </pc:spChg>
        <pc:spChg chg="add mod">
          <ac:chgData name="Cath Scanlon" userId="217f4c6b-e607-4a48-bdce-98b05a0a86c5" providerId="ADAL" clId="{14FF78ED-B530-493A-864B-374CDBDF9B20}" dt="2019-04-26T16:01:57.766" v="953" actId="1076"/>
          <ac:spMkLst>
            <pc:docMk/>
            <pc:sldMk cId="972686969" sldId="374"/>
            <ac:spMk id="25" creationId="{82C60D0A-D15F-4B72-B827-DF2B51247A2C}"/>
          </ac:spMkLst>
        </pc:spChg>
        <pc:spChg chg="add mod">
          <ac:chgData name="Cath Scanlon" userId="217f4c6b-e607-4a48-bdce-98b05a0a86c5" providerId="ADAL" clId="{14FF78ED-B530-493A-864B-374CDBDF9B20}" dt="2019-04-26T16:02:32.563" v="964" actId="1076"/>
          <ac:spMkLst>
            <pc:docMk/>
            <pc:sldMk cId="972686969" sldId="374"/>
            <ac:spMk id="26" creationId="{984D2E34-46D8-4D4C-B646-AEF8057C2D66}"/>
          </ac:spMkLst>
        </pc:spChg>
        <pc:spChg chg="mod topLvl">
          <ac:chgData name="Cath Scanlon" userId="217f4c6b-e607-4a48-bdce-98b05a0a86c5" providerId="ADAL" clId="{14FF78ED-B530-493A-864B-374CDBDF9B20}" dt="2019-04-26T16:01:50.729" v="952" actId="1038"/>
          <ac:spMkLst>
            <pc:docMk/>
            <pc:sldMk cId="972686969" sldId="374"/>
            <ac:spMk id="28" creationId="{F93D134C-9142-448A-9952-C27FCA2C3A5A}"/>
          </ac:spMkLst>
        </pc:spChg>
        <pc:spChg chg="mod topLvl">
          <ac:chgData name="Cath Scanlon" userId="217f4c6b-e607-4a48-bdce-98b05a0a86c5" providerId="ADAL" clId="{14FF78ED-B530-493A-864B-374CDBDF9B20}" dt="2019-04-26T16:02:07.590" v="956" actId="14100"/>
          <ac:spMkLst>
            <pc:docMk/>
            <pc:sldMk cId="972686969" sldId="374"/>
            <ac:spMk id="30" creationId="{514B73E9-9E9E-490F-9BB7-69211917FAAB}"/>
          </ac:spMkLst>
        </pc:spChg>
        <pc:spChg chg="add mod">
          <ac:chgData name="Cath Scanlon" userId="217f4c6b-e607-4a48-bdce-98b05a0a86c5" providerId="ADAL" clId="{14FF78ED-B530-493A-864B-374CDBDF9B20}" dt="2019-04-26T16:01:21.746" v="940" actId="1076"/>
          <ac:spMkLst>
            <pc:docMk/>
            <pc:sldMk cId="972686969" sldId="374"/>
            <ac:spMk id="31" creationId="{DD727E5F-BB63-4F64-B91F-D674E2221602}"/>
          </ac:spMkLst>
        </pc:spChg>
        <pc:spChg chg="add mod">
          <ac:chgData name="Cath Scanlon" userId="217f4c6b-e607-4a48-bdce-98b05a0a86c5" providerId="ADAL" clId="{14FF78ED-B530-493A-864B-374CDBDF9B20}" dt="2019-04-26T16:00:33.898" v="928" actId="14100"/>
          <ac:spMkLst>
            <pc:docMk/>
            <pc:sldMk cId="972686969" sldId="374"/>
            <ac:spMk id="32" creationId="{4D1F7A0E-64C9-4909-A3AE-8521B6C1497E}"/>
          </ac:spMkLst>
        </pc:spChg>
        <pc:spChg chg="add mod">
          <ac:chgData name="Cath Scanlon" userId="217f4c6b-e607-4a48-bdce-98b05a0a86c5" providerId="ADAL" clId="{14FF78ED-B530-493A-864B-374CDBDF9B20}" dt="2019-04-26T16:02:26.462" v="963" actId="14100"/>
          <ac:spMkLst>
            <pc:docMk/>
            <pc:sldMk cId="972686969" sldId="374"/>
            <ac:spMk id="33" creationId="{96C47F6F-DBBD-457B-9241-422B383AE834}"/>
          </ac:spMkLst>
        </pc:spChg>
        <pc:spChg chg="add mod">
          <ac:chgData name="Cath Scanlon" userId="217f4c6b-e607-4a48-bdce-98b05a0a86c5" providerId="ADAL" clId="{14FF78ED-B530-493A-864B-374CDBDF9B20}" dt="2019-04-26T16:02:51.998" v="971" actId="14100"/>
          <ac:spMkLst>
            <pc:docMk/>
            <pc:sldMk cId="972686969" sldId="374"/>
            <ac:spMk id="34" creationId="{3B0CB80C-1BAD-40DA-A92B-EAFD95DD2DB2}"/>
          </ac:spMkLst>
        </pc:spChg>
        <pc:spChg chg="add mod">
          <ac:chgData name="Cath Scanlon" userId="217f4c6b-e607-4a48-bdce-98b05a0a86c5" providerId="ADAL" clId="{14FF78ED-B530-493A-864B-374CDBDF9B20}" dt="2019-04-26T16:03:02.201" v="974" actId="20577"/>
          <ac:spMkLst>
            <pc:docMk/>
            <pc:sldMk cId="972686969" sldId="374"/>
            <ac:spMk id="35" creationId="{925B3B39-9C6F-4D0A-9ACA-AE560E2EB711}"/>
          </ac:spMkLst>
        </pc:spChg>
        <pc:grpChg chg="del">
          <ac:chgData name="Cath Scanlon" userId="217f4c6b-e607-4a48-bdce-98b05a0a86c5" providerId="ADAL" clId="{14FF78ED-B530-493A-864B-374CDBDF9B20}" dt="2019-04-26T05:40:52.880" v="59" actId="478"/>
          <ac:grpSpMkLst>
            <pc:docMk/>
            <pc:sldMk cId="972686969" sldId="374"/>
            <ac:grpSpMk id="4" creationId="{5E9CE88E-36ED-4FC8-AD7E-968D83859526}"/>
          </ac:grpSpMkLst>
        </pc:grpChg>
        <pc:grpChg chg="add del mod">
          <ac:chgData name="Cath Scanlon" userId="217f4c6b-e607-4a48-bdce-98b05a0a86c5" providerId="ADAL" clId="{14FF78ED-B530-493A-864B-374CDBDF9B20}" dt="2019-04-26T16:00:38.681" v="929" actId="165"/>
          <ac:grpSpMkLst>
            <pc:docMk/>
            <pc:sldMk cId="972686969" sldId="374"/>
            <ac:grpSpMk id="27" creationId="{B0574DA7-5902-42AD-87CA-6D7AC461851F}"/>
          </ac:grpSpMkLst>
        </pc:grpChg>
        <pc:cxnChg chg="mod">
          <ac:chgData name="Cath Scanlon" userId="217f4c6b-e607-4a48-bdce-98b05a0a86c5" providerId="ADAL" clId="{14FF78ED-B530-493A-864B-374CDBDF9B20}" dt="2019-04-26T05:38:15.487" v="45" actId="1076"/>
          <ac:cxnSpMkLst>
            <pc:docMk/>
            <pc:sldMk cId="972686969" sldId="374"/>
            <ac:cxnSpMk id="15" creationId="{7610979E-DAEA-409D-A781-4CBF94879C80}"/>
          </ac:cxnSpMkLst>
        </pc:cxnChg>
        <pc:cxnChg chg="mod">
          <ac:chgData name="Cath Scanlon" userId="217f4c6b-e607-4a48-bdce-98b05a0a86c5" providerId="ADAL" clId="{14FF78ED-B530-493A-864B-374CDBDF9B20}" dt="2019-04-26T05:38:31.217" v="47" actId="1076"/>
          <ac:cxnSpMkLst>
            <pc:docMk/>
            <pc:sldMk cId="972686969" sldId="374"/>
            <ac:cxnSpMk id="20" creationId="{DC0D06B7-E8C1-482B-A5A7-293FA5C45FAF}"/>
          </ac:cxnSpMkLst>
        </pc:cxnChg>
        <pc:cxnChg chg="mod topLvl">
          <ac:chgData name="Cath Scanlon" userId="217f4c6b-e607-4a48-bdce-98b05a0a86c5" providerId="ADAL" clId="{14FF78ED-B530-493A-864B-374CDBDF9B20}" dt="2019-04-26T16:01:40.486" v="944" actId="14100"/>
          <ac:cxnSpMkLst>
            <pc:docMk/>
            <pc:sldMk cId="972686969" sldId="374"/>
            <ac:cxnSpMk id="29" creationId="{4C9C7726-AD24-4839-AEA2-E523509E899F}"/>
          </ac:cxnSpMkLst>
        </pc:cxnChg>
      </pc:sldChg>
      <pc:sldChg chg="modSp">
        <pc:chgData name="Cath Scanlon" userId="217f4c6b-e607-4a48-bdce-98b05a0a86c5" providerId="ADAL" clId="{14FF78ED-B530-493A-864B-374CDBDF9B20}" dt="2019-04-26T05:42:13.764" v="86" actId="255"/>
        <pc:sldMkLst>
          <pc:docMk/>
          <pc:sldMk cId="1360669541" sldId="376"/>
        </pc:sldMkLst>
        <pc:spChg chg="mod">
          <ac:chgData name="Cath Scanlon" userId="217f4c6b-e607-4a48-bdce-98b05a0a86c5" providerId="ADAL" clId="{14FF78ED-B530-493A-864B-374CDBDF9B20}" dt="2019-04-26T05:42:05.594" v="83" actId="404"/>
          <ac:spMkLst>
            <pc:docMk/>
            <pc:sldMk cId="1360669541" sldId="376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6" creationId="{62A019B4-1E27-48E0-951F-5C48FE9BADD6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7" creationId="{97DF9796-0807-48A3-A19A-88B63E044DE0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8" creationId="{494EA001-4768-4A98-A80D-05F5F2FF880E}"/>
          </ac:spMkLst>
        </pc:spChg>
      </pc:sldChg>
      <pc:sldChg chg="addSp delSp modSp">
        <pc:chgData name="Cath Scanlon" userId="217f4c6b-e607-4a48-bdce-98b05a0a86c5" providerId="ADAL" clId="{14FF78ED-B530-493A-864B-374CDBDF9B20}" dt="2019-04-26T16:12:11.104" v="1118" actId="170"/>
        <pc:sldMkLst>
          <pc:docMk/>
          <pc:sldMk cId="3852534131" sldId="378"/>
        </pc:sldMkLst>
        <pc:spChg chg="add mod">
          <ac:chgData name="Cath Scanlon" userId="217f4c6b-e607-4a48-bdce-98b05a0a86c5" providerId="ADAL" clId="{14FF78ED-B530-493A-864B-374CDBDF9B20}" dt="2019-04-26T16:07:42.873" v="1065" actId="14100"/>
          <ac:spMkLst>
            <pc:docMk/>
            <pc:sldMk cId="3852534131" sldId="378"/>
            <ac:spMk id="13" creationId="{0CA32CED-4BF6-4A5D-B7D9-86671A192D89}"/>
          </ac:spMkLst>
        </pc:spChg>
        <pc:spChg chg="mod">
          <ac:chgData name="Cath Scanlon" userId="217f4c6b-e607-4a48-bdce-98b05a0a86c5" providerId="ADAL" clId="{14FF78ED-B530-493A-864B-374CDBDF9B20}" dt="2019-04-26T16:10:37.709" v="1089" actId="20577"/>
          <ac:spMkLst>
            <pc:docMk/>
            <pc:sldMk cId="3852534131" sldId="378"/>
            <ac:spMk id="14" creationId="{C9FC832B-DA66-4A70-A5E0-26106E2A41BB}"/>
          </ac:spMkLst>
        </pc:spChg>
        <pc:spChg chg="mod">
          <ac:chgData name="Cath Scanlon" userId="217f4c6b-e607-4a48-bdce-98b05a0a86c5" providerId="ADAL" clId="{14FF78ED-B530-493A-864B-374CDBDF9B20}" dt="2019-04-26T16:11:05.985" v="1096" actId="12788"/>
          <ac:spMkLst>
            <pc:docMk/>
            <pc:sldMk cId="3852534131" sldId="378"/>
            <ac:spMk id="15" creationId="{F8B78BE1-AB95-40FD-90CE-9D20438A1F05}"/>
          </ac:spMkLst>
        </pc:spChg>
        <pc:spChg chg="mod">
          <ac:chgData name="Cath Scanlon" userId="217f4c6b-e607-4a48-bdce-98b05a0a86c5" providerId="ADAL" clId="{14FF78ED-B530-493A-864B-374CDBDF9B20}" dt="2019-04-26T05:45:07.148" v="155" actId="403"/>
          <ac:spMkLst>
            <pc:docMk/>
            <pc:sldMk cId="3852534131" sldId="378"/>
            <ac:spMk id="19" creationId="{5252A847-DE45-4FA3-A1F8-EEBEB845FF8E}"/>
          </ac:spMkLst>
        </pc:spChg>
        <pc:spChg chg="mod ord">
          <ac:chgData name="Cath Scanlon" userId="217f4c6b-e607-4a48-bdce-98b05a0a86c5" providerId="ADAL" clId="{14FF78ED-B530-493A-864B-374CDBDF9B20}" dt="2019-04-26T16:09:09.712" v="1068" actId="1076"/>
          <ac:spMkLst>
            <pc:docMk/>
            <pc:sldMk cId="3852534131" sldId="378"/>
            <ac:spMk id="20" creationId="{D339CAA1-513C-42D6-9ADC-F671B66F684B}"/>
          </ac:spMkLst>
        </pc:spChg>
        <pc:spChg chg="mod ord">
          <ac:chgData name="Cath Scanlon" userId="217f4c6b-e607-4a48-bdce-98b05a0a86c5" providerId="ADAL" clId="{14FF78ED-B530-493A-864B-374CDBDF9B20}" dt="2019-04-26T16:12:11.104" v="1118" actId="170"/>
          <ac:spMkLst>
            <pc:docMk/>
            <pc:sldMk cId="3852534131" sldId="378"/>
            <ac:spMk id="21" creationId="{C711F20A-3567-4C7D-AF8C-4D80E165F8A2}"/>
          </ac:spMkLst>
        </pc:spChg>
        <pc:spChg chg="del mod">
          <ac:chgData name="Cath Scanlon" userId="217f4c6b-e607-4a48-bdce-98b05a0a86c5" providerId="ADAL" clId="{14FF78ED-B530-493A-864B-374CDBDF9B20}" dt="2019-04-26T16:10:51.650" v="1092" actId="478"/>
          <ac:spMkLst>
            <pc:docMk/>
            <pc:sldMk cId="3852534131" sldId="378"/>
            <ac:spMk id="22" creationId="{9C29FAC9-93F6-4A48-9E48-A7D38FDAC6A0}"/>
          </ac:spMkLst>
        </pc:spChg>
        <pc:spChg chg="mod">
          <ac:chgData name="Cath Scanlon" userId="217f4c6b-e607-4a48-bdce-98b05a0a86c5" providerId="ADAL" clId="{14FF78ED-B530-493A-864B-374CDBDF9B20}" dt="2019-04-26T16:11:59.630" v="1116" actId="207"/>
          <ac:spMkLst>
            <pc:docMk/>
            <pc:sldMk cId="3852534131" sldId="378"/>
            <ac:spMk id="23" creationId="{3C32445A-5B0F-417D-BEFB-057F01CAD0D3}"/>
          </ac:spMkLst>
        </pc:spChg>
        <pc:spChg chg="add del mod">
          <ac:chgData name="Cath Scanlon" userId="217f4c6b-e607-4a48-bdce-98b05a0a86c5" providerId="ADAL" clId="{14FF78ED-B530-493A-864B-374CDBDF9B20}" dt="2019-04-26T16:11:24.839" v="1109" actId="478"/>
          <ac:spMkLst>
            <pc:docMk/>
            <pc:sldMk cId="3852534131" sldId="378"/>
            <ac:spMk id="24" creationId="{66C31C43-5AAE-4AE7-BECF-01AEB3CC4D2B}"/>
          </ac:spMkLst>
        </pc:spChg>
        <pc:spChg chg="add del">
          <ac:chgData name="Cath Scanlon" userId="217f4c6b-e607-4a48-bdce-98b05a0a86c5" providerId="ADAL" clId="{14FF78ED-B530-493A-864B-374CDBDF9B20}" dt="2019-04-26T16:09:04.058" v="1067" actId="478"/>
          <ac:spMkLst>
            <pc:docMk/>
            <pc:sldMk cId="3852534131" sldId="378"/>
            <ac:spMk id="26" creationId="{E3F31911-76CE-4F1C-9472-0F6CFB580681}"/>
          </ac:spMkLst>
        </pc:spChg>
        <pc:spChg chg="add del mod">
          <ac:chgData name="Cath Scanlon" userId="217f4c6b-e607-4a48-bdce-98b05a0a86c5" providerId="ADAL" clId="{14FF78ED-B530-493A-864B-374CDBDF9B20}" dt="2019-04-26T16:11:09.923" v="1101" actId="1035"/>
          <ac:spMkLst>
            <pc:docMk/>
            <pc:sldMk cId="3852534131" sldId="378"/>
            <ac:spMk id="27" creationId="{0C3F8EE7-757A-41F5-869C-BB4A1A61A146}"/>
          </ac:spMkLst>
        </pc:spChg>
        <pc:graphicFrameChg chg="add del mod ord">
          <ac:chgData name="Cath Scanlon" userId="217f4c6b-e607-4a48-bdce-98b05a0a86c5" providerId="ADAL" clId="{14FF78ED-B530-493A-864B-374CDBDF9B20}" dt="2019-04-26T16:10:42.957" v="1090" actId="478"/>
          <ac:graphicFrameMkLst>
            <pc:docMk/>
            <pc:sldMk cId="3852534131" sldId="378"/>
            <ac:graphicFrameMk id="25" creationId="{4EDCE1CE-BE33-4911-A877-E422017D60C4}"/>
          </ac:graphicFrameMkLst>
        </pc:graphicFrameChg>
      </pc:sldChg>
      <pc:sldChg chg="modSp">
        <pc:chgData name="Cath Scanlon" userId="217f4c6b-e607-4a48-bdce-98b05a0a86c5" providerId="ADAL" clId="{14FF78ED-B530-493A-864B-374CDBDF9B20}" dt="2019-04-29T22:00:16.742" v="1476" actId="20577"/>
        <pc:sldMkLst>
          <pc:docMk/>
          <pc:sldMk cId="2050125134" sldId="381"/>
        </pc:sldMkLst>
        <pc:spChg chg="mod">
          <ac:chgData name="Cath Scanlon" userId="217f4c6b-e607-4a48-bdce-98b05a0a86c5" providerId="ADAL" clId="{14FF78ED-B530-493A-864B-374CDBDF9B20}" dt="2019-04-29T22:00:16.742" v="1476" actId="20577"/>
          <ac:spMkLst>
            <pc:docMk/>
            <pc:sldMk cId="2050125134" sldId="381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5" creationId="{58E51577-E708-4A87-965B-2F91B7880C60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6" creationId="{D3608D40-801E-4465-B417-8D1B8EA5C047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7" creationId="{60BA4A68-92BF-444C-A63A-32D9F2D3E21B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8" creationId="{1631A1B6-D9D4-4E30-B058-E312E02A4BD9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9" creationId="{C7BB5BDD-9DF0-4292-BD18-CC94F86A5472}"/>
          </ac:spMkLst>
        </pc:spChg>
      </pc:sldChg>
      <pc:sldChg chg="modSp">
        <pc:chgData name="Cath Scanlon" userId="217f4c6b-e607-4a48-bdce-98b05a0a86c5" providerId="ADAL" clId="{14FF78ED-B530-493A-864B-374CDBDF9B20}" dt="2019-04-29T22:00:25.297" v="1477" actId="20577"/>
        <pc:sldMkLst>
          <pc:docMk/>
          <pc:sldMk cId="3376625617" sldId="382"/>
        </pc:sldMkLst>
        <pc:spChg chg="mod">
          <ac:chgData name="Cath Scanlon" userId="217f4c6b-e607-4a48-bdce-98b05a0a86c5" providerId="ADAL" clId="{14FF78ED-B530-493A-864B-374CDBDF9B20}" dt="2019-04-29T22:00:25.297" v="1477" actId="20577"/>
          <ac:spMkLst>
            <pc:docMk/>
            <pc:sldMk cId="3376625617" sldId="382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5" creationId="{58E51577-E708-4A87-965B-2F91B7880C60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6" creationId="{D3608D40-801E-4465-B417-8D1B8EA5C047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7" creationId="{60BA4A68-92BF-444C-A63A-32D9F2D3E21B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8" creationId="{1631A1B6-D9D4-4E30-B058-E312E02A4BD9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9" creationId="{C7BB5BDD-9DF0-4292-BD18-CC94F86A5472}"/>
          </ac:spMkLst>
        </pc:spChg>
      </pc:sldChg>
      <pc:sldChg chg="addSp delSp modSp">
        <pc:chgData name="Cath Scanlon" userId="217f4c6b-e607-4a48-bdce-98b05a0a86c5" providerId="ADAL" clId="{14FF78ED-B530-493A-864B-374CDBDF9B20}" dt="2019-04-26T16:12:19.848" v="1120" actId="478"/>
        <pc:sldMkLst>
          <pc:docMk/>
          <pc:sldMk cId="2277090379" sldId="385"/>
        </pc:sldMkLst>
        <pc:spChg chg="add del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13" creationId="{FD5BDFFD-4B0C-41EA-A829-F7AB13890C1C}"/>
          </ac:spMkLst>
        </pc:spChg>
        <pc:spChg chg="mod">
          <ac:chgData name="Cath Scanlon" userId="217f4c6b-e607-4a48-bdce-98b05a0a86c5" providerId="ADAL" clId="{14FF78ED-B530-493A-864B-374CDBDF9B20}" dt="2019-04-26T16:11:47.838" v="1114" actId="20577"/>
          <ac:spMkLst>
            <pc:docMk/>
            <pc:sldMk cId="2277090379" sldId="385"/>
            <ac:spMk id="14" creationId="{C9FC832B-DA66-4A70-A5E0-26106E2A41BB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15" creationId="{F8B78BE1-AB95-40FD-90CE-9D20438A1F05}"/>
          </ac:spMkLst>
        </pc:spChg>
        <pc:spChg chg="mod">
          <ac:chgData name="Cath Scanlon" userId="217f4c6b-e607-4a48-bdce-98b05a0a86c5" providerId="ADAL" clId="{14FF78ED-B530-493A-864B-374CDBDF9B20}" dt="2019-04-26T16:04:53.441" v="1030" actId="20577"/>
          <ac:spMkLst>
            <pc:docMk/>
            <pc:sldMk cId="2277090379" sldId="385"/>
            <ac:spMk id="19" creationId="{5252A847-DE45-4FA3-A1F8-EEBEB845FF8E}"/>
          </ac:spMkLst>
        </pc:spChg>
        <pc:spChg chg="del mod">
          <ac:chgData name="Cath Scanlon" userId="217f4c6b-e607-4a48-bdce-98b05a0a86c5" providerId="ADAL" clId="{14FF78ED-B530-493A-864B-374CDBDF9B20}" dt="2019-04-26T05:46:03.684" v="171" actId="478"/>
          <ac:spMkLst>
            <pc:docMk/>
            <pc:sldMk cId="2277090379" sldId="385"/>
            <ac:spMk id="20" creationId="{D339CAA1-513C-42D6-9ADC-F671B66F684B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1" creationId="{C711F20A-3567-4C7D-AF8C-4D80E165F8A2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2" creationId="{9C29FAC9-93F6-4A48-9E48-A7D38FDAC6A0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3" creationId="{3C32445A-5B0F-417D-BEFB-057F01CAD0D3}"/>
          </ac:spMkLst>
        </pc:spChg>
        <pc:spChg chg="add del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4" creationId="{AB16CF9C-AD16-4C6D-8942-FDCD051C5B3D}"/>
          </ac:spMkLst>
        </pc:spChg>
        <pc:spChg chg="add del mod">
          <ac:chgData name="Cath Scanlon" userId="217f4c6b-e607-4a48-bdce-98b05a0a86c5" providerId="ADAL" clId="{14FF78ED-B530-493A-864B-374CDBDF9B20}" dt="2019-04-26T16:12:19.848" v="1120" actId="478"/>
          <ac:spMkLst>
            <pc:docMk/>
            <pc:sldMk cId="2277090379" sldId="385"/>
            <ac:spMk id="25" creationId="{656C7F8B-8EAD-4487-B00F-333E7B7725DE}"/>
          </ac:spMkLst>
        </pc:spChg>
        <pc:spChg chg="add 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6" creationId="{727F53D9-E0C1-4831-AA14-5CF16DD1E654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7" creationId="{B45FCE94-9DC6-4B58-B74F-697992273E77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8" creationId="{6636D2A7-4AAC-4364-9113-DFD132988F77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9" creationId="{EF750FF8-2B80-460B-9F85-92C8629821CA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0" creationId="{E8231513-E721-4460-ADC5-8AB9FB2FBD6E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1" creationId="{1ECB5994-2D4D-432B-BCDE-BACA8C9FE62A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2" creationId="{8ACEDC02-6808-4183-87B2-70EF6E256788}"/>
          </ac:spMkLst>
        </pc:spChg>
      </pc:sldChg>
      <pc:sldChg chg="modSp add">
        <pc:chgData name="Cath Scanlon" userId="217f4c6b-e607-4a48-bdce-98b05a0a86c5" providerId="ADAL" clId="{14FF78ED-B530-493A-864B-374CDBDF9B20}" dt="2019-04-29T22:02:02.332" v="1489" actId="207"/>
        <pc:sldMkLst>
          <pc:docMk/>
          <pc:sldMk cId="2245272229" sldId="392"/>
        </pc:sldMkLst>
        <pc:spChg chg="mod">
          <ac:chgData name="Cath Scanlon" userId="217f4c6b-e607-4a48-bdce-98b05a0a86c5" providerId="ADAL" clId="{14FF78ED-B530-493A-864B-374CDBDF9B20}" dt="2019-04-29T22:01:28.260" v="1485" actId="207"/>
          <ac:spMkLst>
            <pc:docMk/>
            <pc:sldMk cId="2245272229" sldId="392"/>
            <ac:spMk id="14" creationId="{EB880A6C-11EF-49AE-BB0C-8440231ADC39}"/>
          </ac:spMkLst>
        </pc:spChg>
        <pc:spChg chg="mod">
          <ac:chgData name="Cath Scanlon" userId="217f4c6b-e607-4a48-bdce-98b05a0a86c5" providerId="ADAL" clId="{14FF78ED-B530-493A-864B-374CDBDF9B20}" dt="2019-04-29T22:02:02.332" v="1489" actId="207"/>
          <ac:spMkLst>
            <pc:docMk/>
            <pc:sldMk cId="2245272229" sldId="392"/>
            <ac:spMk id="15" creationId="{3B1BF047-3C48-4678-B4C9-AAD02EACFCA1}"/>
          </ac:spMkLst>
        </pc:spChg>
        <pc:spChg chg="mod">
          <ac:chgData name="Cath Scanlon" userId="217f4c6b-e607-4a48-bdce-98b05a0a86c5" providerId="ADAL" clId="{14FF78ED-B530-493A-864B-374CDBDF9B20}" dt="2019-04-29T22:00:47.215" v="1479" actId="20577"/>
          <ac:spMkLst>
            <pc:docMk/>
            <pc:sldMk cId="2245272229" sldId="392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9T22:01:17.251" v="1483" actId="207"/>
          <ac:spMkLst>
            <pc:docMk/>
            <pc:sldMk cId="2245272229" sldId="392"/>
            <ac:spMk id="20" creationId="{0EC6526D-55E0-41A2-889B-AC8073CCAF80}"/>
          </ac:spMkLst>
        </pc:spChg>
      </pc:sldChg>
      <pc:sldChg chg="addSp delSp modSp add">
        <pc:chgData name="Cath Scanlon" userId="217f4c6b-e607-4a48-bdce-98b05a0a86c5" providerId="ADAL" clId="{14FF78ED-B530-493A-864B-374CDBDF9B20}" dt="2019-04-29T21:59:46.843" v="1474"/>
        <pc:sldMkLst>
          <pc:docMk/>
          <pc:sldMk cId="1916353750" sldId="395"/>
        </pc:sldMkLst>
        <pc:spChg chg="del">
          <ac:chgData name="Cath Scanlon" userId="217f4c6b-e607-4a48-bdce-98b05a0a86c5" providerId="ADAL" clId="{14FF78ED-B530-493A-864B-374CDBDF9B20}" dt="2019-04-29T21:59:46.471" v="1473" actId="478"/>
          <ac:spMkLst>
            <pc:docMk/>
            <pc:sldMk cId="1916353750" sldId="395"/>
            <ac:spMk id="22" creationId="{D76C08D3-8AC2-4036-B2EE-4DB87531E50F}"/>
          </ac:spMkLst>
        </pc:spChg>
        <pc:spChg chg="mod">
          <ac:chgData name="Cath Scanlon" userId="217f4c6b-e607-4a48-bdce-98b05a0a86c5" providerId="ADAL" clId="{14FF78ED-B530-493A-864B-374CDBDF9B20}" dt="2019-04-29T21:59:11.836" v="1466" actId="1036"/>
          <ac:spMkLst>
            <pc:docMk/>
            <pc:sldMk cId="1916353750" sldId="395"/>
            <ac:spMk id="24" creationId="{A9353C5F-FA50-402D-8A87-F25FBF09F27F}"/>
          </ac:spMkLst>
        </pc:spChg>
        <pc:spChg chg="add">
          <ac:chgData name="Cath Scanlon" userId="217f4c6b-e607-4a48-bdce-98b05a0a86c5" providerId="ADAL" clId="{14FF78ED-B530-493A-864B-374CDBDF9B20}" dt="2019-04-29T21:59:46.843" v="1474"/>
          <ac:spMkLst>
            <pc:docMk/>
            <pc:sldMk cId="1916353750" sldId="395"/>
            <ac:spMk id="25" creationId="{383417F6-1341-471F-AB9F-3745ECC6C7A6}"/>
          </ac:spMkLst>
        </pc:spChg>
        <pc:grpChg chg="mod">
          <ac:chgData name="Cath Scanlon" userId="217f4c6b-e607-4a48-bdce-98b05a0a86c5" providerId="ADAL" clId="{14FF78ED-B530-493A-864B-374CDBDF9B20}" dt="2019-04-29T21:59:11.836" v="1466" actId="1036"/>
          <ac:grpSpMkLst>
            <pc:docMk/>
            <pc:sldMk cId="1916353750" sldId="395"/>
            <ac:grpSpMk id="3" creationId="{8B984A71-9999-454F-96FE-227C1971755A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06/06/2020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6382770"/>
              </p:ext>
            </p:extLst>
          </p:nvPr>
        </p:nvGraphicFramePr>
        <p:xfrm>
          <a:off x="179513" y="1052736"/>
          <a:ext cx="8693025" cy="3173865"/>
        </p:xfrm>
        <a:graphic>
          <a:graphicData uri="http://schemas.openxmlformats.org/drawingml/2006/table">
            <a:tbl>
              <a:tblPr/>
              <a:tblGrid>
                <a:gridCol w="8693025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Y5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8.6.20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000" b="1" u="sng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u="non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*I can reflect a shape or point in a horizontal</a:t>
                      </a:r>
                      <a:r>
                        <a:rPr lang="en-GB" sz="2000" b="1" u="non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or vertical mirror line.</a:t>
                      </a:r>
                      <a:endParaRPr lang="en-GB" sz="2000" b="1" u="none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u="non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*I understand</a:t>
                      </a:r>
                      <a:r>
                        <a:rPr lang="en-GB" sz="2000" b="1" u="non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the difference between ‘horizontal’ and ‘vertical’.</a:t>
                      </a:r>
                      <a:endParaRPr lang="en-GB" sz="2000" b="1" u="none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u="non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*I can check a reflection by measuring or counting the distance from the shape to the mirror line on either side.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290" name="AutoShape 2" descr="Image result for angles"/>
          <p:cNvSpPr>
            <a:spLocks noChangeAspect="1" noChangeArrowheads="1"/>
          </p:cNvSpPr>
          <p:nvPr/>
        </p:nvSpPr>
        <p:spPr bwMode="auto">
          <a:xfrm>
            <a:off x="155575" y="-1303338"/>
            <a:ext cx="4600575" cy="2714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92" name="AutoShape 4" descr="Image result for angles"/>
          <p:cNvSpPr>
            <a:spLocks noChangeAspect="1" noChangeArrowheads="1"/>
          </p:cNvSpPr>
          <p:nvPr/>
        </p:nvSpPr>
        <p:spPr bwMode="auto">
          <a:xfrm>
            <a:off x="155575" y="-1303338"/>
            <a:ext cx="4600575" cy="2714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94" name="AutoShape 6" descr="acute ang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82" name="AutoShape 2" descr="Image result for reflect in a horizontal mirror line"/>
          <p:cNvSpPr>
            <a:spLocks noChangeAspect="1" noChangeArrowheads="1"/>
          </p:cNvSpPr>
          <p:nvPr/>
        </p:nvSpPr>
        <p:spPr bwMode="auto">
          <a:xfrm>
            <a:off x="155575" y="-776288"/>
            <a:ext cx="1933575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84" name="AutoShape 4" descr="reflection up-dow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4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4366695"/>
            <a:ext cx="2957513" cy="2491305"/>
          </a:xfrm>
          <a:prstGeom prst="rect">
            <a:avLst/>
          </a:prstGeom>
          <a:noFill/>
        </p:spPr>
      </p:pic>
      <p:pic>
        <p:nvPicPr>
          <p:cNvPr id="20486" name="Picture 6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4313820"/>
            <a:ext cx="2143125" cy="2544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Reflect the shapes in the mirror line.</a:t>
            </a:r>
          </a:p>
          <a:p>
            <a:pPr lvl="0" algn="ctr"/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/>
            </a:r>
            <a:br>
              <a:rPr lang="en-GB" sz="2000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</a:br>
            <a:endParaRPr lang="en-GB" sz="2000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4400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4400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057ABA53-82F8-4856-8819-6879FA7D26C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64000" y="1471462"/>
          <a:ext cx="5616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xmlns="" val="166519114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72200729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417723085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144468567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87585789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51019429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52312958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45990574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40993755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82850953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411216697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256375615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279126750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986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95886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7216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784846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971903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16108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576664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971736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159394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5209726"/>
                  </a:ext>
                </a:extLst>
              </a:tr>
            </a:tbl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DE0F0AB2-9ABE-4699-BD61-378CFD6F80CC}"/>
              </a:ext>
            </a:extLst>
          </p:cNvPr>
          <p:cNvCxnSpPr>
            <a:cxnSpLocks/>
            <a:stCxn id="11" idx="3"/>
            <a:endCxn id="11" idx="1"/>
          </p:cNvCxnSpPr>
          <p:nvPr/>
        </p:nvCxnSpPr>
        <p:spPr>
          <a:xfrm flipH="1">
            <a:off x="1764000" y="3631462"/>
            <a:ext cx="5616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Hexagon 12">
            <a:extLst>
              <a:ext uri="{FF2B5EF4-FFF2-40B4-BE49-F238E27FC236}">
                <a16:creationId xmlns:a16="http://schemas.microsoft.com/office/drawing/2014/main" xmlns="" id="{352A0C7E-4F62-4533-A0AC-C5100204422F}"/>
              </a:ext>
            </a:extLst>
          </p:cNvPr>
          <p:cNvSpPr/>
          <p:nvPr/>
        </p:nvSpPr>
        <p:spPr>
          <a:xfrm>
            <a:off x="5869631" y="1907396"/>
            <a:ext cx="856800" cy="856800"/>
          </a:xfrm>
          <a:prstGeom prst="hexag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Pentagon 13">
            <a:extLst>
              <a:ext uri="{FF2B5EF4-FFF2-40B4-BE49-F238E27FC236}">
                <a16:creationId xmlns:a16="http://schemas.microsoft.com/office/drawing/2014/main" xmlns="" id="{BB62A5E9-0C2E-4AE7-8804-B39352283027}"/>
              </a:ext>
            </a:extLst>
          </p:cNvPr>
          <p:cNvSpPr/>
          <p:nvPr/>
        </p:nvSpPr>
        <p:spPr>
          <a:xfrm>
            <a:off x="3493526" y="4066203"/>
            <a:ext cx="856800" cy="856800"/>
          </a:xfrm>
          <a:prstGeom prst="pentagon">
            <a:avLst/>
          </a:prstGeom>
          <a:solidFill>
            <a:srgbClr val="D883FF"/>
          </a:solidFill>
          <a:ln>
            <a:solidFill>
              <a:srgbClr val="C642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59106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Reflect the shapes in the mirror line.</a:t>
            </a:r>
          </a:p>
          <a:p>
            <a:pPr lvl="0" algn="ctr"/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/>
            </a:r>
            <a:br>
              <a:rPr lang="en-GB" sz="2000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</a:br>
            <a:endParaRPr lang="en-GB" sz="2000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4400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4400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8FA8BEE9-83BF-4AFA-A7BE-A7D00F1DB16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64000" y="1471462"/>
          <a:ext cx="5616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xmlns="" val="166519114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72200729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417723085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144468567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87585789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51019429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52312958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45990574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40993755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82850953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411216697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256375615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279126750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986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95886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7216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784846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971903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16108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576664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971736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159394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5209726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C743DFC6-5B77-4625-A106-5E708CEA965C}"/>
              </a:ext>
            </a:extLst>
          </p:cNvPr>
          <p:cNvCxnSpPr>
            <a:cxnSpLocks/>
            <a:stCxn id="7" idx="3"/>
            <a:endCxn id="7" idx="1"/>
          </p:cNvCxnSpPr>
          <p:nvPr/>
        </p:nvCxnSpPr>
        <p:spPr>
          <a:xfrm flipH="1">
            <a:off x="1764000" y="3631462"/>
            <a:ext cx="5616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Hexagon 24">
            <a:extLst>
              <a:ext uri="{FF2B5EF4-FFF2-40B4-BE49-F238E27FC236}">
                <a16:creationId xmlns:a16="http://schemas.microsoft.com/office/drawing/2014/main" xmlns="" id="{A0E1FCED-26B8-4950-9119-D3C2157F32D3}"/>
              </a:ext>
            </a:extLst>
          </p:cNvPr>
          <p:cNvSpPr/>
          <p:nvPr/>
        </p:nvSpPr>
        <p:spPr>
          <a:xfrm>
            <a:off x="5869631" y="1907396"/>
            <a:ext cx="856800" cy="856800"/>
          </a:xfrm>
          <a:prstGeom prst="hexag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Pentagon 27">
            <a:extLst>
              <a:ext uri="{FF2B5EF4-FFF2-40B4-BE49-F238E27FC236}">
                <a16:creationId xmlns:a16="http://schemas.microsoft.com/office/drawing/2014/main" xmlns="" id="{F6179ED6-1024-47FC-B5AE-B9C0B4C7B73D}"/>
              </a:ext>
            </a:extLst>
          </p:cNvPr>
          <p:cNvSpPr/>
          <p:nvPr/>
        </p:nvSpPr>
        <p:spPr>
          <a:xfrm>
            <a:off x="3493526" y="4066203"/>
            <a:ext cx="856800" cy="856800"/>
          </a:xfrm>
          <a:prstGeom prst="pentagon">
            <a:avLst/>
          </a:prstGeom>
          <a:solidFill>
            <a:srgbClr val="D883FF"/>
          </a:solidFill>
          <a:ln>
            <a:solidFill>
              <a:srgbClr val="C642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Hexagon 20">
            <a:extLst>
              <a:ext uri="{FF2B5EF4-FFF2-40B4-BE49-F238E27FC236}">
                <a16:creationId xmlns:a16="http://schemas.microsoft.com/office/drawing/2014/main" xmlns="" id="{EE6E9724-48F0-4EFC-BDC5-3AFD870AC41C}"/>
              </a:ext>
            </a:extLst>
          </p:cNvPr>
          <p:cNvSpPr/>
          <p:nvPr/>
        </p:nvSpPr>
        <p:spPr>
          <a:xfrm>
            <a:off x="5872042" y="4496590"/>
            <a:ext cx="856800" cy="856800"/>
          </a:xfrm>
          <a:prstGeom prst="hexagon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Pentagon 26">
            <a:extLst>
              <a:ext uri="{FF2B5EF4-FFF2-40B4-BE49-F238E27FC236}">
                <a16:creationId xmlns:a16="http://schemas.microsoft.com/office/drawing/2014/main" xmlns="" id="{3384F022-5CFF-4C80-AFD8-9FE90A197FBB}"/>
              </a:ext>
            </a:extLst>
          </p:cNvPr>
          <p:cNvSpPr/>
          <p:nvPr/>
        </p:nvSpPr>
        <p:spPr>
          <a:xfrm rot="10800000">
            <a:off x="3498055" y="2335462"/>
            <a:ext cx="856800" cy="856800"/>
          </a:xfrm>
          <a:prstGeom prst="pentagon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76012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Reflect the points in the mirror line. </a:t>
            </a: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Write the coordinates of the reflected points. </a:t>
            </a:r>
          </a:p>
          <a:p>
            <a:pPr lvl="0" algn="ctr"/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/>
            </a:r>
            <a:br>
              <a:rPr lang="en-GB" sz="2000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</a:br>
            <a:endParaRPr lang="en-GB" sz="2000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4400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4400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xmlns="" id="{3FBABB97-79A1-469F-867D-98CCA582B1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9228517"/>
              </p:ext>
            </p:extLst>
          </p:nvPr>
        </p:nvGraphicFramePr>
        <p:xfrm>
          <a:off x="641014" y="1605640"/>
          <a:ext cx="432000" cy="388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524024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8884437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xmlns="" id="{A1913994-761B-4ED5-800E-4FE0FC683B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6220497"/>
              </p:ext>
            </p:extLst>
          </p:nvPr>
        </p:nvGraphicFramePr>
        <p:xfrm>
          <a:off x="857014" y="5276070"/>
          <a:ext cx="4752000" cy="4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xmlns="" val="372726844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96359244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853535686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xmlns="" id="{A1A5E54F-A60E-49EA-9ADA-D7F452AA1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9014966"/>
              </p:ext>
            </p:extLst>
          </p:nvPr>
        </p:nvGraphicFramePr>
        <p:xfrm>
          <a:off x="1073014" y="1819191"/>
          <a:ext cx="4320000" cy="345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xmlns="" val="166519114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72200729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417723085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144468567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87585789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51019429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52312958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45990574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40993755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82850953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986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95886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7216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784846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971903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16108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576664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9717360"/>
                  </a:ext>
                </a:extLst>
              </a:tr>
            </a:tbl>
          </a:graphicData>
        </a:graphic>
      </p:graphicFrame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8AEB31DB-7C6B-4D97-894C-784068E8F9BD}"/>
              </a:ext>
            </a:extLst>
          </p:cNvPr>
          <p:cNvCxnSpPr>
            <a:cxnSpLocks/>
            <a:stCxn id="32" idx="2"/>
          </p:cNvCxnSpPr>
          <p:nvPr/>
        </p:nvCxnSpPr>
        <p:spPr>
          <a:xfrm flipV="1">
            <a:off x="3233014" y="1819191"/>
            <a:ext cx="0" cy="34560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92C97D69-7C2E-417C-934B-4B9431E2E70D}"/>
              </a:ext>
            </a:extLst>
          </p:cNvPr>
          <p:cNvSpPr/>
          <p:nvPr/>
        </p:nvSpPr>
        <p:spPr>
          <a:xfrm>
            <a:off x="2711879" y="2580638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xmlns="" id="{CE18A6E9-967D-4F65-B1DB-9D85AFC51EBC}"/>
              </a:ext>
            </a:extLst>
          </p:cNvPr>
          <p:cNvSpPr/>
          <p:nvPr/>
        </p:nvSpPr>
        <p:spPr>
          <a:xfrm>
            <a:off x="4869353" y="1728752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xmlns="" id="{B31DA546-ADD2-4D2C-9A00-A496DD34402E}"/>
              </a:ext>
            </a:extLst>
          </p:cNvPr>
          <p:cNvSpPr/>
          <p:nvPr/>
        </p:nvSpPr>
        <p:spPr>
          <a:xfrm>
            <a:off x="2283297" y="3892458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xmlns="" id="{A499392C-B65D-428C-B617-0ABBFAAFC586}"/>
              </a:ext>
            </a:extLst>
          </p:cNvPr>
          <p:cNvSpPr/>
          <p:nvPr/>
        </p:nvSpPr>
        <p:spPr>
          <a:xfrm>
            <a:off x="3579095" y="5184688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86210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Reflect the points in the mirror line. </a:t>
            </a: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Write the coordinates of the reflected points. </a:t>
            </a:r>
          </a:p>
          <a:p>
            <a:pPr lvl="0" algn="ctr"/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/>
            </a:r>
            <a:br>
              <a:rPr lang="en-GB" sz="2000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</a:br>
            <a:endParaRPr lang="en-GB" sz="2000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4400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4400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xmlns="" id="{3FBABB97-79A1-469F-867D-98CCA582B10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1014" y="1605640"/>
          <a:ext cx="432000" cy="388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524024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8884437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7788563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6942627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8199022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991502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8147132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7737772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xmlns="" id="{A1913994-761B-4ED5-800E-4FE0FC683B2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57014" y="5276070"/>
          <a:ext cx="4752000" cy="4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xmlns="" val="372726844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52440389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85686668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233207821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144205473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264805079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267596966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413107281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238354286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96359244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853535686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3034066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xmlns="" id="{A1A5E54F-A60E-49EA-9ADA-D7F452AA1D9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73014" y="1819191"/>
          <a:ext cx="4320000" cy="345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xmlns="" val="166519114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72200729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417723085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144468567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87585789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51019429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52312958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45990574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40993755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82850953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986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95886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7216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784846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971903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16108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576664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9717360"/>
                  </a:ext>
                </a:extLst>
              </a:tr>
            </a:tbl>
          </a:graphicData>
        </a:graphic>
      </p:graphicFrame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8AEB31DB-7C6B-4D97-894C-784068E8F9BD}"/>
              </a:ext>
            </a:extLst>
          </p:cNvPr>
          <p:cNvCxnSpPr>
            <a:cxnSpLocks/>
            <a:stCxn id="32" idx="2"/>
          </p:cNvCxnSpPr>
          <p:nvPr/>
        </p:nvCxnSpPr>
        <p:spPr>
          <a:xfrm flipV="1">
            <a:off x="3233014" y="1819191"/>
            <a:ext cx="0" cy="34560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xmlns="" id="{C4E61454-C31D-46C6-ABFD-23A427162342}"/>
              </a:ext>
            </a:extLst>
          </p:cNvPr>
          <p:cNvSpPr/>
          <p:nvPr/>
        </p:nvSpPr>
        <p:spPr>
          <a:xfrm>
            <a:off x="3576869" y="2588478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92C97D69-7C2E-417C-934B-4B9431E2E70D}"/>
              </a:ext>
            </a:extLst>
          </p:cNvPr>
          <p:cNvSpPr/>
          <p:nvPr/>
        </p:nvSpPr>
        <p:spPr>
          <a:xfrm>
            <a:off x="2711879" y="2580638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xmlns="" id="{CE18A6E9-967D-4F65-B1DB-9D85AFC51EBC}"/>
              </a:ext>
            </a:extLst>
          </p:cNvPr>
          <p:cNvSpPr/>
          <p:nvPr/>
        </p:nvSpPr>
        <p:spPr>
          <a:xfrm>
            <a:off x="4869353" y="1728752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xmlns="" id="{84146E5D-727F-4384-8CA7-8DA2E19B9C3F}"/>
              </a:ext>
            </a:extLst>
          </p:cNvPr>
          <p:cNvSpPr/>
          <p:nvPr/>
        </p:nvSpPr>
        <p:spPr>
          <a:xfrm>
            <a:off x="4008483" y="3884449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xmlns="" id="{B31DA546-ADD2-4D2C-9A00-A496DD34402E}"/>
              </a:ext>
            </a:extLst>
          </p:cNvPr>
          <p:cNvSpPr/>
          <p:nvPr/>
        </p:nvSpPr>
        <p:spPr>
          <a:xfrm>
            <a:off x="2283297" y="3892458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xmlns="" id="{6515F3C5-B6F7-474B-8A2E-2EB72E0CC17E}"/>
              </a:ext>
            </a:extLst>
          </p:cNvPr>
          <p:cNvSpPr/>
          <p:nvPr/>
        </p:nvSpPr>
        <p:spPr>
          <a:xfrm>
            <a:off x="1416768" y="1723001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xmlns="" id="{FF561AAE-6601-463D-931C-6BED8F1C9762}"/>
              </a:ext>
            </a:extLst>
          </p:cNvPr>
          <p:cNvSpPr/>
          <p:nvPr/>
        </p:nvSpPr>
        <p:spPr>
          <a:xfrm>
            <a:off x="2706934" y="5184688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xmlns="" id="{A499392C-B65D-428C-B617-0ABBFAAFC586}"/>
              </a:ext>
            </a:extLst>
          </p:cNvPr>
          <p:cNvSpPr/>
          <p:nvPr/>
        </p:nvSpPr>
        <p:spPr>
          <a:xfrm>
            <a:off x="3579095" y="5184688"/>
            <a:ext cx="180000" cy="18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EC55CB7-B8EC-434B-A2CD-367A1BC85600}"/>
              </a:ext>
            </a:extLst>
          </p:cNvPr>
          <p:cNvSpPr/>
          <p:nvPr/>
        </p:nvSpPr>
        <p:spPr>
          <a:xfrm>
            <a:off x="5734149" y="1791492"/>
            <a:ext cx="105670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A: (1, 8)</a:t>
            </a:r>
          </a:p>
          <a:p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B: (6, 6)</a:t>
            </a:r>
          </a:p>
          <a:p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C: (7, 3)</a:t>
            </a:r>
          </a:p>
          <a:p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D: (4, 0)</a:t>
            </a:r>
          </a:p>
        </p:txBody>
      </p:sp>
    </p:spTree>
    <p:extLst>
      <p:ext uri="{BB962C8B-B14F-4D97-AF65-F5344CB8AC3E}">
        <p14:creationId xmlns:p14="http://schemas.microsoft.com/office/powerpoint/2010/main" xmlns="" val="3156651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8483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500" b="1" u="sng" dirty="0" smtClean="0"/>
              <a:t>NOW IT’S YOUR TURN!</a:t>
            </a:r>
            <a:endParaRPr lang="en-GB" sz="45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01338"/>
            <a:ext cx="9144000" cy="4708981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000" b="1" u="sng" dirty="0" smtClean="0"/>
              <a:t>Isla, </a:t>
            </a:r>
            <a:r>
              <a:rPr lang="en-GB" sz="3000" b="1" u="sng" dirty="0" err="1" smtClean="0"/>
              <a:t>Nia</a:t>
            </a:r>
            <a:r>
              <a:rPr lang="en-GB" sz="3000" b="1" u="sng" dirty="0" smtClean="0"/>
              <a:t>, Rhys and Holly H</a:t>
            </a:r>
          </a:p>
          <a:p>
            <a:r>
              <a:rPr lang="en-GB" sz="3000" b="1" dirty="0" smtClean="0">
                <a:solidFill>
                  <a:srgbClr val="FF0000"/>
                </a:solidFill>
              </a:rPr>
              <a:t>(D</a:t>
            </a:r>
            <a:r>
              <a:rPr lang="en-GB" sz="3000" b="1" dirty="0" smtClean="0">
                <a:solidFill>
                  <a:srgbClr val="FF0000"/>
                </a:solidFill>
              </a:rPr>
              <a:t>) Questions 1a, 1b, 2a, 2b, 3a, 3b, 4a and 4b</a:t>
            </a:r>
          </a:p>
          <a:p>
            <a:endParaRPr lang="en-GB" sz="3000" b="1" dirty="0" smtClean="0"/>
          </a:p>
          <a:p>
            <a:r>
              <a:rPr lang="en-GB" sz="3000" b="1" u="sng" dirty="0" smtClean="0"/>
              <a:t>Lucy, Katie, Holly T, Jacob, Sophie, Zoe, Isobel, Cameron, Daniel, </a:t>
            </a:r>
            <a:r>
              <a:rPr lang="en-GB" sz="3000" b="1" u="sng" dirty="0" err="1" smtClean="0"/>
              <a:t>Alissa</a:t>
            </a:r>
            <a:r>
              <a:rPr lang="en-GB" sz="3000" b="1" u="sng" dirty="0" smtClean="0"/>
              <a:t> and </a:t>
            </a:r>
            <a:r>
              <a:rPr lang="en-GB" sz="3000" b="1" u="sng" dirty="0" err="1" smtClean="0"/>
              <a:t>Izzy</a:t>
            </a:r>
            <a:endParaRPr lang="en-GB" sz="3000" b="1" u="sng" dirty="0" smtClean="0"/>
          </a:p>
          <a:p>
            <a:r>
              <a:rPr lang="en-GB" sz="3000" b="1" dirty="0" smtClean="0">
                <a:solidFill>
                  <a:srgbClr val="FF0000"/>
                </a:solidFill>
              </a:rPr>
              <a:t>(E</a:t>
            </a:r>
            <a:r>
              <a:rPr lang="en-GB" sz="3000" b="1" dirty="0" smtClean="0">
                <a:solidFill>
                  <a:srgbClr val="FF0000"/>
                </a:solidFill>
              </a:rPr>
              <a:t>) Questions 5a, 5b, 6a, 6b, 7a, 7b, 8a and 8b</a:t>
            </a:r>
          </a:p>
          <a:p>
            <a:endParaRPr lang="en-GB" sz="3000" b="1" dirty="0" smtClean="0"/>
          </a:p>
          <a:p>
            <a:r>
              <a:rPr lang="en-GB" sz="3000" b="1" u="sng" dirty="0" smtClean="0"/>
              <a:t>Nelly, Amy and Heidi</a:t>
            </a:r>
          </a:p>
          <a:p>
            <a:r>
              <a:rPr lang="en-GB" sz="3000" b="1" dirty="0" smtClean="0">
                <a:solidFill>
                  <a:srgbClr val="FF0000"/>
                </a:solidFill>
              </a:rPr>
              <a:t>(GD</a:t>
            </a:r>
            <a:r>
              <a:rPr lang="en-GB" sz="3000" b="1" dirty="0" smtClean="0">
                <a:solidFill>
                  <a:srgbClr val="FF0000"/>
                </a:solidFill>
              </a:rPr>
              <a:t>) Questions 9a, 9b, 10a, 10b, 11a, 11b, 12a and 12b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endParaRPr lang="en-GB" sz="30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0"/>
            <a:ext cx="2755900" cy="10156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Heidi, Amy, </a:t>
            </a:r>
            <a:r>
              <a:rPr lang="en-GB" sz="2000" b="1" u="sng" dirty="0" err="1" smtClean="0"/>
              <a:t>Alissa</a:t>
            </a:r>
            <a:r>
              <a:rPr lang="en-GB" sz="2000" b="1" u="sng" dirty="0" smtClean="0"/>
              <a:t>, </a:t>
            </a:r>
            <a:r>
              <a:rPr lang="en-GB" sz="2000" b="1" u="sng" dirty="0" err="1" smtClean="0"/>
              <a:t>Izzy</a:t>
            </a:r>
            <a:r>
              <a:rPr lang="en-GB" sz="2000" b="1" u="sng" dirty="0" smtClean="0"/>
              <a:t>, Cameron, Lucy &amp; Nelly -  </a:t>
            </a:r>
          </a:p>
          <a:p>
            <a:r>
              <a:rPr lang="en-GB" sz="2000" b="1" u="sng" dirty="0" smtClean="0"/>
              <a:t>What is……………..?</a:t>
            </a:r>
            <a:endParaRPr lang="en-GB" sz="2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832100" y="0"/>
            <a:ext cx="2946400" cy="1015663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Daniel, Jacob, Zoe, Holly H, Isobel, Sophie, Katie &amp; Holly T– What is ………?</a:t>
            </a:r>
            <a:endParaRPr lang="en-GB" sz="2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0"/>
            <a:ext cx="32766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err="1" smtClean="0"/>
              <a:t>Nia</a:t>
            </a:r>
            <a:r>
              <a:rPr lang="en-GB" sz="2000" b="1" u="sng" dirty="0" smtClean="0"/>
              <a:t>, Isla and Rhys – Maths Starter –  What is……..?</a:t>
            </a:r>
            <a:endParaRPr lang="en-GB" sz="20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042849"/>
            <a:ext cx="2743200" cy="449353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4 x (15-6) = __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__ = 8 x </a:t>
            </a:r>
            <a:r>
              <a:rPr lang="en-GB" sz="1400" dirty="0" smtClean="0">
                <a:latin typeface="Comic Sans MS" pitchFamily="66" charset="0"/>
              </a:rPr>
              <a:t>(1/2 of 24)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(56x10)–80 = __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_ = (6 x 9) + 50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__ = 7²+ (3x7)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9³= ___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42</a:t>
            </a:r>
            <a:r>
              <a:rPr lang="en-GB" sz="2200" dirty="0" smtClean="0">
                <a:latin typeface="Comic Sans MS"/>
              </a:rPr>
              <a:t>÷6 = ___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/>
              </a:rPr>
              <a:t> ___ = 75÷5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/>
              </a:rPr>
              <a:t> 360÷6 = ___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/>
              </a:rPr>
              <a:t> 2,100÷3 = __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/>
              </a:rPr>
              <a:t>2/9 of 63 = _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/>
              </a:rPr>
              <a:t> 5% of 120 = _</a:t>
            </a:r>
            <a:endParaRPr lang="en-GB" sz="220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47975" y="1084533"/>
            <a:ext cx="2959100" cy="5093702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11 x 8 = ____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___ = 7 x 6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9 x 9 = ___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___ = 6 x 4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(8x5) + 200 = 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___ = 6²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3³= ___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70</a:t>
            </a:r>
            <a:r>
              <a:rPr lang="en-GB" sz="2500" dirty="0" smtClean="0">
                <a:latin typeface="Comic Sans MS"/>
              </a:rPr>
              <a:t>÷5 = ___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___ = 66÷11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240÷4 = ___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4,500÷5 = 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2/3 of 18 = 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10% of 90 = _</a:t>
            </a:r>
            <a:endParaRPr lang="en-GB" sz="25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67400" y="806765"/>
            <a:ext cx="3276600" cy="470898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3 x 4 =____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___ = 7 x 6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23 x 10 = ___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___ = (6²) + 100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5³= ___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21</a:t>
            </a:r>
            <a:r>
              <a:rPr lang="en-GB" sz="2500" dirty="0" smtClean="0">
                <a:latin typeface="Comic Sans MS"/>
              </a:rPr>
              <a:t>÷7 = ___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180÷6 = ___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3,500÷7 = 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10% of 60 = 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2/3 of 12 = ___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6.7 x 10 = ___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 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48 ÷ 10 = ___</a:t>
            </a:r>
            <a:endParaRPr lang="en-GB" sz="25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0"/>
            <a:ext cx="2755900" cy="46166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Answers</a:t>
            </a:r>
            <a:endParaRPr lang="en-GB" sz="12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832100" y="0"/>
            <a:ext cx="2946400" cy="46166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Answers</a:t>
            </a:r>
            <a:endParaRPr lang="en-GB" sz="16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0"/>
            <a:ext cx="32766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Answers</a:t>
            </a:r>
            <a:endParaRPr lang="en-GB" sz="1600" b="1" u="sng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542787"/>
            <a:ext cx="2743200" cy="483209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4 x (15-6) = </a:t>
            </a:r>
            <a:r>
              <a:rPr lang="en-GB" sz="2200" dirty="0" smtClean="0">
                <a:solidFill>
                  <a:srgbClr val="FF0000"/>
                </a:solidFill>
                <a:latin typeface="Comic Sans MS" pitchFamily="66" charset="0"/>
              </a:rPr>
              <a:t>36</a:t>
            </a:r>
            <a:endParaRPr lang="en-GB" sz="2200" dirty="0" smtClean="0">
              <a:latin typeface="Comic Sans MS" pitchFamily="66" charset="0"/>
            </a:endParaRPr>
          </a:p>
          <a:p>
            <a:pPr marL="457200" indent="-457200">
              <a:buAutoNum type="arabicParenR"/>
            </a:pPr>
            <a:r>
              <a:rPr lang="en-GB" sz="2200" dirty="0" smtClean="0">
                <a:solidFill>
                  <a:srgbClr val="FF0000"/>
                </a:solidFill>
                <a:latin typeface="Comic Sans MS" pitchFamily="66" charset="0"/>
              </a:rPr>
              <a:t>96</a:t>
            </a:r>
            <a:r>
              <a:rPr lang="en-GB" sz="2200" dirty="0" smtClean="0">
                <a:latin typeface="Comic Sans MS" pitchFamily="66" charset="0"/>
              </a:rPr>
              <a:t> = 8 x </a:t>
            </a:r>
            <a:r>
              <a:rPr lang="en-GB" sz="1400" dirty="0" smtClean="0">
                <a:latin typeface="Comic Sans MS" pitchFamily="66" charset="0"/>
              </a:rPr>
              <a:t>(1/2 of 24)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(56x10)–80 = </a:t>
            </a:r>
            <a:r>
              <a:rPr lang="en-GB" sz="2200" dirty="0" smtClean="0">
                <a:solidFill>
                  <a:srgbClr val="FF0000"/>
                </a:solidFill>
                <a:latin typeface="Comic Sans MS" pitchFamily="66" charset="0"/>
              </a:rPr>
              <a:t>480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solidFill>
                  <a:srgbClr val="FF0000"/>
                </a:solidFill>
                <a:latin typeface="Comic Sans MS" pitchFamily="66" charset="0"/>
              </a:rPr>
              <a:t>104</a:t>
            </a:r>
            <a:r>
              <a:rPr lang="en-GB" sz="2200" dirty="0" smtClean="0">
                <a:latin typeface="Comic Sans MS" pitchFamily="66" charset="0"/>
              </a:rPr>
              <a:t> = (6 x 9) + 50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solidFill>
                  <a:srgbClr val="FF0000"/>
                </a:solidFill>
                <a:latin typeface="Comic Sans MS" pitchFamily="66" charset="0"/>
              </a:rPr>
              <a:t>70</a:t>
            </a:r>
            <a:r>
              <a:rPr lang="en-GB" sz="2200" dirty="0" smtClean="0">
                <a:latin typeface="Comic Sans MS" pitchFamily="66" charset="0"/>
              </a:rPr>
              <a:t> = 7²+ (3x7)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9³= </a:t>
            </a:r>
            <a:r>
              <a:rPr lang="en-GB" sz="2200" dirty="0" smtClean="0">
                <a:solidFill>
                  <a:srgbClr val="FF0000"/>
                </a:solidFill>
                <a:latin typeface="Comic Sans MS" pitchFamily="66" charset="0"/>
              </a:rPr>
              <a:t>729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 pitchFamily="66" charset="0"/>
              </a:rPr>
              <a:t>42</a:t>
            </a:r>
            <a:r>
              <a:rPr lang="en-GB" sz="2200" dirty="0" smtClean="0">
                <a:latin typeface="Comic Sans MS"/>
              </a:rPr>
              <a:t>÷6 = </a:t>
            </a:r>
            <a:r>
              <a:rPr lang="en-GB" sz="2200" dirty="0" smtClean="0">
                <a:solidFill>
                  <a:srgbClr val="FF0000"/>
                </a:solidFill>
                <a:latin typeface="Comic Sans MS"/>
              </a:rPr>
              <a:t>7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/>
              </a:rPr>
              <a:t> </a:t>
            </a:r>
            <a:r>
              <a:rPr lang="en-GB" sz="2200" dirty="0" smtClean="0">
                <a:solidFill>
                  <a:srgbClr val="FF0000"/>
                </a:solidFill>
                <a:latin typeface="Comic Sans MS"/>
              </a:rPr>
              <a:t>15 </a:t>
            </a:r>
            <a:r>
              <a:rPr lang="en-GB" sz="2200" dirty="0" smtClean="0">
                <a:latin typeface="Comic Sans MS"/>
              </a:rPr>
              <a:t>= 75÷5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/>
              </a:rPr>
              <a:t> 360÷6 = </a:t>
            </a:r>
            <a:r>
              <a:rPr lang="en-GB" sz="2200" dirty="0" smtClean="0">
                <a:solidFill>
                  <a:srgbClr val="FF0000"/>
                </a:solidFill>
                <a:latin typeface="Comic Sans MS"/>
              </a:rPr>
              <a:t>60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/>
              </a:rPr>
              <a:t> 2,100÷3 =</a:t>
            </a:r>
            <a:r>
              <a:rPr lang="en-GB" sz="2200" dirty="0" smtClean="0">
                <a:solidFill>
                  <a:srgbClr val="FF0000"/>
                </a:solidFill>
                <a:latin typeface="Comic Sans MS"/>
              </a:rPr>
              <a:t>700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/>
              </a:rPr>
              <a:t>2/9 of 63 = </a:t>
            </a:r>
            <a:r>
              <a:rPr lang="en-GB" sz="2200" dirty="0" smtClean="0">
                <a:solidFill>
                  <a:srgbClr val="FF0000"/>
                </a:solidFill>
                <a:latin typeface="Comic Sans MS"/>
              </a:rPr>
              <a:t>14</a:t>
            </a:r>
          </a:p>
          <a:p>
            <a:pPr marL="457200" indent="-457200">
              <a:buAutoNum type="arabicParenR"/>
            </a:pPr>
            <a:r>
              <a:rPr lang="en-GB" sz="2200" dirty="0" smtClean="0">
                <a:latin typeface="Comic Sans MS"/>
              </a:rPr>
              <a:t> 5% of 120 = </a:t>
            </a:r>
            <a:r>
              <a:rPr lang="en-GB" sz="2200" dirty="0" smtClean="0">
                <a:solidFill>
                  <a:srgbClr val="FF0000"/>
                </a:solidFill>
                <a:latin typeface="Comic Sans MS"/>
              </a:rPr>
              <a:t>6</a:t>
            </a:r>
            <a:endParaRPr lang="en-GB" sz="2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47975" y="527320"/>
            <a:ext cx="2959100" cy="5478423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11 x 8 = </a:t>
            </a: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88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42</a:t>
            </a:r>
            <a:r>
              <a:rPr lang="en-GB" sz="2500" dirty="0" smtClean="0">
                <a:latin typeface="Comic Sans MS" pitchFamily="66" charset="0"/>
              </a:rPr>
              <a:t> = 7 x 6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9 x 9 = </a:t>
            </a: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81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24</a:t>
            </a:r>
            <a:r>
              <a:rPr lang="en-GB" sz="2500" dirty="0" smtClean="0">
                <a:latin typeface="Comic Sans MS" pitchFamily="66" charset="0"/>
              </a:rPr>
              <a:t> = 6 x 4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(8x5) + 200 = </a:t>
            </a: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240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36</a:t>
            </a:r>
            <a:r>
              <a:rPr lang="en-GB" sz="2500" dirty="0" smtClean="0">
                <a:latin typeface="Comic Sans MS" pitchFamily="66" charset="0"/>
              </a:rPr>
              <a:t> = 6²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3³= </a:t>
            </a: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27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70</a:t>
            </a:r>
            <a:r>
              <a:rPr lang="en-GB" sz="2500" dirty="0" smtClean="0">
                <a:latin typeface="Comic Sans MS"/>
              </a:rPr>
              <a:t>÷5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14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6</a:t>
            </a:r>
            <a:r>
              <a:rPr lang="en-GB" sz="2500" dirty="0" smtClean="0">
                <a:latin typeface="Comic Sans MS"/>
              </a:rPr>
              <a:t> = 66÷11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240÷4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60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4,500÷5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900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2/3 of 18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12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10% of 90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9</a:t>
            </a:r>
            <a:endParaRPr lang="en-GB" sz="25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67400" y="549591"/>
            <a:ext cx="3276600" cy="470898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3 x 4 = </a:t>
            </a: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12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42</a:t>
            </a:r>
            <a:r>
              <a:rPr lang="en-GB" sz="2500" dirty="0" smtClean="0">
                <a:latin typeface="Comic Sans MS" pitchFamily="66" charset="0"/>
              </a:rPr>
              <a:t> = 7 x 6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23 x 10 = </a:t>
            </a: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230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136</a:t>
            </a:r>
            <a:r>
              <a:rPr lang="en-GB" sz="2500" dirty="0" smtClean="0">
                <a:latin typeface="Comic Sans MS" pitchFamily="66" charset="0"/>
              </a:rPr>
              <a:t> = (6²) + 100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5³= </a:t>
            </a:r>
            <a:r>
              <a:rPr lang="en-GB" sz="2500" dirty="0" smtClean="0">
                <a:solidFill>
                  <a:srgbClr val="FF0000"/>
                </a:solidFill>
                <a:latin typeface="Comic Sans MS" pitchFamily="66" charset="0"/>
              </a:rPr>
              <a:t>125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 pitchFamily="66" charset="0"/>
              </a:rPr>
              <a:t>21</a:t>
            </a:r>
            <a:r>
              <a:rPr lang="en-GB" sz="2500" dirty="0" smtClean="0">
                <a:latin typeface="Comic Sans MS"/>
              </a:rPr>
              <a:t>÷7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3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180÷6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30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3,500÷7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500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10% of 60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6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2/3 of 12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8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6.7 x 10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67 </a:t>
            </a:r>
          </a:p>
          <a:p>
            <a:pPr marL="457200" indent="-457200">
              <a:buAutoNum type="arabicParenR"/>
            </a:pPr>
            <a:r>
              <a:rPr lang="en-GB" sz="2500" dirty="0" smtClean="0">
                <a:latin typeface="Comic Sans MS"/>
              </a:rPr>
              <a:t> 48 ÷ 10 = </a:t>
            </a:r>
            <a:r>
              <a:rPr lang="en-GB" sz="2500" dirty="0" smtClean="0">
                <a:solidFill>
                  <a:srgbClr val="FF0000"/>
                </a:solidFill>
                <a:latin typeface="Comic Sans MS"/>
              </a:rPr>
              <a:t>4.8</a:t>
            </a:r>
            <a:endParaRPr lang="en-GB" sz="25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Left-Right Reflec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8878" y="1097280"/>
            <a:ext cx="4807282" cy="40494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4820" y="697456"/>
            <a:ext cx="4533991" cy="5382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lvl="0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Plot the coordinates on the grid to create </a:t>
            </a: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 shape and its reflection.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0E6C1F7C-1A33-45F4-9B0B-AC7D88D609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2168626"/>
              </p:ext>
            </p:extLst>
          </p:nvPr>
        </p:nvGraphicFramePr>
        <p:xfrm>
          <a:off x="2772000" y="184206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144468567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7585789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51019429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52312958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45990574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4099375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2850953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1216697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56375615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79126750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16108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57666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971736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15939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678907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8521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125449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57407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306204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501091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952528C-AD69-4A85-88EA-53047F9B1042}"/>
              </a:ext>
            </a:extLst>
          </p:cNvPr>
          <p:cNvSpPr txBox="1"/>
          <p:nvPr/>
        </p:nvSpPr>
        <p:spPr>
          <a:xfrm>
            <a:off x="969239" y="2903402"/>
            <a:ext cx="10823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Shape:</a:t>
            </a:r>
          </a:p>
          <a:p>
            <a:pPr algn="ctr"/>
            <a:r>
              <a:rPr lang="en-GB" b="1" dirty="0">
                <a:latin typeface="Century Gothic" panose="020B0502020202020204" pitchFamily="34" charset="0"/>
              </a:rPr>
              <a:t>(4, 7)</a:t>
            </a:r>
          </a:p>
          <a:p>
            <a:pPr algn="ctr"/>
            <a:r>
              <a:rPr lang="en-GB" b="1" dirty="0">
                <a:latin typeface="Century Gothic" panose="020B0502020202020204" pitchFamily="34" charset="0"/>
              </a:rPr>
              <a:t>(2, 7)</a:t>
            </a:r>
          </a:p>
          <a:p>
            <a:pPr algn="ctr"/>
            <a:r>
              <a:rPr lang="en-GB" b="1" dirty="0">
                <a:latin typeface="Century Gothic" panose="020B0502020202020204" pitchFamily="34" charset="0"/>
              </a:rPr>
              <a:t>(1, 3)</a:t>
            </a:r>
          </a:p>
          <a:p>
            <a:pPr algn="ctr"/>
            <a:r>
              <a:rPr lang="en-GB" b="1" dirty="0">
                <a:latin typeface="Century Gothic" panose="020B0502020202020204" pitchFamily="34" charset="0"/>
              </a:rPr>
              <a:t>(3, 3)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5E530E7A-14F8-4EEC-8808-443FAC8D04DD}"/>
              </a:ext>
            </a:extLst>
          </p:cNvPr>
          <p:cNvCxnSpPr>
            <a:cxnSpLocks/>
            <a:stCxn id="20" idx="0"/>
            <a:endCxn id="20" idx="2"/>
          </p:cNvCxnSpPr>
          <p:nvPr/>
        </p:nvCxnSpPr>
        <p:spPr>
          <a:xfrm>
            <a:off x="4572000" y="1842066"/>
            <a:ext cx="0" cy="3600000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4DB37D5B-0648-4BA2-917E-2EEC4140EE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1297304"/>
              </p:ext>
            </p:extLst>
          </p:nvPr>
        </p:nvGraphicFramePr>
        <p:xfrm>
          <a:off x="2735804" y="5486135"/>
          <a:ext cx="3936360" cy="1640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236">
                  <a:extLst>
                    <a:ext uri="{9D8B030D-6E8A-4147-A177-3AD203B41FA5}">
                      <a16:colId xmlns:a16="http://schemas.microsoft.com/office/drawing/2014/main" xmlns="" val="659149996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xmlns="" val="1750048718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xmlns="" val="2047635371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xmlns="" val="3655331928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xmlns="" val="2836661336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xmlns="" val="880857492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xmlns="" val="3106517949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xmlns="" val="2563333441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xmlns="" val="1449561332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xmlns="" val="4182140082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xmlns="" val="4074463083"/>
                    </a:ext>
                  </a:extLst>
                </a:gridCol>
              </a:tblGrid>
              <a:tr h="164095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704941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A9B2DA17-2C4B-4FC7-9F4E-BCAD1A96D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0891205"/>
              </p:ext>
            </p:extLst>
          </p:nvPr>
        </p:nvGraphicFramePr>
        <p:xfrm>
          <a:off x="2340703" y="1539026"/>
          <a:ext cx="360000" cy="39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36406189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92924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65980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8276379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1672227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880966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75203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4458855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863962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451072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514766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87009250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FEC5CDF-36AD-45ED-9FA5-66EFD526AC2D}"/>
              </a:ext>
            </a:extLst>
          </p:cNvPr>
          <p:cNvSpPr txBox="1"/>
          <p:nvPr/>
        </p:nvSpPr>
        <p:spPr>
          <a:xfrm>
            <a:off x="6954268" y="2903402"/>
            <a:ext cx="13996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Reflection:</a:t>
            </a:r>
          </a:p>
          <a:p>
            <a:pPr algn="ctr"/>
            <a:r>
              <a:rPr lang="en-GB" b="1" dirty="0">
                <a:latin typeface="Century Gothic" panose="020B0502020202020204" pitchFamily="34" charset="0"/>
              </a:rPr>
              <a:t>(6, 7)</a:t>
            </a:r>
          </a:p>
          <a:p>
            <a:pPr algn="ctr"/>
            <a:r>
              <a:rPr lang="en-GB" b="1" dirty="0">
                <a:latin typeface="Century Gothic" panose="020B0502020202020204" pitchFamily="34" charset="0"/>
              </a:rPr>
              <a:t>(8, 7)</a:t>
            </a:r>
          </a:p>
          <a:p>
            <a:pPr algn="ctr"/>
            <a:r>
              <a:rPr lang="en-GB" b="1" dirty="0">
                <a:latin typeface="Century Gothic" panose="020B0502020202020204" pitchFamily="34" charset="0"/>
              </a:rPr>
              <a:t>(9, 3)</a:t>
            </a:r>
          </a:p>
          <a:p>
            <a:pPr algn="ctr"/>
            <a:r>
              <a:rPr lang="en-GB" b="1" dirty="0">
                <a:latin typeface="Century Gothic" panose="020B0502020202020204" pitchFamily="34" charset="0"/>
              </a:rPr>
              <a:t>(7, 3)</a:t>
            </a:r>
          </a:p>
        </p:txBody>
      </p:sp>
    </p:spTree>
    <p:extLst>
      <p:ext uri="{BB962C8B-B14F-4D97-AF65-F5344CB8AC3E}">
        <p14:creationId xmlns:p14="http://schemas.microsoft.com/office/powerpoint/2010/main" xmlns="" val="1387009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lvl="0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Plot the coordinates on the grid to create </a:t>
            </a: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 shape and its reflection.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0E6C1F7C-1A33-45F4-9B0B-AC7D88D6094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72000" y="184206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144468567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7585789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51019429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52312958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45990574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4099375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2850953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1216697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56375615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79126750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16108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57666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971736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15939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678907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8521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125449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57407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306204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501091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952528C-AD69-4A85-88EA-53047F9B1042}"/>
              </a:ext>
            </a:extLst>
          </p:cNvPr>
          <p:cNvSpPr txBox="1"/>
          <p:nvPr/>
        </p:nvSpPr>
        <p:spPr>
          <a:xfrm>
            <a:off x="969239" y="2903402"/>
            <a:ext cx="10823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Shape: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(4, 7)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(2, 7)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(1, 3)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(3, 3)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4DB37D5B-0648-4BA2-917E-2EEC4140EE73}"/>
              </a:ext>
            </a:extLst>
          </p:cNvPr>
          <p:cNvGraphicFramePr>
            <a:graphicFrameLocks noGrp="1"/>
          </p:cNvGraphicFramePr>
          <p:nvPr/>
        </p:nvGraphicFramePr>
        <p:xfrm>
          <a:off x="2735804" y="5486135"/>
          <a:ext cx="3936360" cy="1640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236">
                  <a:extLst>
                    <a:ext uri="{9D8B030D-6E8A-4147-A177-3AD203B41FA5}">
                      <a16:colId xmlns:a16="http://schemas.microsoft.com/office/drawing/2014/main" xmlns="" val="659149996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xmlns="" val="1750048718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xmlns="" val="2047635371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xmlns="" val="3655331928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xmlns="" val="2836661336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xmlns="" val="880857492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xmlns="" val="3106517949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xmlns="" val="2563333441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xmlns="" val="1449561332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xmlns="" val="4182140082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xmlns="" val="4074463083"/>
                    </a:ext>
                  </a:extLst>
                </a:gridCol>
              </a:tblGrid>
              <a:tr h="164095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704941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A9B2DA17-2C4B-4FC7-9F4E-BCAD1A96DA01}"/>
              </a:ext>
            </a:extLst>
          </p:cNvPr>
          <p:cNvGraphicFramePr>
            <a:graphicFrameLocks noGrp="1"/>
          </p:cNvGraphicFramePr>
          <p:nvPr/>
        </p:nvGraphicFramePr>
        <p:xfrm>
          <a:off x="2340703" y="1539026"/>
          <a:ext cx="360000" cy="39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36406189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92924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65980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8276379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1672227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880966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75203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4458855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863962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451072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514766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87009250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FEC5CDF-36AD-45ED-9FA5-66EFD526AC2D}"/>
              </a:ext>
            </a:extLst>
          </p:cNvPr>
          <p:cNvSpPr txBox="1"/>
          <p:nvPr/>
        </p:nvSpPr>
        <p:spPr>
          <a:xfrm>
            <a:off x="6954268" y="2903402"/>
            <a:ext cx="13996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Reflection: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(6, 7)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(8, 7)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(9, 3)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(7, 3)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445A82A9-841E-4266-BD23-2FE05E372F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4978034"/>
              </p:ext>
            </p:extLst>
          </p:nvPr>
        </p:nvGraphicFramePr>
        <p:xfrm>
          <a:off x="2772000" y="1842066"/>
          <a:ext cx="3600000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144468567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7585789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51019429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52312958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45990574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4099375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82850953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1216697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56375615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79126750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816108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57666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4971736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115939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4678907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8521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5125449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57407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6306204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65010913"/>
                  </a:ext>
                </a:extLst>
              </a:tr>
            </a:tbl>
          </a:graphicData>
        </a:graphic>
      </p:graphicFrame>
      <p:sp>
        <p:nvSpPr>
          <p:cNvPr id="12" name="Parallelogram 11">
            <a:extLst>
              <a:ext uri="{FF2B5EF4-FFF2-40B4-BE49-F238E27FC236}">
                <a16:creationId xmlns:a16="http://schemas.microsoft.com/office/drawing/2014/main" xmlns="" id="{BB0C71EA-91D0-46D8-8C3B-CB4BA589FD51}"/>
              </a:ext>
            </a:extLst>
          </p:cNvPr>
          <p:cNvSpPr/>
          <p:nvPr/>
        </p:nvSpPr>
        <p:spPr>
          <a:xfrm>
            <a:off x="3131707" y="2911142"/>
            <a:ext cx="1083169" cy="1458000"/>
          </a:xfrm>
          <a:prstGeom prst="parallelogram">
            <a:avLst>
              <a:gd name="adj" fmla="val 3490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Parallelogram 20">
            <a:extLst>
              <a:ext uri="{FF2B5EF4-FFF2-40B4-BE49-F238E27FC236}">
                <a16:creationId xmlns:a16="http://schemas.microsoft.com/office/drawing/2014/main" xmlns="" id="{A362C754-FC79-4B53-BF26-309BDF0953B2}"/>
              </a:ext>
            </a:extLst>
          </p:cNvPr>
          <p:cNvSpPr/>
          <p:nvPr/>
        </p:nvSpPr>
        <p:spPr>
          <a:xfrm flipH="1">
            <a:off x="4929125" y="2911142"/>
            <a:ext cx="1083169" cy="1458000"/>
          </a:xfrm>
          <a:prstGeom prst="parallelogram">
            <a:avLst>
              <a:gd name="adj" fmla="val 3490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5E530E7A-14F8-4EEC-8808-443FAC8D04DD}"/>
              </a:ext>
            </a:extLst>
          </p:cNvPr>
          <p:cNvCxnSpPr>
            <a:cxnSpLocks/>
            <a:stCxn id="20" idx="0"/>
            <a:endCxn id="20" idx="2"/>
          </p:cNvCxnSpPr>
          <p:nvPr/>
        </p:nvCxnSpPr>
        <p:spPr>
          <a:xfrm>
            <a:off x="4572000" y="1842066"/>
            <a:ext cx="0" cy="3600000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20243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Are the reflected images correct or incorrect?</a:t>
            </a:r>
          </a:p>
          <a:p>
            <a:pPr lvl="0" algn="ctr"/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/>
            </a:r>
            <a:br>
              <a:rPr lang="en-GB" sz="2400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</a:br>
            <a:endParaRPr lang="en-GB" sz="2400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4400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4400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8FA8BEE9-83BF-4AFA-A7BE-A7D00F1DB16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55699" y="1333250"/>
          <a:ext cx="4320000" cy="172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xmlns="" val="144468567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87585789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51019429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52312958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45990574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40993755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82850953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411216697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256375615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279126750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16108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576664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971736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159394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40B7C324-2297-4F13-BBF9-8C51EF0B5CE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55699" y="3486969"/>
          <a:ext cx="4320000" cy="172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xmlns="" val="144468567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87585789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51019429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52312958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45990574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40993755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82850953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411216697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256375615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279126750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971736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159394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9409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1532922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C1581AA-6A15-48D7-BB21-BD5B52A4B02F}"/>
              </a:ext>
            </a:extLst>
          </p:cNvPr>
          <p:cNvSpPr/>
          <p:nvPr/>
        </p:nvSpPr>
        <p:spPr>
          <a:xfrm rot="5400000">
            <a:off x="2239881" y="687426"/>
            <a:ext cx="424800" cy="1720800"/>
          </a:xfrm>
          <a:prstGeom prst="rect">
            <a:avLst/>
          </a:prstGeom>
          <a:solidFill>
            <a:srgbClr val="D883FF"/>
          </a:solidFill>
          <a:ln>
            <a:solidFill>
              <a:srgbClr val="C642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768CE78D-60CF-4534-80FE-29070A8A5DBA}"/>
              </a:ext>
            </a:extLst>
          </p:cNvPr>
          <p:cNvSpPr/>
          <p:nvPr/>
        </p:nvSpPr>
        <p:spPr>
          <a:xfrm>
            <a:off x="423479" y="1338983"/>
            <a:ext cx="58189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0"/>
                <a:latin typeface="Century Gothic" panose="020B0502020202020204" pitchFamily="34" charset="0"/>
              </a:rPr>
              <a:t>A.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3CF91A5F-4179-4B10-A621-A8D95303C81A}"/>
              </a:ext>
            </a:extLst>
          </p:cNvPr>
          <p:cNvSpPr/>
          <p:nvPr/>
        </p:nvSpPr>
        <p:spPr>
          <a:xfrm>
            <a:off x="423479" y="3486969"/>
            <a:ext cx="58189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latin typeface="Century Gothic" panose="020B0502020202020204" pitchFamily="34" charset="0"/>
              </a:rPr>
              <a:t>B</a:t>
            </a:r>
            <a:r>
              <a:rPr lang="en-US" sz="2000" b="1" cap="none" spc="0" dirty="0">
                <a:ln w="0"/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13885C70-CB6B-404F-B981-B84827DDCF59}"/>
              </a:ext>
            </a:extLst>
          </p:cNvPr>
          <p:cNvSpPr/>
          <p:nvPr/>
        </p:nvSpPr>
        <p:spPr>
          <a:xfrm rot="5400000">
            <a:off x="3966717" y="1983426"/>
            <a:ext cx="424800" cy="1720800"/>
          </a:xfrm>
          <a:prstGeom prst="rect">
            <a:avLst/>
          </a:prstGeom>
          <a:solidFill>
            <a:srgbClr val="D883FF"/>
          </a:solidFill>
          <a:ln>
            <a:solidFill>
              <a:srgbClr val="C642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Hexagon 24">
            <a:extLst>
              <a:ext uri="{FF2B5EF4-FFF2-40B4-BE49-F238E27FC236}">
                <a16:creationId xmlns:a16="http://schemas.microsoft.com/office/drawing/2014/main" xmlns="" id="{A0E1FCED-26B8-4950-9119-D3C2157F32D3}"/>
              </a:ext>
            </a:extLst>
          </p:cNvPr>
          <p:cNvSpPr/>
          <p:nvPr/>
        </p:nvSpPr>
        <p:spPr>
          <a:xfrm>
            <a:off x="2232560" y="3921518"/>
            <a:ext cx="856800" cy="856800"/>
          </a:xfrm>
          <a:prstGeom prst="hexag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Hexagon 25">
            <a:extLst>
              <a:ext uri="{FF2B5EF4-FFF2-40B4-BE49-F238E27FC236}">
                <a16:creationId xmlns:a16="http://schemas.microsoft.com/office/drawing/2014/main" xmlns="" id="{449F88A8-B3B3-42CD-8055-788E95385D2F}"/>
              </a:ext>
            </a:extLst>
          </p:cNvPr>
          <p:cNvSpPr/>
          <p:nvPr/>
        </p:nvSpPr>
        <p:spPr>
          <a:xfrm>
            <a:off x="3536006" y="3921518"/>
            <a:ext cx="856800" cy="856800"/>
          </a:xfrm>
          <a:prstGeom prst="hexag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F8110FFB-5E97-446A-9100-0BB53B0C3D6D}"/>
              </a:ext>
            </a:extLst>
          </p:cNvPr>
          <p:cNvCxnSpPr>
            <a:cxnSpLocks/>
          </p:cNvCxnSpPr>
          <p:nvPr/>
        </p:nvCxnSpPr>
        <p:spPr>
          <a:xfrm flipH="1">
            <a:off x="1155699" y="2197250"/>
            <a:ext cx="4320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AFDE604D-0022-4E7A-A0C3-B36B2712DBC0}"/>
              </a:ext>
            </a:extLst>
          </p:cNvPr>
          <p:cNvCxnSpPr>
            <a:cxnSpLocks/>
          </p:cNvCxnSpPr>
          <p:nvPr/>
        </p:nvCxnSpPr>
        <p:spPr>
          <a:xfrm>
            <a:off x="3315699" y="3486969"/>
            <a:ext cx="0" cy="17280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95632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15">
            <a:extLst>
              <a:ext uri="{FF2B5EF4-FFF2-40B4-BE49-F238E27FC236}">
                <a16:creationId xmlns:a16="http://schemas.microsoft.com/office/drawing/2014/main" xmlns="" id="{B31300A9-E3C5-4701-8EF1-45ED088A04DD}"/>
              </a:ext>
            </a:extLst>
          </p:cNvPr>
          <p:cNvGrpSpPr/>
          <p:nvPr/>
        </p:nvGrpSpPr>
        <p:grpSpPr>
          <a:xfrm>
            <a:off x="71151" y="6454317"/>
            <a:ext cx="1188000" cy="403587"/>
            <a:chOff x="79697" y="6454317"/>
            <a:chExt cx="1188000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xmlns="" id="{0F18B4CD-798D-4EA5-92CF-7A4BB6DD9812}"/>
                </a:ext>
              </a:extLst>
            </p:cNvPr>
            <p:cNvSpPr txBox="1"/>
            <p:nvPr/>
          </p:nvSpPr>
          <p:spPr>
            <a:xfrm>
              <a:off x="79697" y="6688627"/>
              <a:ext cx="118800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xmlns="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Are the reflected images correct or incorrect?</a:t>
            </a:r>
          </a:p>
          <a:p>
            <a:pPr lvl="0" algn="ctr"/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/>
            </a:r>
            <a:br>
              <a:rPr lang="en-GB" sz="2000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</a:br>
            <a:endParaRPr lang="en-GB" sz="2000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2000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 algn="ctr"/>
            <a:endParaRPr lang="en-GB" sz="4400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8FA8BEE9-83BF-4AFA-A7BE-A7D00F1DB1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5465661"/>
              </p:ext>
            </p:extLst>
          </p:nvPr>
        </p:nvGraphicFramePr>
        <p:xfrm>
          <a:off x="1155699" y="1333250"/>
          <a:ext cx="4320000" cy="172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xmlns="" val="144468567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87585789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51019429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52312958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45990574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40993755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82850953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411216697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256375615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279126750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16108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576664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971736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1593948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C743DFC6-5B77-4625-A106-5E708CEA965C}"/>
              </a:ext>
            </a:extLst>
          </p:cNvPr>
          <p:cNvCxnSpPr>
            <a:cxnSpLocks/>
            <a:stCxn id="7" idx="3"/>
            <a:endCxn id="7" idx="1"/>
          </p:cNvCxnSpPr>
          <p:nvPr/>
        </p:nvCxnSpPr>
        <p:spPr>
          <a:xfrm flipH="1">
            <a:off x="1155699" y="2197250"/>
            <a:ext cx="4320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40B7C324-2297-4F13-BBF9-8C51EF0B5C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3553167"/>
              </p:ext>
            </p:extLst>
          </p:nvPr>
        </p:nvGraphicFramePr>
        <p:xfrm>
          <a:off x="1155699" y="3486969"/>
          <a:ext cx="4320000" cy="172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xmlns="" val="144468567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87585789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51019429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52312958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45990574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40993755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382850953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411216697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256375615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xmlns="" val="279126750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971736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159394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9409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/>
                    </a:p>
                  </a:txBody>
                  <a:tcPr marL="0" marR="0" marT="0" marB="0">
                    <a:lnL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1532922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E7DAE2DD-8BCA-481C-9725-870BAD2B6E85}"/>
              </a:ext>
            </a:extLst>
          </p:cNvPr>
          <p:cNvCxnSpPr>
            <a:cxnSpLocks/>
            <a:stCxn id="10" idx="0"/>
            <a:endCxn id="10" idx="2"/>
          </p:cNvCxnSpPr>
          <p:nvPr/>
        </p:nvCxnSpPr>
        <p:spPr>
          <a:xfrm>
            <a:off x="3315699" y="3486969"/>
            <a:ext cx="0" cy="17280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C1581AA-6A15-48D7-BB21-BD5B52A4B02F}"/>
              </a:ext>
            </a:extLst>
          </p:cNvPr>
          <p:cNvSpPr/>
          <p:nvPr/>
        </p:nvSpPr>
        <p:spPr>
          <a:xfrm rot="5400000">
            <a:off x="2239881" y="687426"/>
            <a:ext cx="424800" cy="1720800"/>
          </a:xfrm>
          <a:prstGeom prst="rect">
            <a:avLst/>
          </a:prstGeom>
          <a:solidFill>
            <a:srgbClr val="D883FF"/>
          </a:solidFill>
          <a:ln>
            <a:solidFill>
              <a:srgbClr val="C642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768CE78D-60CF-4534-80FE-29070A8A5DBA}"/>
              </a:ext>
            </a:extLst>
          </p:cNvPr>
          <p:cNvSpPr/>
          <p:nvPr/>
        </p:nvSpPr>
        <p:spPr>
          <a:xfrm>
            <a:off x="423479" y="1338983"/>
            <a:ext cx="58189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0"/>
                <a:latin typeface="Century Gothic" panose="020B0502020202020204" pitchFamily="34" charset="0"/>
              </a:rPr>
              <a:t>A.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3CF91A5F-4179-4B10-A621-A8D95303C81A}"/>
              </a:ext>
            </a:extLst>
          </p:cNvPr>
          <p:cNvSpPr/>
          <p:nvPr/>
        </p:nvSpPr>
        <p:spPr>
          <a:xfrm>
            <a:off x="423479" y="3486969"/>
            <a:ext cx="58189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latin typeface="Century Gothic" panose="020B0502020202020204" pitchFamily="34" charset="0"/>
              </a:rPr>
              <a:t>B</a:t>
            </a:r>
            <a:r>
              <a:rPr lang="en-US" sz="2000" b="1" cap="none" spc="0" dirty="0">
                <a:ln w="0"/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13885C70-CB6B-404F-B981-B84827DDCF59}"/>
              </a:ext>
            </a:extLst>
          </p:cNvPr>
          <p:cNvSpPr/>
          <p:nvPr/>
        </p:nvSpPr>
        <p:spPr>
          <a:xfrm rot="5400000">
            <a:off x="3966717" y="1983426"/>
            <a:ext cx="424800" cy="1720800"/>
          </a:xfrm>
          <a:prstGeom prst="rect">
            <a:avLst/>
          </a:prstGeom>
          <a:solidFill>
            <a:srgbClr val="D883FF"/>
          </a:solidFill>
          <a:ln>
            <a:solidFill>
              <a:srgbClr val="C642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Hexagon 24">
            <a:extLst>
              <a:ext uri="{FF2B5EF4-FFF2-40B4-BE49-F238E27FC236}">
                <a16:creationId xmlns:a16="http://schemas.microsoft.com/office/drawing/2014/main" xmlns="" id="{A0E1FCED-26B8-4950-9119-D3C2157F32D3}"/>
              </a:ext>
            </a:extLst>
          </p:cNvPr>
          <p:cNvSpPr/>
          <p:nvPr/>
        </p:nvSpPr>
        <p:spPr>
          <a:xfrm>
            <a:off x="2232560" y="3921518"/>
            <a:ext cx="856800" cy="856800"/>
          </a:xfrm>
          <a:prstGeom prst="hexag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Hexagon 25">
            <a:extLst>
              <a:ext uri="{FF2B5EF4-FFF2-40B4-BE49-F238E27FC236}">
                <a16:creationId xmlns:a16="http://schemas.microsoft.com/office/drawing/2014/main" xmlns="" id="{449F88A8-B3B3-42CD-8055-788E95385D2F}"/>
              </a:ext>
            </a:extLst>
          </p:cNvPr>
          <p:cNvSpPr/>
          <p:nvPr/>
        </p:nvSpPr>
        <p:spPr>
          <a:xfrm>
            <a:off x="3536006" y="3921518"/>
            <a:ext cx="856800" cy="856800"/>
          </a:xfrm>
          <a:prstGeom prst="hexag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0534FE9-2116-49E2-87C6-58A94D697397}"/>
              </a:ext>
            </a:extLst>
          </p:cNvPr>
          <p:cNvSpPr/>
          <p:nvPr/>
        </p:nvSpPr>
        <p:spPr>
          <a:xfrm>
            <a:off x="5751003" y="1333250"/>
            <a:ext cx="2027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Shape A is incorrect.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DF143713-8DBF-4A71-82B7-4FDF49D91070}"/>
              </a:ext>
            </a:extLst>
          </p:cNvPr>
          <p:cNvSpPr/>
          <p:nvPr/>
        </p:nvSpPr>
        <p:spPr>
          <a:xfrm>
            <a:off x="5751002" y="3486969"/>
            <a:ext cx="2027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Shape B is correct. </a:t>
            </a:r>
          </a:p>
        </p:txBody>
      </p:sp>
    </p:spTree>
    <p:extLst>
      <p:ext uri="{BB962C8B-B14F-4D97-AF65-F5344CB8AC3E}">
        <p14:creationId xmlns:p14="http://schemas.microsoft.com/office/powerpoint/2010/main" xmlns="" val="3353993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6768ad0e7065588ff79bad5efd391656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23737c47b7c15f707c24ad90848c5a9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0f0ae0ff-29c4-4766-b250-c1a9bee8d430"/>
    <ds:schemaRef ds:uri="86144f90-c7b6-48d0-aae5-f5e9e48cc3df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126196-536D-4749-B848-84D155CFCB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4246</TotalTime>
  <Words>971</Words>
  <Application>Microsoft Office PowerPoint</Application>
  <PresentationFormat>On-screen Show (4:3)</PresentationFormat>
  <Paragraphs>261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Carol Hughes</cp:lastModifiedBy>
  <cp:revision>243</cp:revision>
  <cp:lastPrinted>2019-06-11T11:20:48Z</cp:lastPrinted>
  <dcterms:created xsi:type="dcterms:W3CDTF">2018-03-17T10:08:43Z</dcterms:created>
  <dcterms:modified xsi:type="dcterms:W3CDTF">2020-06-06T18:13:18Z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