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</p:sldMasterIdLst>
  <p:sldIdLst>
    <p:sldId id="257" r:id="rId2"/>
    <p:sldId id="389" r:id="rId3"/>
    <p:sldId id="398" r:id="rId4"/>
    <p:sldId id="412" r:id="rId5"/>
    <p:sldId id="413" r:id="rId6"/>
    <p:sldId id="414" r:id="rId7"/>
    <p:sldId id="415" r:id="rId8"/>
    <p:sldId id="416" r:id="rId9"/>
    <p:sldId id="417" r:id="rId10"/>
    <p:sldId id="418" r:id="rId11"/>
    <p:sldId id="419" r:id="rId12"/>
    <p:sldId id="426" r:id="rId13"/>
    <p:sldId id="420" r:id="rId14"/>
    <p:sldId id="421" r:id="rId15"/>
    <p:sldId id="422" r:id="rId16"/>
    <p:sldId id="433" r:id="rId17"/>
    <p:sldId id="441" r:id="rId18"/>
    <p:sldId id="273" r:id="rId19"/>
    <p:sldId id="343" r:id="rId20"/>
    <p:sldId id="399" r:id="rId21"/>
    <p:sldId id="400" r:id="rId22"/>
    <p:sldId id="401" r:id="rId23"/>
    <p:sldId id="439" r:id="rId24"/>
    <p:sldId id="402" r:id="rId25"/>
    <p:sldId id="403" r:id="rId26"/>
    <p:sldId id="404" r:id="rId27"/>
    <p:sldId id="440" r:id="rId28"/>
    <p:sldId id="359" r:id="rId29"/>
    <p:sldId id="337" r:id="rId30"/>
    <p:sldId id="428" r:id="rId31"/>
    <p:sldId id="430" r:id="rId32"/>
    <p:sldId id="431" r:id="rId33"/>
    <p:sldId id="432" r:id="rId34"/>
    <p:sldId id="429" r:id="rId35"/>
    <p:sldId id="427" r:id="rId36"/>
    <p:sldId id="405" r:id="rId37"/>
    <p:sldId id="406" r:id="rId38"/>
    <p:sldId id="407" r:id="rId39"/>
    <p:sldId id="408" r:id="rId40"/>
    <p:sldId id="409" r:id="rId41"/>
    <p:sldId id="410" r:id="rId42"/>
    <p:sldId id="411" r:id="rId43"/>
    <p:sldId id="423" r:id="rId44"/>
    <p:sldId id="424" r:id="rId45"/>
    <p:sldId id="425" r:id="rId46"/>
    <p:sldId id="434" r:id="rId47"/>
    <p:sldId id="435" r:id="rId48"/>
    <p:sldId id="436" r:id="rId49"/>
    <p:sldId id="437" r:id="rId50"/>
    <p:sldId id="438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srgbClr val="FF0000"/>
    </p:penClr>
  </p:showPr>
  <p:clrMru>
    <a:srgbClr val="FFCCFF"/>
    <a:srgbClr val="FF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12" autoAdjust="0"/>
    <p:restoredTop sz="94660"/>
  </p:normalViewPr>
  <p:slideViewPr>
    <p:cSldViewPr>
      <p:cViewPr varScale="1">
        <p:scale>
          <a:sx n="68" d="100"/>
          <a:sy n="68" d="100"/>
        </p:scale>
        <p:origin x="-18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D0F38-821F-45B2-8B8A-BF61878DD859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advClick="0" advTm="8000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D0F38-821F-45B2-8B8A-BF61878DD859}" type="datetimeFigureOut">
              <a:rPr lang="en-GB" smtClean="0"/>
              <a:pPr/>
              <a:t>17/06/2020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CBF1C-67FC-4E67-9BD8-F40D807F2807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0"/>
            <a:ext cx="9144000" cy="8617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Y5&amp;6 TOP SPELLERS TODAY</a:t>
            </a:r>
            <a:endParaRPr lang="en-US" sz="5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2290" name="Picture 2" descr="Spelling Shed by The Spelling Shed Lt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65626" cy="60212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0" y="2132856"/>
            <a:ext cx="9144000" cy="480131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= Henry 25 points</a:t>
            </a:r>
          </a:p>
          <a:p>
            <a:endParaRPr lang="en-GB" dirty="0" smtClean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= Zoe 15 points</a:t>
            </a:r>
          </a:p>
          <a:p>
            <a:endParaRPr lang="en-GB" dirty="0" smtClean="0"/>
          </a:p>
          <a:p>
            <a:r>
              <a:rPr lang="en-GB" dirty="0" smtClean="0"/>
              <a:t>3rd = </a:t>
            </a:r>
            <a:r>
              <a:rPr lang="en-GB" dirty="0" err="1" smtClean="0"/>
              <a:t>Nia</a:t>
            </a:r>
            <a:r>
              <a:rPr lang="en-GB" dirty="0" smtClean="0"/>
              <a:t> 12 points</a:t>
            </a:r>
          </a:p>
          <a:p>
            <a:endParaRPr lang="en-GB" dirty="0" smtClean="0"/>
          </a:p>
          <a:p>
            <a:r>
              <a:rPr lang="en-GB" dirty="0" smtClean="0"/>
              <a:t>4th= Nelly 11 points</a:t>
            </a:r>
          </a:p>
          <a:p>
            <a:endParaRPr lang="en-GB" dirty="0" smtClean="0"/>
          </a:p>
          <a:p>
            <a:r>
              <a:rPr lang="en-GB" dirty="0" smtClean="0"/>
              <a:t>5th = Katie 7 points</a:t>
            </a:r>
          </a:p>
          <a:p>
            <a:endParaRPr lang="en-GB" dirty="0" smtClean="0"/>
          </a:p>
          <a:p>
            <a:r>
              <a:rPr lang="en-GB" dirty="0" smtClean="0"/>
              <a:t>6</a:t>
            </a:r>
            <a:r>
              <a:rPr lang="en-GB" baseline="30000" dirty="0" smtClean="0"/>
              <a:t>th</a:t>
            </a:r>
            <a:r>
              <a:rPr lang="en-GB" dirty="0" smtClean="0"/>
              <a:t> = Reuben, Amy and Lucy 5 points</a:t>
            </a:r>
          </a:p>
          <a:p>
            <a:endParaRPr lang="en-GB" dirty="0" smtClean="0"/>
          </a:p>
          <a:p>
            <a:r>
              <a:rPr lang="en-GB" dirty="0" smtClean="0"/>
              <a:t>7th =Chloe and </a:t>
            </a:r>
            <a:r>
              <a:rPr lang="en-GB" dirty="0" err="1" smtClean="0"/>
              <a:t>Izzy</a:t>
            </a:r>
            <a:r>
              <a:rPr lang="en-GB" dirty="0" smtClean="0"/>
              <a:t> 3 points</a:t>
            </a:r>
          </a:p>
          <a:p>
            <a:endParaRPr lang="en-GB" dirty="0" smtClean="0"/>
          </a:p>
          <a:p>
            <a:r>
              <a:rPr lang="en-GB" dirty="0" smtClean="0"/>
              <a:t>8</a:t>
            </a:r>
            <a:r>
              <a:rPr lang="en-GB" baseline="30000" dirty="0" smtClean="0"/>
              <a:t>th</a:t>
            </a:r>
            <a:r>
              <a:rPr lang="en-GB" dirty="0" smtClean="0"/>
              <a:t> = Heidi and Megan 2 points</a:t>
            </a:r>
          </a:p>
          <a:p>
            <a:endParaRPr lang="en-GB" dirty="0" smtClean="0"/>
          </a:p>
          <a:p>
            <a:r>
              <a:rPr lang="en-GB" dirty="0" smtClean="0"/>
              <a:t>9th = Jack 1 points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436096" y="5373216"/>
            <a:ext cx="3707904" cy="1338828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700" dirty="0" smtClean="0"/>
              <a:t>Everybody else earns 1 dojo for practising their spellings today!</a:t>
            </a:r>
            <a:endParaRPr lang="en-GB" sz="2700" dirty="0"/>
          </a:p>
        </p:txBody>
      </p:sp>
      <p:pic>
        <p:nvPicPr>
          <p:cNvPr id="3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132856"/>
            <a:ext cx="432048" cy="432048"/>
          </a:xfrm>
          <a:prstGeom prst="rect">
            <a:avLst/>
          </a:prstGeom>
          <a:noFill/>
        </p:spPr>
      </p:pic>
      <p:pic>
        <p:nvPicPr>
          <p:cNvPr id="4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132856"/>
            <a:ext cx="432048" cy="432048"/>
          </a:xfrm>
          <a:prstGeom prst="rect">
            <a:avLst/>
          </a:prstGeom>
          <a:noFill/>
        </p:spPr>
      </p:pic>
      <p:pic>
        <p:nvPicPr>
          <p:cNvPr id="4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32856"/>
            <a:ext cx="432048" cy="432048"/>
          </a:xfrm>
          <a:prstGeom prst="rect">
            <a:avLst/>
          </a:prstGeom>
          <a:noFill/>
        </p:spPr>
      </p:pic>
      <p:pic>
        <p:nvPicPr>
          <p:cNvPr id="4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6"/>
            <a:ext cx="432048" cy="432048"/>
          </a:xfrm>
          <a:prstGeom prst="rect">
            <a:avLst/>
          </a:prstGeom>
          <a:noFill/>
        </p:spPr>
      </p:pic>
      <p:pic>
        <p:nvPicPr>
          <p:cNvPr id="4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132856"/>
            <a:ext cx="432048" cy="432048"/>
          </a:xfrm>
          <a:prstGeom prst="rect">
            <a:avLst/>
          </a:prstGeom>
          <a:noFill/>
        </p:spPr>
      </p:pic>
      <p:pic>
        <p:nvPicPr>
          <p:cNvPr id="4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36912"/>
            <a:ext cx="432048" cy="432048"/>
          </a:xfrm>
          <a:prstGeom prst="rect">
            <a:avLst/>
          </a:prstGeom>
          <a:noFill/>
        </p:spPr>
      </p:pic>
      <p:pic>
        <p:nvPicPr>
          <p:cNvPr id="4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6912"/>
            <a:ext cx="432048" cy="432048"/>
          </a:xfrm>
          <a:prstGeom prst="rect">
            <a:avLst/>
          </a:prstGeom>
          <a:noFill/>
        </p:spPr>
      </p:pic>
      <p:pic>
        <p:nvPicPr>
          <p:cNvPr id="4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36912"/>
            <a:ext cx="432048" cy="432048"/>
          </a:xfrm>
          <a:prstGeom prst="rect">
            <a:avLst/>
          </a:prstGeom>
          <a:noFill/>
        </p:spPr>
      </p:pic>
      <p:pic>
        <p:nvPicPr>
          <p:cNvPr id="4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636912"/>
            <a:ext cx="432048" cy="432048"/>
          </a:xfrm>
          <a:prstGeom prst="rect">
            <a:avLst/>
          </a:prstGeom>
          <a:noFill/>
        </p:spPr>
      </p:pic>
      <p:pic>
        <p:nvPicPr>
          <p:cNvPr id="4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636912"/>
            <a:ext cx="432048" cy="432048"/>
          </a:xfrm>
          <a:prstGeom prst="rect">
            <a:avLst/>
          </a:prstGeom>
          <a:noFill/>
        </p:spPr>
      </p:pic>
      <p:pic>
        <p:nvPicPr>
          <p:cNvPr id="4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140968"/>
            <a:ext cx="432048" cy="432048"/>
          </a:xfrm>
          <a:prstGeom prst="rect">
            <a:avLst/>
          </a:prstGeom>
          <a:noFill/>
        </p:spPr>
      </p:pic>
      <p:pic>
        <p:nvPicPr>
          <p:cNvPr id="5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140968"/>
            <a:ext cx="432048" cy="432048"/>
          </a:xfrm>
          <a:prstGeom prst="rect">
            <a:avLst/>
          </a:prstGeom>
          <a:noFill/>
        </p:spPr>
      </p:pic>
      <p:pic>
        <p:nvPicPr>
          <p:cNvPr id="5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140968"/>
            <a:ext cx="432048" cy="432048"/>
          </a:xfrm>
          <a:prstGeom prst="rect">
            <a:avLst/>
          </a:prstGeom>
          <a:noFill/>
        </p:spPr>
      </p:pic>
      <p:pic>
        <p:nvPicPr>
          <p:cNvPr id="5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140968"/>
            <a:ext cx="432048" cy="432048"/>
          </a:xfrm>
          <a:prstGeom prst="rect">
            <a:avLst/>
          </a:prstGeom>
          <a:noFill/>
        </p:spPr>
      </p:pic>
      <p:pic>
        <p:nvPicPr>
          <p:cNvPr id="5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717032"/>
            <a:ext cx="432048" cy="432048"/>
          </a:xfrm>
          <a:prstGeom prst="rect">
            <a:avLst/>
          </a:prstGeom>
          <a:noFill/>
        </p:spPr>
      </p:pic>
      <p:pic>
        <p:nvPicPr>
          <p:cNvPr id="5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717032"/>
            <a:ext cx="432048" cy="432048"/>
          </a:xfrm>
          <a:prstGeom prst="rect">
            <a:avLst/>
          </a:prstGeom>
          <a:noFill/>
        </p:spPr>
      </p:pic>
      <p:pic>
        <p:nvPicPr>
          <p:cNvPr id="5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17032"/>
            <a:ext cx="432048" cy="432048"/>
          </a:xfrm>
          <a:prstGeom prst="rect">
            <a:avLst/>
          </a:prstGeom>
          <a:noFill/>
        </p:spPr>
      </p:pic>
      <p:pic>
        <p:nvPicPr>
          <p:cNvPr id="5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717032"/>
            <a:ext cx="432048" cy="432048"/>
          </a:xfrm>
          <a:prstGeom prst="rect">
            <a:avLst/>
          </a:prstGeom>
          <a:noFill/>
        </p:spPr>
      </p:pic>
      <p:pic>
        <p:nvPicPr>
          <p:cNvPr id="57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293096"/>
            <a:ext cx="432048" cy="432048"/>
          </a:xfrm>
          <a:prstGeom prst="rect">
            <a:avLst/>
          </a:prstGeom>
          <a:noFill/>
        </p:spPr>
      </p:pic>
      <p:pic>
        <p:nvPicPr>
          <p:cNvPr id="5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293096"/>
            <a:ext cx="432048" cy="432048"/>
          </a:xfrm>
          <a:prstGeom prst="rect">
            <a:avLst/>
          </a:prstGeom>
          <a:noFill/>
        </p:spPr>
      </p:pic>
      <p:pic>
        <p:nvPicPr>
          <p:cNvPr id="5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293096"/>
            <a:ext cx="432048" cy="432048"/>
          </a:xfrm>
          <a:prstGeom prst="rect">
            <a:avLst/>
          </a:prstGeom>
          <a:noFill/>
        </p:spPr>
      </p:pic>
      <p:pic>
        <p:nvPicPr>
          <p:cNvPr id="60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797152"/>
            <a:ext cx="432048" cy="432048"/>
          </a:xfrm>
          <a:prstGeom prst="rect">
            <a:avLst/>
          </a:prstGeom>
          <a:noFill/>
        </p:spPr>
      </p:pic>
      <p:pic>
        <p:nvPicPr>
          <p:cNvPr id="61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97152"/>
            <a:ext cx="432048" cy="432048"/>
          </a:xfrm>
          <a:prstGeom prst="rect">
            <a:avLst/>
          </a:prstGeom>
          <a:noFill/>
        </p:spPr>
      </p:pic>
      <p:pic>
        <p:nvPicPr>
          <p:cNvPr id="62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797152"/>
            <a:ext cx="432048" cy="432048"/>
          </a:xfrm>
          <a:prstGeom prst="rect">
            <a:avLst/>
          </a:prstGeom>
          <a:noFill/>
        </p:spPr>
      </p:pic>
      <p:pic>
        <p:nvPicPr>
          <p:cNvPr id="63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301208"/>
            <a:ext cx="432048" cy="432048"/>
          </a:xfrm>
          <a:prstGeom prst="rect">
            <a:avLst/>
          </a:prstGeom>
          <a:noFill/>
        </p:spPr>
      </p:pic>
      <p:pic>
        <p:nvPicPr>
          <p:cNvPr id="64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301208"/>
            <a:ext cx="432048" cy="432048"/>
          </a:xfrm>
          <a:prstGeom prst="rect">
            <a:avLst/>
          </a:prstGeom>
          <a:noFill/>
        </p:spPr>
      </p:pic>
      <p:pic>
        <p:nvPicPr>
          <p:cNvPr id="65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5877272"/>
            <a:ext cx="432048" cy="432048"/>
          </a:xfrm>
          <a:prstGeom prst="rect">
            <a:avLst/>
          </a:prstGeom>
          <a:noFill/>
        </p:spPr>
      </p:pic>
      <p:pic>
        <p:nvPicPr>
          <p:cNvPr id="66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5877272"/>
            <a:ext cx="432048" cy="432048"/>
          </a:xfrm>
          <a:prstGeom prst="rect">
            <a:avLst/>
          </a:prstGeom>
          <a:noFill/>
        </p:spPr>
      </p:pic>
      <p:sp>
        <p:nvSpPr>
          <p:cNvPr id="67" name="TextBox 66"/>
          <p:cNvSpPr txBox="1"/>
          <p:nvPr/>
        </p:nvSpPr>
        <p:spPr>
          <a:xfrm>
            <a:off x="6516216" y="2348880"/>
            <a:ext cx="2448272" cy="286232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/>
              <a:t>These are the amount of </a:t>
            </a:r>
            <a:r>
              <a:rPr lang="en-GB" sz="3000" dirty="0" err="1" smtClean="0"/>
              <a:t>dojos</a:t>
            </a:r>
            <a:r>
              <a:rPr lang="en-GB" sz="3000" dirty="0" smtClean="0"/>
              <a:t> you have received for your efforts today!</a:t>
            </a:r>
            <a:endParaRPr lang="en-GB" sz="3000" dirty="0"/>
          </a:p>
        </p:txBody>
      </p:sp>
      <p:pic>
        <p:nvPicPr>
          <p:cNvPr id="68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6425952"/>
            <a:ext cx="432048" cy="432048"/>
          </a:xfrm>
          <a:prstGeom prst="rect">
            <a:avLst/>
          </a:prstGeom>
          <a:noFill/>
        </p:spPr>
      </p:pic>
      <p:pic>
        <p:nvPicPr>
          <p:cNvPr id="69" name="Picture 4" descr="ClassDojo (@ClassDojo) | Twit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6425952"/>
            <a:ext cx="432048" cy="43204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327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548288"/>
            <a:ext cx="7380313" cy="63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4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7380312" y="980728"/>
            <a:ext cx="1763688" cy="347787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Lucida Handwriting" pitchFamily="66" charset="0"/>
              </a:rPr>
              <a:t>Amy has studied the life cycle of mammals, including humans, creating her own life cycle wheel.</a:t>
            </a:r>
            <a:endParaRPr lang="en-GB" sz="2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61865"/>
            <a:ext cx="5796136" cy="579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868144" y="1052736"/>
            <a:ext cx="3275856" cy="486287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100" dirty="0" smtClean="0">
                <a:latin typeface="Lucida Handwriting" pitchFamily="66" charset="0"/>
              </a:rPr>
              <a:t>Reuben used a layout of his own choice to compare the similarities and differences between these mammals.</a:t>
            </a:r>
            <a:endParaRPr lang="en-GB" sz="31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9365"/>
            <a:ext cx="9144000" cy="548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8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980728"/>
            <a:ext cx="9144000" cy="861774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500" dirty="0" smtClean="0">
                <a:latin typeface="Lucida Handwriting" pitchFamily="66" charset="0"/>
              </a:rPr>
              <a:t>Reuben has chosen to focus on the life cycle of an echidna (spiny anteater)</a:t>
            </a:r>
            <a:endParaRPr lang="en-GB" sz="25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6412792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444208" y="1052736"/>
            <a:ext cx="2699792" cy="369331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latin typeface="Lucida Handwriting" pitchFamily="66" charset="0"/>
              </a:rPr>
              <a:t>Sophie has studied the life cycle of mammals, including humans, creating her own life cycle wheel.</a:t>
            </a:r>
            <a:endParaRPr lang="en-GB" sz="2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5122" name="Picture 2" descr="C:\Users\Carol Hughes\AppData\Local\Temp\WIN_20200617_14_43_27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9144000" cy="51435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5965448"/>
            <a:ext cx="9144000" cy="89255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600" dirty="0" smtClean="0">
                <a:latin typeface="Lucida Handwriting" pitchFamily="66" charset="0"/>
              </a:rPr>
              <a:t>I’ve put these events in order for the growth of a baby.</a:t>
            </a:r>
            <a:endParaRPr lang="en-GB" sz="2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3856051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23928" y="1052736"/>
            <a:ext cx="5220072" cy="418576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800" dirty="0" smtClean="0">
                <a:latin typeface="Lucida Handwriting" pitchFamily="66" charset="0"/>
              </a:rPr>
              <a:t>Zoe has studied the life cycle of mammals, including humans, creating her own life cycle wheel.</a:t>
            </a:r>
            <a:endParaRPr lang="en-GB" sz="38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753122" y="-1844400"/>
            <a:ext cx="3637757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8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4581128"/>
            <a:ext cx="9144000" cy="132343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Lucida Handwriting" pitchFamily="66" charset="0"/>
              </a:rPr>
              <a:t>I’ve put these events in order for the growth of a baby.</a:t>
            </a:r>
            <a:endParaRPr lang="en-GB" sz="4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501008"/>
            <a:ext cx="3713985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052738"/>
            <a:ext cx="6655227" cy="23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9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5918" y="3501008"/>
            <a:ext cx="5348082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6732240" y="1052736"/>
            <a:ext cx="2411760" cy="2215991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300" dirty="0" smtClean="0">
                <a:latin typeface="Lucida Handwriting" pitchFamily="66" charset="0"/>
              </a:rPr>
              <a:t>Cameron</a:t>
            </a:r>
            <a:r>
              <a:rPr lang="en-GB" sz="2300" dirty="0" smtClean="0">
                <a:latin typeface="Lucida Handwriting" pitchFamily="66" charset="0"/>
              </a:rPr>
              <a:t> </a:t>
            </a:r>
            <a:r>
              <a:rPr lang="en-GB" sz="2300" dirty="0" smtClean="0">
                <a:latin typeface="Lucida Handwriting" pitchFamily="66" charset="0"/>
              </a:rPr>
              <a:t>has studied the life cycle of mammals, including </a:t>
            </a:r>
            <a:r>
              <a:rPr lang="en-GB" sz="2300" dirty="0" smtClean="0">
                <a:latin typeface="Lucida Handwriting" pitchFamily="66" charset="0"/>
              </a:rPr>
              <a:t>humans</a:t>
            </a:r>
            <a:r>
              <a:rPr lang="en-GB" sz="2300" dirty="0" smtClean="0">
                <a:latin typeface="Lucida Handwriting" pitchFamily="66" charset="0"/>
              </a:rPr>
              <a:t>.</a:t>
            </a:r>
            <a:endParaRPr lang="en-GB" sz="23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9144000" cy="464186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63688" y="0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9144000" cy="3413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4365104"/>
            <a:ext cx="9144000" cy="175432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Lucida Handwriting" pitchFamily="66" charset="0"/>
              </a:rPr>
              <a:t>Jack has ordered the ‘length of time’ events having done some research for some of these events.</a:t>
            </a:r>
            <a:endParaRPr lang="en-GB" sz="3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56980" cy="28529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0" y="2924944"/>
            <a:ext cx="9144000" cy="2585323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 scaled="0"/>
          </a:gra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have we been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studying today in English / Science at home?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7650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0"/>
            <a:ext cx="3851919" cy="28919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06139" y="-724695"/>
            <a:ext cx="5931723" cy="914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763688" y="0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4168" y="5517232"/>
            <a:ext cx="3059832" cy="132343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latin typeface="Lucida Handwriting" pitchFamily="66" charset="0"/>
              </a:rPr>
              <a:t>Henry has ordered the ‘length of time’ events having done some research for some of these events.</a:t>
            </a:r>
            <a:endParaRPr lang="en-GB" sz="1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8072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63688" y="0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76732" y="703995"/>
            <a:ext cx="5877274" cy="643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444208" y="980728"/>
            <a:ext cx="2699792" cy="224676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Lucida Handwriting" pitchFamily="66" charset="0"/>
              </a:rPr>
              <a:t>Chloe has ordered the ‘length of time’ events having done some research for some of these events.</a:t>
            </a:r>
            <a:endParaRPr lang="en-GB" sz="2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8072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63688" y="0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9108484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980728"/>
            <a:ext cx="9144000" cy="830997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Lucida Handwriting" pitchFamily="66" charset="0"/>
              </a:rPr>
              <a:t>Amy has studied the Ancient Greece Top Trumps cards to answer these maths problems about them.</a:t>
            </a:r>
            <a:endParaRPr lang="en-GB" sz="24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9783"/>
            <a:ext cx="4427984" cy="598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90087" cy="98072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763688" y="0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9" y="988097"/>
            <a:ext cx="4139952" cy="586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Lucida Handwriting" pitchFamily="66" charset="0"/>
              </a:rPr>
              <a:t>I’ve</a:t>
            </a:r>
            <a:r>
              <a:rPr lang="en-GB" sz="2400" dirty="0" smtClean="0">
                <a:latin typeface="Lucida Handwriting" pitchFamily="66" charset="0"/>
              </a:rPr>
              <a:t> </a:t>
            </a:r>
            <a:r>
              <a:rPr lang="en-GB" sz="2400" dirty="0" smtClean="0">
                <a:latin typeface="Lucida Handwriting" pitchFamily="66" charset="0"/>
              </a:rPr>
              <a:t>studied </a:t>
            </a:r>
            <a:r>
              <a:rPr lang="en-GB" sz="2400" dirty="0" smtClean="0">
                <a:latin typeface="Lucida Handwriting" pitchFamily="66" charset="0"/>
              </a:rPr>
              <a:t>and played the </a:t>
            </a:r>
            <a:r>
              <a:rPr lang="en-GB" sz="2400" dirty="0" smtClean="0">
                <a:latin typeface="Lucida Handwriting" pitchFamily="66" charset="0"/>
              </a:rPr>
              <a:t>Ancient Greece Top Trumps cards to answer these maths </a:t>
            </a:r>
            <a:r>
              <a:rPr lang="en-GB" sz="2400" dirty="0" smtClean="0">
                <a:latin typeface="Lucida Handwriting" pitchFamily="66" charset="0"/>
              </a:rPr>
              <a:t>problems.</a:t>
            </a:r>
            <a:endParaRPr lang="en-GB" sz="24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63688" y="0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293411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980728"/>
            <a:ext cx="2959233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980728"/>
            <a:ext cx="2987824" cy="2086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103674"/>
            <a:ext cx="9144000" cy="175432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Lucida Handwriting" pitchFamily="66" charset="0"/>
              </a:rPr>
              <a:t>Harvey has ordered the ‘length of time’ events having done some research for some of these events.</a:t>
            </a:r>
            <a:endParaRPr lang="en-GB" sz="36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63688" y="0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9"/>
            <a:ext cx="4716016" cy="269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21388"/>
            <a:ext cx="7308304" cy="313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716016" y="980728"/>
            <a:ext cx="4427984" cy="2400657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500" dirty="0" smtClean="0">
                <a:latin typeface="Lucida Handwriting" pitchFamily="66" charset="0"/>
              </a:rPr>
              <a:t>Reuben has put these events in ‘length of time’ order and clearly has an issue with the school computers and maths lessons!</a:t>
            </a:r>
            <a:endParaRPr lang="en-GB" sz="25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63688" y="0"/>
            <a:ext cx="7380312" cy="95410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</a:t>
            </a:r>
          </a:p>
          <a:p>
            <a:pPr algn="ctr"/>
            <a:r>
              <a:rPr lang="en-US" sz="2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focusing on at home today.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4413" y="394305"/>
            <a:ext cx="5949283" cy="697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948264" y="980728"/>
            <a:ext cx="2195736" cy="4154984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Lucida Handwriting" pitchFamily="66" charset="0"/>
              </a:rPr>
              <a:t>Zoe has studied the Ancient Greece Top Trumps cards to answer these maths problems about them.</a:t>
            </a:r>
            <a:endParaRPr lang="en-GB" sz="24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3229"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4673"/>
            <a:ext cx="9144000" cy="638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Maths at Home (KS1) - Goose Green Primary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790087" cy="9087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35696" y="0"/>
            <a:ext cx="7308304" cy="120032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Lucida Handwriting" pitchFamily="66" charset="0"/>
              </a:rPr>
              <a:t>Cameron</a:t>
            </a:r>
            <a:r>
              <a:rPr lang="en-GB" sz="2400" dirty="0" smtClean="0">
                <a:latin typeface="Lucida Handwriting" pitchFamily="66" charset="0"/>
              </a:rPr>
              <a:t> </a:t>
            </a:r>
            <a:r>
              <a:rPr lang="en-GB" sz="2400" dirty="0" smtClean="0">
                <a:latin typeface="Lucida Handwriting" pitchFamily="66" charset="0"/>
              </a:rPr>
              <a:t>has studied the Ancient Greece Top Trumps cards to answer these maths problems about them.</a:t>
            </a:r>
            <a:endParaRPr lang="en-GB" sz="24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804248" y="0"/>
            <a:ext cx="2339752" cy="507831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some more of the work at home that’s just been handed in…….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 descr="a little November catch up — Katie the Creative La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68712" y="-676017"/>
            <a:ext cx="6155055" cy="8892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4549676"/>
            <a:ext cx="4499992" cy="2308324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/>
              <a:t>This is the outcome of some sunflower seeds that </a:t>
            </a:r>
            <a:r>
              <a:rPr lang="en-GB" sz="3600" b="1" dirty="0" err="1" smtClean="0"/>
              <a:t>Nia</a:t>
            </a:r>
            <a:r>
              <a:rPr lang="en-GB" sz="3600" b="1" dirty="0" smtClean="0"/>
              <a:t> planted a few weeks ago.</a:t>
            </a:r>
            <a:endParaRPr lang="en-GB" sz="3600" b="1" dirty="0"/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-1" y="980727"/>
            <a:ext cx="4424921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246742" y="233979"/>
            <a:ext cx="3150512" cy="464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9594" y="4149080"/>
            <a:ext cx="465440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499992" y="5445224"/>
            <a:ext cx="4644008" cy="1323439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Lucida Handwriting" pitchFamily="66" charset="0"/>
              </a:rPr>
              <a:t>Cassie has studied the life cycle of mammals, including humans, after using apostrophes for possession.</a:t>
            </a:r>
            <a:endParaRPr lang="en-GB" sz="2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4128" y="764704"/>
            <a:ext cx="3240360" cy="3416320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 smtClean="0"/>
              <a:t>Nia</a:t>
            </a:r>
            <a:r>
              <a:rPr lang="en-GB" sz="3600" b="1" dirty="0" smtClean="0"/>
              <a:t> has been practising her fractions of numbers and other calculations.</a:t>
            </a:r>
            <a:endParaRPr lang="en-GB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786206" y="2478901"/>
            <a:ext cx="6200196" cy="262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065016" y="2327471"/>
            <a:ext cx="61498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474312" y="-781616"/>
            <a:ext cx="6165304" cy="911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 smtClean="0"/>
              <a:t>Nia</a:t>
            </a:r>
            <a:r>
              <a:rPr lang="en-GB" sz="3200" b="1" dirty="0" smtClean="0"/>
              <a:t> wanted to advise others on how to stay healthy.</a:t>
            </a:r>
            <a:endParaRPr lang="en-GB" sz="3200" b="1" dirty="0"/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159557" cy="386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8275" y="692696"/>
            <a:ext cx="38957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4581128"/>
            <a:ext cx="5148064" cy="1846659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800" b="1" dirty="0" smtClean="0"/>
              <a:t>I wrote the instructions for my laurel wreath and then made one myself.</a:t>
            </a:r>
            <a:endParaRPr lang="en-GB" sz="3800" b="1" dirty="0"/>
          </a:p>
        </p:txBody>
      </p:sp>
    </p:spTree>
  </p:cSld>
  <p:clrMapOvr>
    <a:masterClrMapping/>
  </p:clrMapOvr>
  <p:transition advClick="0" advTm="8000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974195" y="-268199"/>
            <a:ext cx="6152003" cy="8100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55976" y="3687901"/>
            <a:ext cx="4788024" cy="3170099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5000" b="1" dirty="0" smtClean="0"/>
              <a:t>Here’s the cutting that I took off the lemon balm.</a:t>
            </a:r>
            <a:endParaRPr lang="en-GB" sz="5000" b="1" dirty="0"/>
          </a:p>
        </p:txBody>
      </p:sp>
    </p:spTree>
  </p:cSld>
  <p:clrMapOvr>
    <a:masterClrMapping/>
  </p:clrMapOvr>
  <p:transition advClick="0" advTm="8000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04048" y="764704"/>
            <a:ext cx="3960440" cy="3416320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 err="1" smtClean="0"/>
              <a:t>Nia</a:t>
            </a:r>
            <a:r>
              <a:rPr lang="en-GB" sz="3600" b="1" dirty="0" smtClean="0"/>
              <a:t> has been reflecting the shapes in the y-axis and x-axis and identifying the co-ordinates.</a:t>
            </a:r>
            <a:endParaRPr lang="en-GB" sz="36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4"/>
            <a:ext cx="4855595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5933526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6084168" y="764704"/>
            <a:ext cx="2880320" cy="4524315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 smtClean="0"/>
              <a:t>Bethany helped in the kitchen to make home chicken, </a:t>
            </a:r>
            <a:r>
              <a:rPr lang="en-GB" sz="3600" b="1" dirty="0" err="1" smtClean="0"/>
              <a:t>goujons</a:t>
            </a:r>
            <a:r>
              <a:rPr lang="en-GB" sz="3600" b="1" dirty="0" smtClean="0"/>
              <a:t>, chips and cheesy beans.</a:t>
            </a:r>
            <a:endParaRPr lang="en-GB" sz="3600" b="1" dirty="0"/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718970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68465"/>
            <a:ext cx="4355976" cy="6389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I’ve taken my geranium cutting……..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92696"/>
            <a:ext cx="5509421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580112" y="692696"/>
            <a:ext cx="3563888" cy="286232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…….an</a:t>
            </a:r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 </a:t>
            </a:r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I’</a:t>
            </a:r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m hoping for asexual reproduction. 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670685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16016" y="692696"/>
            <a:ext cx="4427984" cy="286232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Harvey has planned and drawn his science plant testing.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7956376" cy="616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Henry is hoping to see his new plant grow.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7912513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444208" y="1052736"/>
            <a:ext cx="2699792" cy="386259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500" dirty="0" smtClean="0">
                <a:latin typeface="Lucida Handwriting" pitchFamily="66" charset="0"/>
              </a:rPr>
              <a:t>Henry has studied dogs for his life cycle wheel.</a:t>
            </a:r>
            <a:endParaRPr lang="en-GB" sz="35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3984182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995936" y="692696"/>
            <a:ext cx="5148064" cy="341632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Henry has produced a wonderful sketch of his flower.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4729956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716016" y="692696"/>
            <a:ext cx="4427984" cy="507831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Just like in a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‘Next’ catalogue, Jack is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modelling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his </a:t>
            </a:r>
          </a:p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new </a:t>
            </a:r>
            <a:r>
              <a:rPr lang="en-US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hoodie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376624" y="-909376"/>
            <a:ext cx="6390752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Jack has identified the advantages and disadvantages of asexual / sexual reproduction.</a:t>
            </a:r>
            <a:endParaRPr lang="en-US" sz="3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283"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8591"/>
            <a:ext cx="4355976" cy="6179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27984" y="692696"/>
            <a:ext cx="4716016" cy="4247317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Jack</a:t>
            </a:r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has produced a wonderful sketch of his flower.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260648"/>
            <a:ext cx="9144001" cy="6597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Sophie is aiming to reach Cameron’s Level 25!</a:t>
            </a:r>
            <a:endParaRPr lang="en-US" sz="28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3"/>
            <a:ext cx="5563944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80112" y="692696"/>
            <a:ext cx="3563888" cy="563231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Sophie is hoping that her plant </a:t>
            </a:r>
            <a:r>
              <a:rPr lang="en-US" sz="45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regrows</a:t>
            </a:r>
            <a:r>
              <a:rPr lang="en-US" sz="45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 demonstrate asexual reproduction in plants.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67808"/>
            <a:ext cx="5004048" cy="619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537563"/>
            <a:ext cx="4067944" cy="432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076056" y="692696"/>
            <a:ext cx="4067944" cy="2800767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 found some </a:t>
            </a:r>
            <a:r>
              <a:rPr 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Shropshire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rocks on a walk in </a:t>
            </a:r>
            <a:r>
              <a:rPr 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Nesscliffe</a:t>
            </a:r>
            <a:r>
              <a:rPr 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today.</a:t>
            </a:r>
            <a:endParaRPr lang="en-US" sz="4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Click="0" advTm="8000">
    <p:wipe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0" y="692696"/>
            <a:ext cx="4572000" cy="2554545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Isla has been taking cuttings to attempt to show asexual reproduction of a geranium plant. </a:t>
            </a:r>
            <a:endParaRPr lang="en-US" sz="32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5"/>
            <a:ext cx="4499992" cy="612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1" y="3288737"/>
            <a:ext cx="4572000" cy="356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4048" y="692696"/>
            <a:ext cx="4139952" cy="2862322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We went to </a:t>
            </a:r>
            <a:r>
              <a:rPr lang="en-US" sz="45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Cardingmill</a:t>
            </a:r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Valley for an evening picnic.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4954046" cy="616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60032" y="692696"/>
            <a:ext cx="4283968" cy="3554819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I’ve been learning about the different ways that a plant can reproduce.</a:t>
            </a:r>
            <a:endParaRPr lang="en-US" sz="45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684696" y="1385277"/>
            <a:ext cx="6157420" cy="4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8000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052736"/>
            <a:ext cx="5148065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0972" y="1052736"/>
            <a:ext cx="39030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4149080"/>
            <a:ext cx="9144000" cy="255454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Lucida Handwriting" pitchFamily="66" charset="0"/>
              </a:rPr>
              <a:t>Henry has studied the life cycle of mammals, including humans, after using apostrophes for possession.</a:t>
            </a:r>
            <a:endParaRPr lang="en-GB" sz="4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What else have we been doing at home?</a:t>
            </a:r>
            <a:endParaRPr lang="en-US" sz="36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4509120"/>
            <a:ext cx="6084168" cy="2323713"/>
          </a:xfrm>
          <a:prstGeom prst="rect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5715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Cameron has been working through some additional </a:t>
            </a:r>
            <a:r>
              <a:rPr lang="en-US" sz="29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maths</a:t>
            </a:r>
            <a:r>
              <a:rPr lang="en-US" sz="29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whilst he’s been in school today.</a:t>
            </a:r>
          </a:p>
          <a:p>
            <a:pPr algn="ctr"/>
            <a:endParaRPr lang="en-US" sz="2900" b="1" cap="none" spc="0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29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I’m surprised he had time to breathe!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2889779" cy="1800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692696"/>
            <a:ext cx="2990228" cy="18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4835" y="692696"/>
            <a:ext cx="2989165" cy="1800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36913"/>
            <a:ext cx="2926656" cy="17281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636912"/>
            <a:ext cx="3024336" cy="172819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636912"/>
            <a:ext cx="1262909" cy="144016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17892" y="2636912"/>
            <a:ext cx="1526108" cy="1439341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76018" y="4221088"/>
            <a:ext cx="667982" cy="146476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8970" y="4221089"/>
            <a:ext cx="2129692" cy="115212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8000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4225327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4820" y="1052737"/>
            <a:ext cx="486918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283968" y="2636912"/>
            <a:ext cx="4860032" cy="3862596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500" dirty="0" smtClean="0">
                <a:latin typeface="Lucida Handwriting" pitchFamily="66" charset="0"/>
              </a:rPr>
              <a:t>Harvey has studied the life cycle of mammals, including humans, after using apostrophes for possession.</a:t>
            </a:r>
            <a:endParaRPr lang="en-GB" sz="35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7202592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308304" y="1052736"/>
            <a:ext cx="1835696" cy="255454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Lucida Handwriting" pitchFamily="66" charset="0"/>
              </a:rPr>
              <a:t>Harvey has studied the life cycle of mammals by producing a life cycle wheel.</a:t>
            </a:r>
            <a:endParaRPr lang="en-GB" sz="2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66725" y="586011"/>
            <a:ext cx="3629025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1819670" y="2953542"/>
            <a:ext cx="2084788" cy="572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44008" y="1052736"/>
            <a:ext cx="4499992" cy="3785652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Lucida Handwriting" pitchFamily="66" charset="0"/>
              </a:rPr>
              <a:t>Jack has studied the life cycle of mammals by producing  life cycle wheels.</a:t>
            </a:r>
            <a:endParaRPr lang="en-GB" sz="4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0" name="AutoShape 4" descr="English Lessons - English Lessons updated their profile...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835696" y="0"/>
            <a:ext cx="5904656" cy="98488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9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Here’s what Y5&amp;6 have been focusing on at home today</a:t>
            </a:r>
            <a:endParaRPr lang="en-US" sz="29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578" name="AutoShape 2" descr="English at home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4580" name="Picture 4" descr="16 Ways to Learn English At Home (+ 1-Week Study Plan) - One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763688" cy="9895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7" name="Picture 2" descr="Living Things and Mammals: first steps on Scienc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1" y="1"/>
            <a:ext cx="1403647" cy="98072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52736"/>
            <a:ext cx="5684321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652120" y="1052736"/>
            <a:ext cx="3491880" cy="2554545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Lucida Handwriting" pitchFamily="66" charset="0"/>
              </a:rPr>
              <a:t>Chloe has studied the life cycle of a human.</a:t>
            </a:r>
            <a:endParaRPr lang="en-GB" sz="4000" dirty="0">
              <a:latin typeface="Lucida Handwriting" pitchFamily="66" charset="0"/>
            </a:endParaRPr>
          </a:p>
        </p:txBody>
      </p:sp>
    </p:spTree>
  </p:cSld>
  <p:clrMapOvr>
    <a:masterClrMapping/>
  </p:clrMapOvr>
  <p:transition advClick="0" advTm="6255"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2058</TotalTime>
  <Words>1237</Words>
  <Application>Microsoft Office PowerPoint</Application>
  <PresentationFormat>On-screen Show (4:3)</PresentationFormat>
  <Paragraphs>128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Carol Hughes</dc:creator>
  <cp:lastModifiedBy>Carol Hughes</cp:lastModifiedBy>
  <cp:revision>96</cp:revision>
  <dcterms:created xsi:type="dcterms:W3CDTF">2020-04-20T08:59:27Z</dcterms:created>
  <dcterms:modified xsi:type="dcterms:W3CDTF">2020-06-17T17:03:42Z</dcterms:modified>
</cp:coreProperties>
</file>