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Default Extension="wav" ContentType="audio/wav"/>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sldIdLst>
    <p:sldId id="257" r:id="rId2"/>
    <p:sldId id="402" r:id="rId3"/>
    <p:sldId id="403" r:id="rId4"/>
    <p:sldId id="427" r:id="rId5"/>
    <p:sldId id="409" r:id="rId6"/>
    <p:sldId id="428" r:id="rId7"/>
    <p:sldId id="440" r:id="rId8"/>
    <p:sldId id="441" r:id="rId9"/>
    <p:sldId id="429" r:id="rId10"/>
    <p:sldId id="430" r:id="rId11"/>
    <p:sldId id="431" r:id="rId12"/>
    <p:sldId id="432" r:id="rId13"/>
    <p:sldId id="433" r:id="rId14"/>
    <p:sldId id="434" r:id="rId15"/>
    <p:sldId id="436" r:id="rId16"/>
    <p:sldId id="437" r:id="rId17"/>
    <p:sldId id="273" r:id="rId18"/>
    <p:sldId id="343" r:id="rId19"/>
    <p:sldId id="412" r:id="rId20"/>
    <p:sldId id="413" r:id="rId21"/>
    <p:sldId id="414" r:id="rId22"/>
    <p:sldId id="415" r:id="rId23"/>
    <p:sldId id="416" r:id="rId24"/>
    <p:sldId id="417" r:id="rId25"/>
    <p:sldId id="418" r:id="rId26"/>
    <p:sldId id="442" r:id="rId27"/>
    <p:sldId id="439" r:id="rId28"/>
    <p:sldId id="438" r:id="rId29"/>
    <p:sldId id="337" r:id="rId30"/>
    <p:sldId id="385" r:id="rId31"/>
    <p:sldId id="443" r:id="rId32"/>
    <p:sldId id="44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CFF"/>
    <a:srgbClr val="FF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12" autoAdjust="0"/>
    <p:restoredTop sz="94660"/>
  </p:normalViewPr>
  <p:slideViewPr>
    <p:cSldViewPr>
      <p:cViewPr varScale="1">
        <p:scale>
          <a:sx n="62" d="100"/>
          <a:sy n="62" d="100"/>
        </p:scale>
        <p:origin x="-204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09/06/2020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D0F38-821F-45B2-8B8A-BF61878DD859}" type="datetimeFigureOut">
              <a:rPr lang="en-GB" smtClean="0"/>
              <a:pPr/>
              <a:t>09/06/2020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CBF1C-67FC-4E67-9BD8-F40D807F280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media" Target="../media/media1.wav"/><Relationship Id="rId2" Type="http://schemas.openxmlformats.org/officeDocument/2006/relationships/slideLayout" Target="../slideLayouts/slideLayout7.xml"/><Relationship Id="rId1" Type="http://schemas.openxmlformats.org/officeDocument/2006/relationships/audio" Target="../media/media1.wav"/><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slideLayout" Target="../slideLayouts/slideLayout7.xml"/><Relationship Id="rId1" Type="http://schemas.openxmlformats.org/officeDocument/2006/relationships/audio" Target="../media/media2.wav"/><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861774"/>
          </a:xfrm>
          <a:prstGeom prst="rect">
            <a:avLst/>
          </a:prstGeom>
          <a:solidFill>
            <a:schemeClr val="accent1">
              <a:lumMod val="20000"/>
              <a:lumOff val="80000"/>
            </a:schemeClr>
          </a:solidFill>
          <a:ln w="1905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Y5&amp;6 TOP SPELLERS TODAY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descr="Spelling Shed by The Spelling Shed Ltd"/>
          <p:cNvPicPr>
            <a:picLocks noChangeAspect="1" noChangeArrowheads="1"/>
          </p:cNvPicPr>
          <p:nvPr/>
        </p:nvPicPr>
        <p:blipFill>
          <a:blip r:embed="rId2" cstate="print"/>
          <a:srcRect/>
          <a:stretch>
            <a:fillRect/>
          </a:stretch>
        </p:blipFill>
        <p:spPr bwMode="auto">
          <a:xfrm>
            <a:off x="0" y="836712"/>
            <a:ext cx="9165626" cy="6021288"/>
          </a:xfrm>
          <a:prstGeom prst="rect">
            <a:avLst/>
          </a:prstGeom>
          <a:noFill/>
        </p:spPr>
      </p:pic>
      <p:sp>
        <p:nvSpPr>
          <p:cNvPr id="34" name="TextBox 33"/>
          <p:cNvSpPr txBox="1"/>
          <p:nvPr/>
        </p:nvSpPr>
        <p:spPr>
          <a:xfrm>
            <a:off x="0" y="2132856"/>
            <a:ext cx="9144000" cy="4801314"/>
          </a:xfrm>
          <a:prstGeom prst="rect">
            <a:avLst/>
          </a:prstGeom>
          <a:solidFill>
            <a:schemeClr val="bg2"/>
          </a:solidFill>
        </p:spPr>
        <p:txBody>
          <a:bodyPr wrap="square" rtlCol="0">
            <a:spAutoFit/>
          </a:bodyPr>
          <a:lstStyle/>
          <a:p>
            <a:r>
              <a:rPr lang="en-GB" dirty="0" smtClean="0"/>
              <a:t>1</a:t>
            </a:r>
            <a:r>
              <a:rPr lang="en-GB" baseline="30000" dirty="0" smtClean="0"/>
              <a:t>st</a:t>
            </a:r>
            <a:r>
              <a:rPr lang="en-GB" dirty="0" smtClean="0"/>
              <a:t> = Nia 21 points</a:t>
            </a:r>
          </a:p>
          <a:p>
            <a:endParaRPr lang="en-GB" dirty="0"/>
          </a:p>
          <a:p>
            <a:r>
              <a:rPr lang="en-GB" dirty="0" smtClean="0"/>
              <a:t>2</a:t>
            </a:r>
            <a:r>
              <a:rPr lang="en-GB" baseline="30000" dirty="0" smtClean="0"/>
              <a:t>nd</a:t>
            </a:r>
            <a:r>
              <a:rPr lang="en-GB" dirty="0" smtClean="0"/>
              <a:t> = Jack and Amy 15 points</a:t>
            </a:r>
          </a:p>
          <a:p>
            <a:endParaRPr lang="en-GB" dirty="0" smtClean="0"/>
          </a:p>
          <a:p>
            <a:r>
              <a:rPr lang="en-GB" dirty="0" smtClean="0"/>
              <a:t>3rd = Henry 13 points</a:t>
            </a:r>
          </a:p>
          <a:p>
            <a:endParaRPr lang="en-GB" dirty="0" smtClean="0"/>
          </a:p>
          <a:p>
            <a:r>
              <a:rPr lang="en-GB" dirty="0" smtClean="0"/>
              <a:t>4th = Cameron, Katie and Izzy 9 points</a:t>
            </a:r>
          </a:p>
          <a:p>
            <a:endParaRPr lang="en-GB" dirty="0"/>
          </a:p>
          <a:p>
            <a:r>
              <a:rPr lang="en-GB" dirty="0"/>
              <a:t>5</a:t>
            </a:r>
            <a:r>
              <a:rPr lang="en-GB" baseline="30000" dirty="0" smtClean="0"/>
              <a:t>th</a:t>
            </a:r>
            <a:r>
              <a:rPr lang="en-GB" dirty="0" smtClean="0"/>
              <a:t> = Heidi, Lucy and Zoe 6 points</a:t>
            </a:r>
          </a:p>
          <a:p>
            <a:endParaRPr lang="en-GB" dirty="0" smtClean="0"/>
          </a:p>
          <a:p>
            <a:r>
              <a:rPr lang="en-GB" dirty="0"/>
              <a:t>6</a:t>
            </a:r>
            <a:r>
              <a:rPr lang="en-GB" dirty="0" smtClean="0"/>
              <a:t>th = Ruby 5 points</a:t>
            </a:r>
          </a:p>
          <a:p>
            <a:endParaRPr lang="en-GB" dirty="0"/>
          </a:p>
          <a:p>
            <a:r>
              <a:rPr lang="en-GB" dirty="0"/>
              <a:t>7</a:t>
            </a:r>
            <a:r>
              <a:rPr lang="en-GB" baseline="30000" dirty="0" smtClean="0"/>
              <a:t>th</a:t>
            </a:r>
            <a:r>
              <a:rPr lang="en-GB" dirty="0" smtClean="0"/>
              <a:t> = Reuben 4 points</a:t>
            </a:r>
          </a:p>
          <a:p>
            <a:endParaRPr lang="en-GB" dirty="0" smtClean="0"/>
          </a:p>
          <a:p>
            <a:r>
              <a:rPr lang="en-GB" dirty="0"/>
              <a:t>8</a:t>
            </a:r>
            <a:r>
              <a:rPr lang="en-GB" dirty="0" smtClean="0"/>
              <a:t>th = Harvey and Isobel 3 points</a:t>
            </a:r>
          </a:p>
          <a:p>
            <a:endParaRPr lang="en-GB" dirty="0" smtClean="0"/>
          </a:p>
          <a:p>
            <a:r>
              <a:rPr lang="en-GB" dirty="0"/>
              <a:t>9</a:t>
            </a:r>
            <a:r>
              <a:rPr lang="en-GB" baseline="30000" dirty="0" smtClean="0"/>
              <a:t>th</a:t>
            </a:r>
            <a:r>
              <a:rPr lang="en-GB" dirty="0" smtClean="0"/>
              <a:t> = Zac 2 points</a:t>
            </a:r>
          </a:p>
        </p:txBody>
      </p:sp>
      <p:sp>
        <p:nvSpPr>
          <p:cNvPr id="37" name="TextBox 36"/>
          <p:cNvSpPr txBox="1"/>
          <p:nvPr/>
        </p:nvSpPr>
        <p:spPr>
          <a:xfrm>
            <a:off x="5436096" y="5373216"/>
            <a:ext cx="3707904" cy="1338828"/>
          </a:xfrm>
          <a:prstGeom prst="rect">
            <a:avLst/>
          </a:prstGeom>
          <a:solidFill>
            <a:schemeClr val="bg1"/>
          </a:solidFill>
          <a:ln w="6350">
            <a:solidFill>
              <a:schemeClr val="tx1"/>
            </a:solidFill>
          </a:ln>
        </p:spPr>
        <p:txBody>
          <a:bodyPr wrap="square" rtlCol="0">
            <a:spAutoFit/>
          </a:bodyPr>
          <a:lstStyle/>
          <a:p>
            <a:pPr algn="ctr"/>
            <a:r>
              <a:rPr lang="en-GB" sz="2700" dirty="0" smtClean="0"/>
              <a:t>Everybody else earns 1 dojo for practising their spellings today!</a:t>
            </a:r>
            <a:endParaRPr lang="en-GB" sz="2700" dirty="0"/>
          </a:p>
        </p:txBody>
      </p:sp>
      <p:pic>
        <p:nvPicPr>
          <p:cNvPr id="39" name="Picture 4" descr="ClassDojo (@ClassDojo) | Twitter"/>
          <p:cNvPicPr>
            <a:picLocks noChangeAspect="1" noChangeArrowheads="1"/>
          </p:cNvPicPr>
          <p:nvPr/>
        </p:nvPicPr>
        <p:blipFill>
          <a:blip r:embed="rId3" cstate="print"/>
          <a:srcRect/>
          <a:stretch>
            <a:fillRect/>
          </a:stretch>
        </p:blipFill>
        <p:spPr bwMode="auto">
          <a:xfrm>
            <a:off x="3851920" y="2132856"/>
            <a:ext cx="432048" cy="432048"/>
          </a:xfrm>
          <a:prstGeom prst="rect">
            <a:avLst/>
          </a:prstGeom>
          <a:noFill/>
        </p:spPr>
      </p:pic>
      <p:pic>
        <p:nvPicPr>
          <p:cNvPr id="40" name="Picture 4" descr="ClassDojo (@ClassDojo) | Twitter"/>
          <p:cNvPicPr>
            <a:picLocks noChangeAspect="1" noChangeArrowheads="1"/>
          </p:cNvPicPr>
          <p:nvPr/>
        </p:nvPicPr>
        <p:blipFill>
          <a:blip r:embed="rId3" cstate="print"/>
          <a:srcRect/>
          <a:stretch>
            <a:fillRect/>
          </a:stretch>
        </p:blipFill>
        <p:spPr bwMode="auto">
          <a:xfrm>
            <a:off x="4355976" y="2132856"/>
            <a:ext cx="432048" cy="432048"/>
          </a:xfrm>
          <a:prstGeom prst="rect">
            <a:avLst/>
          </a:prstGeom>
          <a:noFill/>
        </p:spPr>
      </p:pic>
      <p:pic>
        <p:nvPicPr>
          <p:cNvPr id="41" name="Picture 4" descr="ClassDojo (@ClassDojo) | Twitter"/>
          <p:cNvPicPr>
            <a:picLocks noChangeAspect="1" noChangeArrowheads="1"/>
          </p:cNvPicPr>
          <p:nvPr/>
        </p:nvPicPr>
        <p:blipFill>
          <a:blip r:embed="rId3" cstate="print"/>
          <a:srcRect/>
          <a:stretch>
            <a:fillRect/>
          </a:stretch>
        </p:blipFill>
        <p:spPr bwMode="auto">
          <a:xfrm>
            <a:off x="4860032" y="2132856"/>
            <a:ext cx="432048" cy="432048"/>
          </a:xfrm>
          <a:prstGeom prst="rect">
            <a:avLst/>
          </a:prstGeom>
          <a:noFill/>
        </p:spPr>
      </p:pic>
      <p:pic>
        <p:nvPicPr>
          <p:cNvPr id="42" name="Picture 4" descr="ClassDojo (@ClassDojo) | Twitter"/>
          <p:cNvPicPr>
            <a:picLocks noChangeAspect="1" noChangeArrowheads="1"/>
          </p:cNvPicPr>
          <p:nvPr/>
        </p:nvPicPr>
        <p:blipFill>
          <a:blip r:embed="rId3" cstate="print"/>
          <a:srcRect/>
          <a:stretch>
            <a:fillRect/>
          </a:stretch>
        </p:blipFill>
        <p:spPr bwMode="auto">
          <a:xfrm>
            <a:off x="5364088" y="2132856"/>
            <a:ext cx="432048" cy="432048"/>
          </a:xfrm>
          <a:prstGeom prst="rect">
            <a:avLst/>
          </a:prstGeom>
          <a:noFill/>
        </p:spPr>
      </p:pic>
      <p:pic>
        <p:nvPicPr>
          <p:cNvPr id="43" name="Picture 4" descr="ClassDojo (@ClassDojo) | Twitter"/>
          <p:cNvPicPr>
            <a:picLocks noChangeAspect="1" noChangeArrowheads="1"/>
          </p:cNvPicPr>
          <p:nvPr/>
        </p:nvPicPr>
        <p:blipFill>
          <a:blip r:embed="rId3" cstate="print"/>
          <a:srcRect/>
          <a:stretch>
            <a:fillRect/>
          </a:stretch>
        </p:blipFill>
        <p:spPr bwMode="auto">
          <a:xfrm>
            <a:off x="5868144" y="2132856"/>
            <a:ext cx="432048" cy="432048"/>
          </a:xfrm>
          <a:prstGeom prst="rect">
            <a:avLst/>
          </a:prstGeom>
          <a:noFill/>
        </p:spPr>
      </p:pic>
      <p:pic>
        <p:nvPicPr>
          <p:cNvPr id="44" name="Picture 4" descr="ClassDojo (@ClassDojo) | Twitter"/>
          <p:cNvPicPr>
            <a:picLocks noChangeAspect="1" noChangeArrowheads="1"/>
          </p:cNvPicPr>
          <p:nvPr/>
        </p:nvPicPr>
        <p:blipFill>
          <a:blip r:embed="rId3" cstate="print"/>
          <a:srcRect/>
          <a:stretch>
            <a:fillRect/>
          </a:stretch>
        </p:blipFill>
        <p:spPr bwMode="auto">
          <a:xfrm>
            <a:off x="3851920" y="2636912"/>
            <a:ext cx="432048" cy="432048"/>
          </a:xfrm>
          <a:prstGeom prst="rect">
            <a:avLst/>
          </a:prstGeom>
          <a:noFill/>
        </p:spPr>
      </p:pic>
      <p:pic>
        <p:nvPicPr>
          <p:cNvPr id="45" name="Picture 4" descr="ClassDojo (@ClassDojo) | Twitter"/>
          <p:cNvPicPr>
            <a:picLocks noChangeAspect="1" noChangeArrowheads="1"/>
          </p:cNvPicPr>
          <p:nvPr/>
        </p:nvPicPr>
        <p:blipFill>
          <a:blip r:embed="rId3" cstate="print"/>
          <a:srcRect/>
          <a:stretch>
            <a:fillRect/>
          </a:stretch>
        </p:blipFill>
        <p:spPr bwMode="auto">
          <a:xfrm>
            <a:off x="4355976" y="2636912"/>
            <a:ext cx="432048" cy="432048"/>
          </a:xfrm>
          <a:prstGeom prst="rect">
            <a:avLst/>
          </a:prstGeom>
          <a:noFill/>
        </p:spPr>
      </p:pic>
      <p:pic>
        <p:nvPicPr>
          <p:cNvPr id="46" name="Picture 4" descr="ClassDojo (@ClassDojo) | Twitter"/>
          <p:cNvPicPr>
            <a:picLocks noChangeAspect="1" noChangeArrowheads="1"/>
          </p:cNvPicPr>
          <p:nvPr/>
        </p:nvPicPr>
        <p:blipFill>
          <a:blip r:embed="rId3" cstate="print"/>
          <a:srcRect/>
          <a:stretch>
            <a:fillRect/>
          </a:stretch>
        </p:blipFill>
        <p:spPr bwMode="auto">
          <a:xfrm>
            <a:off x="4860032" y="2636912"/>
            <a:ext cx="432048" cy="432048"/>
          </a:xfrm>
          <a:prstGeom prst="rect">
            <a:avLst/>
          </a:prstGeom>
          <a:noFill/>
        </p:spPr>
      </p:pic>
      <p:pic>
        <p:nvPicPr>
          <p:cNvPr id="47" name="Picture 4" descr="ClassDojo (@ClassDojo) | Twitter"/>
          <p:cNvPicPr>
            <a:picLocks noChangeAspect="1" noChangeArrowheads="1"/>
          </p:cNvPicPr>
          <p:nvPr/>
        </p:nvPicPr>
        <p:blipFill>
          <a:blip r:embed="rId3" cstate="print"/>
          <a:srcRect/>
          <a:stretch>
            <a:fillRect/>
          </a:stretch>
        </p:blipFill>
        <p:spPr bwMode="auto">
          <a:xfrm>
            <a:off x="5364088" y="2636912"/>
            <a:ext cx="432048" cy="432048"/>
          </a:xfrm>
          <a:prstGeom prst="rect">
            <a:avLst/>
          </a:prstGeom>
          <a:noFill/>
        </p:spPr>
      </p:pic>
      <p:pic>
        <p:nvPicPr>
          <p:cNvPr id="48" name="Picture 4" descr="ClassDojo (@ClassDojo) | Twitter"/>
          <p:cNvPicPr>
            <a:picLocks noChangeAspect="1" noChangeArrowheads="1"/>
          </p:cNvPicPr>
          <p:nvPr/>
        </p:nvPicPr>
        <p:blipFill>
          <a:blip r:embed="rId3" cstate="print"/>
          <a:srcRect/>
          <a:stretch>
            <a:fillRect/>
          </a:stretch>
        </p:blipFill>
        <p:spPr bwMode="auto">
          <a:xfrm>
            <a:off x="5868144" y="2636912"/>
            <a:ext cx="432048" cy="432048"/>
          </a:xfrm>
          <a:prstGeom prst="rect">
            <a:avLst/>
          </a:prstGeom>
          <a:noFill/>
        </p:spPr>
      </p:pic>
      <p:pic>
        <p:nvPicPr>
          <p:cNvPr id="49" name="Picture 4" descr="ClassDojo (@ClassDojo) | Twitter"/>
          <p:cNvPicPr>
            <a:picLocks noChangeAspect="1" noChangeArrowheads="1"/>
          </p:cNvPicPr>
          <p:nvPr/>
        </p:nvPicPr>
        <p:blipFill>
          <a:blip r:embed="rId3" cstate="print"/>
          <a:srcRect/>
          <a:stretch>
            <a:fillRect/>
          </a:stretch>
        </p:blipFill>
        <p:spPr bwMode="auto">
          <a:xfrm>
            <a:off x="3851920" y="3140968"/>
            <a:ext cx="432048" cy="432048"/>
          </a:xfrm>
          <a:prstGeom prst="rect">
            <a:avLst/>
          </a:prstGeom>
          <a:noFill/>
        </p:spPr>
      </p:pic>
      <p:pic>
        <p:nvPicPr>
          <p:cNvPr id="50" name="Picture 4" descr="ClassDojo (@ClassDojo) | Twitter"/>
          <p:cNvPicPr>
            <a:picLocks noChangeAspect="1" noChangeArrowheads="1"/>
          </p:cNvPicPr>
          <p:nvPr/>
        </p:nvPicPr>
        <p:blipFill>
          <a:blip r:embed="rId3" cstate="print"/>
          <a:srcRect/>
          <a:stretch>
            <a:fillRect/>
          </a:stretch>
        </p:blipFill>
        <p:spPr bwMode="auto">
          <a:xfrm>
            <a:off x="4355976" y="3140968"/>
            <a:ext cx="432048" cy="432048"/>
          </a:xfrm>
          <a:prstGeom prst="rect">
            <a:avLst/>
          </a:prstGeom>
          <a:noFill/>
        </p:spPr>
      </p:pic>
      <p:pic>
        <p:nvPicPr>
          <p:cNvPr id="51" name="Picture 4" descr="ClassDojo (@ClassDojo) | Twitter"/>
          <p:cNvPicPr>
            <a:picLocks noChangeAspect="1" noChangeArrowheads="1"/>
          </p:cNvPicPr>
          <p:nvPr/>
        </p:nvPicPr>
        <p:blipFill>
          <a:blip r:embed="rId3" cstate="print"/>
          <a:srcRect/>
          <a:stretch>
            <a:fillRect/>
          </a:stretch>
        </p:blipFill>
        <p:spPr bwMode="auto">
          <a:xfrm>
            <a:off x="4860032" y="3140968"/>
            <a:ext cx="432048" cy="432048"/>
          </a:xfrm>
          <a:prstGeom prst="rect">
            <a:avLst/>
          </a:prstGeom>
          <a:noFill/>
        </p:spPr>
      </p:pic>
      <p:pic>
        <p:nvPicPr>
          <p:cNvPr id="52" name="Picture 4" descr="ClassDojo (@ClassDojo) | Twitter"/>
          <p:cNvPicPr>
            <a:picLocks noChangeAspect="1" noChangeArrowheads="1"/>
          </p:cNvPicPr>
          <p:nvPr/>
        </p:nvPicPr>
        <p:blipFill>
          <a:blip r:embed="rId3" cstate="print"/>
          <a:srcRect/>
          <a:stretch>
            <a:fillRect/>
          </a:stretch>
        </p:blipFill>
        <p:spPr bwMode="auto">
          <a:xfrm>
            <a:off x="5364088" y="3140968"/>
            <a:ext cx="432048" cy="432048"/>
          </a:xfrm>
          <a:prstGeom prst="rect">
            <a:avLst/>
          </a:prstGeom>
          <a:noFill/>
        </p:spPr>
      </p:pic>
      <p:pic>
        <p:nvPicPr>
          <p:cNvPr id="53" name="Picture 4" descr="ClassDojo (@ClassDojo) | Twitter"/>
          <p:cNvPicPr>
            <a:picLocks noChangeAspect="1" noChangeArrowheads="1"/>
          </p:cNvPicPr>
          <p:nvPr/>
        </p:nvPicPr>
        <p:blipFill>
          <a:blip r:embed="rId3" cstate="print"/>
          <a:srcRect/>
          <a:stretch>
            <a:fillRect/>
          </a:stretch>
        </p:blipFill>
        <p:spPr bwMode="auto">
          <a:xfrm>
            <a:off x="3851920" y="3717032"/>
            <a:ext cx="432048" cy="432048"/>
          </a:xfrm>
          <a:prstGeom prst="rect">
            <a:avLst/>
          </a:prstGeom>
          <a:noFill/>
        </p:spPr>
      </p:pic>
      <p:pic>
        <p:nvPicPr>
          <p:cNvPr id="54" name="Picture 4" descr="ClassDojo (@ClassDojo) | Twitter"/>
          <p:cNvPicPr>
            <a:picLocks noChangeAspect="1" noChangeArrowheads="1"/>
          </p:cNvPicPr>
          <p:nvPr/>
        </p:nvPicPr>
        <p:blipFill>
          <a:blip r:embed="rId3" cstate="print"/>
          <a:srcRect/>
          <a:stretch>
            <a:fillRect/>
          </a:stretch>
        </p:blipFill>
        <p:spPr bwMode="auto">
          <a:xfrm>
            <a:off x="4355976" y="3717032"/>
            <a:ext cx="432048" cy="432048"/>
          </a:xfrm>
          <a:prstGeom prst="rect">
            <a:avLst/>
          </a:prstGeom>
          <a:noFill/>
        </p:spPr>
      </p:pic>
      <p:pic>
        <p:nvPicPr>
          <p:cNvPr id="55" name="Picture 4" descr="ClassDojo (@ClassDojo) | Twitter"/>
          <p:cNvPicPr>
            <a:picLocks noChangeAspect="1" noChangeArrowheads="1"/>
          </p:cNvPicPr>
          <p:nvPr/>
        </p:nvPicPr>
        <p:blipFill>
          <a:blip r:embed="rId3" cstate="print"/>
          <a:srcRect/>
          <a:stretch>
            <a:fillRect/>
          </a:stretch>
        </p:blipFill>
        <p:spPr bwMode="auto">
          <a:xfrm>
            <a:off x="4860032" y="3717032"/>
            <a:ext cx="432048" cy="432048"/>
          </a:xfrm>
          <a:prstGeom prst="rect">
            <a:avLst/>
          </a:prstGeom>
          <a:noFill/>
        </p:spPr>
      </p:pic>
      <p:pic>
        <p:nvPicPr>
          <p:cNvPr id="56" name="Picture 4" descr="ClassDojo (@ClassDojo) | Twitter"/>
          <p:cNvPicPr>
            <a:picLocks noChangeAspect="1" noChangeArrowheads="1"/>
          </p:cNvPicPr>
          <p:nvPr/>
        </p:nvPicPr>
        <p:blipFill>
          <a:blip r:embed="rId3" cstate="print"/>
          <a:srcRect/>
          <a:stretch>
            <a:fillRect/>
          </a:stretch>
        </p:blipFill>
        <p:spPr bwMode="auto">
          <a:xfrm>
            <a:off x="5364088" y="3717032"/>
            <a:ext cx="432048" cy="432048"/>
          </a:xfrm>
          <a:prstGeom prst="rect">
            <a:avLst/>
          </a:prstGeom>
          <a:noFill/>
        </p:spPr>
      </p:pic>
      <p:pic>
        <p:nvPicPr>
          <p:cNvPr id="57" name="Picture 4" descr="ClassDojo (@ClassDojo) | Twitter"/>
          <p:cNvPicPr>
            <a:picLocks noChangeAspect="1" noChangeArrowheads="1"/>
          </p:cNvPicPr>
          <p:nvPr/>
        </p:nvPicPr>
        <p:blipFill>
          <a:blip r:embed="rId3" cstate="print"/>
          <a:srcRect/>
          <a:stretch>
            <a:fillRect/>
          </a:stretch>
        </p:blipFill>
        <p:spPr bwMode="auto">
          <a:xfrm>
            <a:off x="3851920" y="4293096"/>
            <a:ext cx="432048" cy="432048"/>
          </a:xfrm>
          <a:prstGeom prst="rect">
            <a:avLst/>
          </a:prstGeom>
          <a:noFill/>
        </p:spPr>
      </p:pic>
      <p:pic>
        <p:nvPicPr>
          <p:cNvPr id="58" name="Picture 4" descr="ClassDojo (@ClassDojo) | Twitter"/>
          <p:cNvPicPr>
            <a:picLocks noChangeAspect="1" noChangeArrowheads="1"/>
          </p:cNvPicPr>
          <p:nvPr/>
        </p:nvPicPr>
        <p:blipFill>
          <a:blip r:embed="rId3" cstate="print"/>
          <a:srcRect/>
          <a:stretch>
            <a:fillRect/>
          </a:stretch>
        </p:blipFill>
        <p:spPr bwMode="auto">
          <a:xfrm>
            <a:off x="4355976" y="4293096"/>
            <a:ext cx="432048" cy="432048"/>
          </a:xfrm>
          <a:prstGeom prst="rect">
            <a:avLst/>
          </a:prstGeom>
          <a:noFill/>
        </p:spPr>
      </p:pic>
      <p:pic>
        <p:nvPicPr>
          <p:cNvPr id="59" name="Picture 4" descr="ClassDojo (@ClassDojo) | Twitter"/>
          <p:cNvPicPr>
            <a:picLocks noChangeAspect="1" noChangeArrowheads="1"/>
          </p:cNvPicPr>
          <p:nvPr/>
        </p:nvPicPr>
        <p:blipFill>
          <a:blip r:embed="rId3" cstate="print"/>
          <a:srcRect/>
          <a:stretch>
            <a:fillRect/>
          </a:stretch>
        </p:blipFill>
        <p:spPr bwMode="auto">
          <a:xfrm>
            <a:off x="4860032" y="4293096"/>
            <a:ext cx="432048" cy="432048"/>
          </a:xfrm>
          <a:prstGeom prst="rect">
            <a:avLst/>
          </a:prstGeom>
          <a:noFill/>
        </p:spPr>
      </p:pic>
      <p:pic>
        <p:nvPicPr>
          <p:cNvPr id="60" name="Picture 4" descr="ClassDojo (@ClassDojo) | Twitter"/>
          <p:cNvPicPr>
            <a:picLocks noChangeAspect="1" noChangeArrowheads="1"/>
          </p:cNvPicPr>
          <p:nvPr/>
        </p:nvPicPr>
        <p:blipFill>
          <a:blip r:embed="rId3" cstate="print"/>
          <a:srcRect/>
          <a:stretch>
            <a:fillRect/>
          </a:stretch>
        </p:blipFill>
        <p:spPr bwMode="auto">
          <a:xfrm>
            <a:off x="3851920" y="4797152"/>
            <a:ext cx="432048" cy="432048"/>
          </a:xfrm>
          <a:prstGeom prst="rect">
            <a:avLst/>
          </a:prstGeom>
          <a:noFill/>
        </p:spPr>
      </p:pic>
      <p:pic>
        <p:nvPicPr>
          <p:cNvPr id="61" name="Picture 4" descr="ClassDojo (@ClassDojo) | Twitter"/>
          <p:cNvPicPr>
            <a:picLocks noChangeAspect="1" noChangeArrowheads="1"/>
          </p:cNvPicPr>
          <p:nvPr/>
        </p:nvPicPr>
        <p:blipFill>
          <a:blip r:embed="rId3" cstate="print"/>
          <a:srcRect/>
          <a:stretch>
            <a:fillRect/>
          </a:stretch>
        </p:blipFill>
        <p:spPr bwMode="auto">
          <a:xfrm>
            <a:off x="4355976" y="4797152"/>
            <a:ext cx="432048" cy="432048"/>
          </a:xfrm>
          <a:prstGeom prst="rect">
            <a:avLst/>
          </a:prstGeom>
          <a:noFill/>
        </p:spPr>
      </p:pic>
      <p:pic>
        <p:nvPicPr>
          <p:cNvPr id="62" name="Picture 4" descr="ClassDojo (@ClassDojo) | Twitter"/>
          <p:cNvPicPr>
            <a:picLocks noChangeAspect="1" noChangeArrowheads="1"/>
          </p:cNvPicPr>
          <p:nvPr/>
        </p:nvPicPr>
        <p:blipFill>
          <a:blip r:embed="rId3" cstate="print"/>
          <a:srcRect/>
          <a:stretch>
            <a:fillRect/>
          </a:stretch>
        </p:blipFill>
        <p:spPr bwMode="auto">
          <a:xfrm>
            <a:off x="4860032" y="4797152"/>
            <a:ext cx="432048" cy="432048"/>
          </a:xfrm>
          <a:prstGeom prst="rect">
            <a:avLst/>
          </a:prstGeom>
          <a:noFill/>
        </p:spPr>
      </p:pic>
      <p:pic>
        <p:nvPicPr>
          <p:cNvPr id="63" name="Picture 4" descr="ClassDojo (@ClassDojo) | Twitter"/>
          <p:cNvPicPr>
            <a:picLocks noChangeAspect="1" noChangeArrowheads="1"/>
          </p:cNvPicPr>
          <p:nvPr/>
        </p:nvPicPr>
        <p:blipFill>
          <a:blip r:embed="rId3" cstate="print"/>
          <a:srcRect/>
          <a:stretch>
            <a:fillRect/>
          </a:stretch>
        </p:blipFill>
        <p:spPr bwMode="auto">
          <a:xfrm>
            <a:off x="3851920" y="5301208"/>
            <a:ext cx="432048" cy="432048"/>
          </a:xfrm>
          <a:prstGeom prst="rect">
            <a:avLst/>
          </a:prstGeom>
          <a:noFill/>
        </p:spPr>
      </p:pic>
      <p:pic>
        <p:nvPicPr>
          <p:cNvPr id="64" name="Picture 4" descr="ClassDojo (@ClassDojo) | Twitter"/>
          <p:cNvPicPr>
            <a:picLocks noChangeAspect="1" noChangeArrowheads="1"/>
          </p:cNvPicPr>
          <p:nvPr/>
        </p:nvPicPr>
        <p:blipFill>
          <a:blip r:embed="rId3" cstate="print"/>
          <a:srcRect/>
          <a:stretch>
            <a:fillRect/>
          </a:stretch>
        </p:blipFill>
        <p:spPr bwMode="auto">
          <a:xfrm>
            <a:off x="4355976" y="5301208"/>
            <a:ext cx="432048" cy="432048"/>
          </a:xfrm>
          <a:prstGeom prst="rect">
            <a:avLst/>
          </a:prstGeom>
          <a:noFill/>
        </p:spPr>
      </p:pic>
      <p:pic>
        <p:nvPicPr>
          <p:cNvPr id="65" name="Picture 4" descr="ClassDojo (@ClassDojo) | Twitter"/>
          <p:cNvPicPr>
            <a:picLocks noChangeAspect="1" noChangeArrowheads="1"/>
          </p:cNvPicPr>
          <p:nvPr/>
        </p:nvPicPr>
        <p:blipFill>
          <a:blip r:embed="rId3" cstate="print"/>
          <a:srcRect/>
          <a:stretch>
            <a:fillRect/>
          </a:stretch>
        </p:blipFill>
        <p:spPr bwMode="auto">
          <a:xfrm>
            <a:off x="3851920" y="5877272"/>
            <a:ext cx="432048" cy="432048"/>
          </a:xfrm>
          <a:prstGeom prst="rect">
            <a:avLst/>
          </a:prstGeom>
          <a:noFill/>
        </p:spPr>
      </p:pic>
      <p:pic>
        <p:nvPicPr>
          <p:cNvPr id="66" name="Picture 4" descr="ClassDojo (@ClassDojo) | Twitter"/>
          <p:cNvPicPr>
            <a:picLocks noChangeAspect="1" noChangeArrowheads="1"/>
          </p:cNvPicPr>
          <p:nvPr/>
        </p:nvPicPr>
        <p:blipFill>
          <a:blip r:embed="rId3" cstate="print"/>
          <a:srcRect/>
          <a:stretch>
            <a:fillRect/>
          </a:stretch>
        </p:blipFill>
        <p:spPr bwMode="auto">
          <a:xfrm>
            <a:off x="4355976" y="5877272"/>
            <a:ext cx="432048" cy="432048"/>
          </a:xfrm>
          <a:prstGeom prst="rect">
            <a:avLst/>
          </a:prstGeom>
          <a:noFill/>
        </p:spPr>
      </p:pic>
      <p:sp>
        <p:nvSpPr>
          <p:cNvPr id="67" name="TextBox 66"/>
          <p:cNvSpPr txBox="1"/>
          <p:nvPr/>
        </p:nvSpPr>
        <p:spPr>
          <a:xfrm>
            <a:off x="6516216" y="2348880"/>
            <a:ext cx="2448272" cy="2862322"/>
          </a:xfrm>
          <a:prstGeom prst="rect">
            <a:avLst/>
          </a:prstGeom>
          <a:solidFill>
            <a:srgbClr val="FFFF00"/>
          </a:solidFill>
          <a:ln w="38100">
            <a:solidFill>
              <a:schemeClr val="tx1"/>
            </a:solidFill>
          </a:ln>
        </p:spPr>
        <p:txBody>
          <a:bodyPr wrap="square" rtlCol="0">
            <a:spAutoFit/>
          </a:bodyPr>
          <a:lstStyle/>
          <a:p>
            <a:pPr algn="ctr"/>
            <a:r>
              <a:rPr lang="en-GB" sz="3000" dirty="0" smtClean="0"/>
              <a:t>These are the amount of </a:t>
            </a:r>
            <a:r>
              <a:rPr lang="en-GB" sz="3000" dirty="0" err="1" smtClean="0"/>
              <a:t>dojos</a:t>
            </a:r>
            <a:r>
              <a:rPr lang="en-GB" sz="3000" dirty="0" smtClean="0"/>
              <a:t> you have received for your efforts today!</a:t>
            </a:r>
            <a:endParaRPr lang="en-GB" sz="3000" dirty="0"/>
          </a:p>
        </p:txBody>
      </p:sp>
      <p:pic>
        <p:nvPicPr>
          <p:cNvPr id="68" name="Picture 4" descr="ClassDojo (@ClassDojo) | Twitter"/>
          <p:cNvPicPr>
            <a:picLocks noChangeAspect="1" noChangeArrowheads="1"/>
          </p:cNvPicPr>
          <p:nvPr/>
        </p:nvPicPr>
        <p:blipFill>
          <a:blip r:embed="rId3" cstate="print"/>
          <a:srcRect/>
          <a:stretch>
            <a:fillRect/>
          </a:stretch>
        </p:blipFill>
        <p:spPr bwMode="auto">
          <a:xfrm>
            <a:off x="3851920" y="6425952"/>
            <a:ext cx="432048" cy="432048"/>
          </a:xfrm>
          <a:prstGeom prst="rect">
            <a:avLst/>
          </a:prstGeom>
          <a:noFill/>
        </p:spPr>
      </p:pic>
      <p:pic>
        <p:nvPicPr>
          <p:cNvPr id="69" name="Picture 4" descr="ClassDojo (@ClassDojo) | Twitter"/>
          <p:cNvPicPr>
            <a:picLocks noChangeAspect="1" noChangeArrowheads="1"/>
          </p:cNvPicPr>
          <p:nvPr/>
        </p:nvPicPr>
        <p:blipFill>
          <a:blip r:embed="rId3" cstate="print"/>
          <a:srcRect/>
          <a:stretch>
            <a:fillRect/>
          </a:stretch>
        </p:blipFill>
        <p:spPr bwMode="auto">
          <a:xfrm>
            <a:off x="4355976" y="6425952"/>
            <a:ext cx="432048" cy="432048"/>
          </a:xfrm>
          <a:prstGeom prst="rect">
            <a:avLst/>
          </a:prstGeom>
          <a:noFill/>
        </p:spPr>
      </p:pic>
    </p:spTree>
  </p:cSld>
  <p:clrMapOvr>
    <a:masterClrMapping/>
  </p:clrMapOvr>
  <p:transition advClick="0" advTm="10327">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7"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65076"/>
            <a:ext cx="3314770" cy="58929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3419873" y="965075"/>
            <a:ext cx="5732156" cy="4247317"/>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4500" b="1" dirty="0" smtClean="0">
                <a:ln w="17780" cmpd="sng">
                  <a:solidFill>
                    <a:srgbClr val="FFFFFF"/>
                  </a:solidFill>
                  <a:prstDash val="solid"/>
                  <a:miter lim="800000"/>
                </a:ln>
                <a:solidFill>
                  <a:schemeClr val="bg1"/>
                </a:solidFill>
                <a:effectLst>
                  <a:outerShdw blurRad="50800" algn="tl" rotWithShape="0">
                    <a:srgbClr val="000000"/>
                  </a:outerShdw>
                </a:effectLst>
              </a:rPr>
              <a:t>Chloe</a:t>
            </a:r>
            <a:r>
              <a:rPr lang="en-US" sz="45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her instructions on how to make a laurel wreath, which she will </a:t>
            </a:r>
            <a:r>
              <a:rPr lang="en-US" sz="45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organise</a:t>
            </a:r>
            <a:r>
              <a:rPr lang="en-US" sz="45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clearly when writing her final draft.</a:t>
            </a:r>
            <a:endParaRPr lang="en-US" sz="45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3"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74916"/>
            <a:ext cx="4412312" cy="58830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5032805" y="387602"/>
            <a:ext cx="3523881" cy="46985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9"/>
          <p:cNvSpPr/>
          <p:nvPr/>
        </p:nvSpPr>
        <p:spPr>
          <a:xfrm>
            <a:off x="4450962" y="4498797"/>
            <a:ext cx="4706538" cy="2246769"/>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2800" b="1" dirty="0" smtClean="0">
                <a:ln w="17780" cmpd="sng">
                  <a:solidFill>
                    <a:srgbClr val="FFFFFF"/>
                  </a:solidFill>
                  <a:prstDash val="solid"/>
                  <a:miter lim="800000"/>
                </a:ln>
                <a:solidFill>
                  <a:schemeClr val="bg1"/>
                </a:solidFill>
                <a:effectLst>
                  <a:outerShdw blurRad="50800" algn="tl" rotWithShape="0">
                    <a:srgbClr val="000000"/>
                  </a:outerShdw>
                </a:effectLst>
              </a:rPr>
              <a:t>Harvey</a:t>
            </a:r>
            <a:r>
              <a:rPr lang="en-US" sz="28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his instructions on how to make a laurel wreath, which he will </a:t>
            </a:r>
            <a:r>
              <a:rPr lang="en-US" sz="28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organise</a:t>
            </a:r>
            <a:r>
              <a:rPr lang="en-US" sz="28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clearly when writing his final draft.</a:t>
            </a:r>
            <a:endParaRPr lang="en-US" sz="28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09"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005910"/>
            <a:ext cx="3291800" cy="58520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4626175" y="-252154"/>
            <a:ext cx="3252834" cy="57828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9"/>
          <p:cNvSpPr/>
          <p:nvPr/>
        </p:nvSpPr>
        <p:spPr>
          <a:xfrm>
            <a:off x="3347683" y="4279735"/>
            <a:ext cx="5796317" cy="2554545"/>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solidFill>
                  <a:schemeClr val="bg1"/>
                </a:solidFill>
                <a:effectLst>
                  <a:outerShdw blurRad="50800" algn="tl" rotWithShape="0">
                    <a:srgbClr val="000000"/>
                  </a:outerShdw>
                </a:effectLst>
              </a:rPr>
              <a:t>Bethany</a:t>
            </a:r>
            <a:r>
              <a:rPr lang="en-US" sz="3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her instructions on how to make a laurel wreath, which she will </a:t>
            </a:r>
            <a:r>
              <a:rPr lang="en-US" sz="32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organise</a:t>
            </a:r>
            <a:r>
              <a:rPr lang="en-US" sz="3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clearly when writing her final draft.</a:t>
            </a:r>
            <a:endParaRPr lang="en-US" sz="3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91108"/>
            <a:ext cx="9144000" cy="64668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700" y="-230399"/>
            <a:ext cx="9156700" cy="1243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12700" y="836712"/>
            <a:ext cx="1704380" cy="5632311"/>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2400" b="1" dirty="0" smtClean="0">
                <a:ln w="17780" cmpd="sng">
                  <a:solidFill>
                    <a:srgbClr val="FFFFFF"/>
                  </a:solidFill>
                  <a:prstDash val="solid"/>
                  <a:miter lim="800000"/>
                </a:ln>
                <a:solidFill>
                  <a:schemeClr val="bg1"/>
                </a:solidFill>
                <a:effectLst>
                  <a:outerShdw blurRad="50800" algn="tl" rotWithShape="0">
                    <a:srgbClr val="000000"/>
                  </a:outerShdw>
                </a:effectLst>
              </a:rPr>
              <a:t>Amy</a:t>
            </a:r>
            <a:r>
              <a:rPr lang="en-US" sz="2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her instructions on how to make a laurel wreath, which she will </a:t>
            </a:r>
            <a:r>
              <a:rPr lang="en-US" sz="24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organise</a:t>
            </a:r>
            <a:r>
              <a:rPr lang="en-US" sz="2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clearly when writing her final draft.</a:t>
            </a:r>
            <a:endParaRPr lang="en-US" sz="2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1"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961612"/>
            <a:ext cx="4422291" cy="58963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4499992" y="961612"/>
            <a:ext cx="4536504" cy="5262979"/>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4200" b="1" dirty="0" smtClean="0">
                <a:ln w="17780" cmpd="sng">
                  <a:solidFill>
                    <a:srgbClr val="FFFFFF"/>
                  </a:solidFill>
                  <a:prstDash val="solid"/>
                  <a:miter lim="800000"/>
                </a:ln>
                <a:solidFill>
                  <a:schemeClr val="bg1"/>
                </a:solidFill>
                <a:effectLst>
                  <a:outerShdw blurRad="50800" algn="tl" rotWithShape="0">
                    <a:srgbClr val="000000"/>
                  </a:outerShdw>
                </a:effectLst>
              </a:rPr>
              <a:t>Heidi</a:t>
            </a:r>
            <a:r>
              <a:rPr lang="en-US" sz="4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her instructions on how to make a laurel wreath, which she will </a:t>
            </a:r>
            <a:r>
              <a:rPr lang="en-US" sz="42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organise</a:t>
            </a:r>
            <a:r>
              <a:rPr lang="en-US" sz="4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clearly when writing her final draft.</a:t>
            </a:r>
            <a:endParaRPr lang="en-US" sz="4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3"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592233" y="384487"/>
            <a:ext cx="2998106" cy="41253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4153970" y="920938"/>
            <a:ext cx="4990030" cy="5755422"/>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4600" b="1" dirty="0" smtClean="0">
                <a:ln w="17780" cmpd="sng">
                  <a:solidFill>
                    <a:srgbClr val="FFFFFF"/>
                  </a:solidFill>
                  <a:prstDash val="solid"/>
                  <a:miter lim="800000"/>
                </a:ln>
                <a:solidFill>
                  <a:schemeClr val="bg1"/>
                </a:solidFill>
                <a:effectLst>
                  <a:outerShdw blurRad="50800" algn="tl" rotWithShape="0">
                    <a:srgbClr val="000000"/>
                  </a:outerShdw>
                </a:effectLst>
              </a:rPr>
              <a:t>Zoe</a:t>
            </a:r>
            <a:r>
              <a:rPr lang="en-US" sz="4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her instructions on how to make a laurel wreath, which she will </a:t>
            </a:r>
            <a:r>
              <a:rPr lang="en-US" sz="46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organise</a:t>
            </a:r>
            <a:r>
              <a:rPr lang="en-US" sz="4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clearly when writing her final draft.</a:t>
            </a:r>
            <a:endParaRPr lang="en-US" sz="4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descr="C:\Users\Carol Hughes\AppData\Local\Temp\20200609_164615-1.jpg"/>
          <p:cNvPicPr>
            <a:picLocks noChangeAspect="1" noChangeArrowheads="1"/>
          </p:cNvPicPr>
          <p:nvPr/>
        </p:nvPicPr>
        <p:blipFill>
          <a:blip r:embed="rId4" cstate="print"/>
          <a:srcRect/>
          <a:stretch>
            <a:fillRect/>
          </a:stretch>
        </p:blipFill>
        <p:spPr bwMode="auto">
          <a:xfrm>
            <a:off x="0" y="980728"/>
            <a:ext cx="4703628" cy="5877272"/>
          </a:xfrm>
          <a:prstGeom prst="rect">
            <a:avLst/>
          </a:prstGeom>
          <a:noFill/>
        </p:spPr>
      </p:pic>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1700808"/>
            <a:ext cx="9144000" cy="4641862"/>
          </a:xfrm>
          <a:prstGeom prst="rect">
            <a:avLst/>
          </a:prstGeom>
          <a:noFill/>
        </p:spPr>
      </p:pic>
      <p:sp>
        <p:nvSpPr>
          <p:cNvPr id="3" name="Rectangle 2"/>
          <p:cNvSpPr/>
          <p:nvPr/>
        </p:nvSpPr>
        <p:spPr>
          <a:xfrm>
            <a:off x="0" y="0"/>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3229">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68" y="655095"/>
            <a:ext cx="9129790" cy="62100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descr="Maths at Home (KS1) - Goose Green Primary School"/>
          <p:cNvPicPr>
            <a:picLocks noChangeAspect="1" noChangeArrowheads="1"/>
          </p:cNvPicPr>
          <p:nvPr/>
        </p:nvPicPr>
        <p:blipFill>
          <a:blip r:embed="rId3" cstate="print"/>
          <a:srcRect/>
          <a:stretch>
            <a:fillRect/>
          </a:stretch>
        </p:blipFill>
        <p:spPr bwMode="auto">
          <a:xfrm>
            <a:off x="0" y="0"/>
            <a:ext cx="1790087" cy="980728"/>
          </a:xfrm>
          <a:prstGeom prst="rect">
            <a:avLst/>
          </a:prstGeom>
          <a:noFill/>
        </p:spPr>
      </p:pic>
      <p:sp>
        <p:nvSpPr>
          <p:cNvPr id="6" name="Rectangle 5"/>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37759" y="954691"/>
            <a:ext cx="9129790" cy="400110"/>
          </a:xfrm>
          <a:prstGeom prst="rect">
            <a:avLst/>
          </a:prstGeom>
          <a:solidFill>
            <a:schemeClr val="accent2"/>
          </a:solidFill>
          <a:ln w="12700">
            <a:solidFill>
              <a:schemeClr val="tx1"/>
            </a:solidFill>
          </a:ln>
        </p:spPr>
        <p:txBody>
          <a:bodyPr wrap="square" lIns="91440" tIns="45720" rIns="91440" bIns="45720">
            <a:spAutoFit/>
          </a:bodyPr>
          <a:lstStyle/>
          <a:p>
            <a:pPr algn="ctr"/>
            <a:r>
              <a:rPr lang="en-US" sz="2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Cassie has used the Top Trump cards to solve these calculations/questions correctly.</a:t>
            </a:r>
            <a:endParaRPr lang="en-US" sz="2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3229">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992056"/>
            <a:ext cx="4399457" cy="58659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4499992" y="992056"/>
            <a:ext cx="4592037" cy="5262979"/>
          </a:xfrm>
          <a:prstGeom prst="rect">
            <a:avLst/>
          </a:prstGeom>
          <a:solidFill>
            <a:schemeClr val="accent2"/>
          </a:solidFill>
          <a:ln w="12700">
            <a:solidFill>
              <a:schemeClr val="tx1"/>
            </a:solidFill>
          </a:ln>
        </p:spPr>
        <p:txBody>
          <a:bodyPr wrap="square" lIns="91440" tIns="45720" rIns="91440" bIns="45720">
            <a:spAutoFit/>
          </a:bodyPr>
          <a:lstStyle/>
          <a:p>
            <a:pPr algn="ctr"/>
            <a:r>
              <a:rPr lang="en-US" sz="48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Cassie has used the Top Trump cards to solve these calculations / questions correctly.</a:t>
            </a:r>
            <a:endParaRPr lang="en-US" sz="48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3229">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6 Ways to Learn English At Home (+ 1-Week Study Plan) - One ..."/>
          <p:cNvPicPr>
            <a:picLocks noChangeAspect="1" noChangeArrowheads="1"/>
          </p:cNvPicPr>
          <p:nvPr/>
        </p:nvPicPr>
        <p:blipFill>
          <a:blip r:embed="rId2" cstate="print"/>
          <a:srcRect/>
          <a:stretch>
            <a:fillRect/>
          </a:stretch>
        </p:blipFill>
        <p:spPr bwMode="auto">
          <a:xfrm>
            <a:off x="0" y="-1"/>
            <a:ext cx="2699792" cy="1493575"/>
          </a:xfrm>
          <a:prstGeom prst="rect">
            <a:avLst/>
          </a:prstGeom>
          <a:noFill/>
          <a:ln w="6350">
            <a:solidFill>
              <a:schemeClr val="tx1"/>
            </a:solidFill>
          </a:ln>
        </p:spPr>
      </p:pic>
      <p:sp>
        <p:nvSpPr>
          <p:cNvPr id="3" name="Rectangle 2"/>
          <p:cNvSpPr/>
          <p:nvPr/>
        </p:nvSpPr>
        <p:spPr>
          <a:xfrm>
            <a:off x="0" y="1498775"/>
            <a:ext cx="9144000" cy="2585323"/>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have we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studying today at home in my English / History work?</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96200" y="11460"/>
            <a:ext cx="1447800" cy="14821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23277" y="-664"/>
            <a:ext cx="4972923" cy="14942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advClick="0" advTm="8000">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95935" y="980728"/>
            <a:ext cx="5096091" cy="4893647"/>
          </a:xfrm>
          <a:prstGeom prst="rect">
            <a:avLst/>
          </a:prstGeom>
          <a:solidFill>
            <a:schemeClr val="accent2"/>
          </a:solidFill>
          <a:ln w="12700">
            <a:solidFill>
              <a:schemeClr val="tx1"/>
            </a:solidFill>
          </a:ln>
        </p:spPr>
        <p:txBody>
          <a:bodyPr wrap="square" lIns="91440" tIns="45720" rIns="91440" bIns="45720">
            <a:spAutoFit/>
          </a:bodyPr>
          <a:lstStyle/>
          <a:p>
            <a:pPr algn="ctr"/>
            <a:r>
              <a:rPr lang="en-US" sz="5200" b="1" dirty="0" smtClean="0">
                <a:ln w="17780" cmpd="sng">
                  <a:solidFill>
                    <a:srgbClr val="FFFFFF"/>
                  </a:solidFill>
                  <a:prstDash val="solid"/>
                  <a:miter lim="800000"/>
                </a:ln>
                <a:solidFill>
                  <a:schemeClr val="bg1"/>
                </a:solidFill>
                <a:effectLst>
                  <a:outerShdw blurRad="50800" algn="tl" rotWithShape="0">
                    <a:srgbClr val="000000"/>
                  </a:outerShdw>
                </a:effectLst>
              </a:rPr>
              <a:t>Reuben</a:t>
            </a:r>
            <a:r>
              <a:rPr lang="en-US" sz="5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used the Top Trump cards to solve these calculations / questions correctly.</a:t>
            </a:r>
            <a:endParaRPr lang="en-US" sz="5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1497134" y="1493811"/>
            <a:ext cx="6846188" cy="38519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descr="Maths at Home (KS1) - Goose Green Primary School"/>
          <p:cNvPicPr>
            <a:picLocks noChangeAspect="1" noChangeArrowheads="1"/>
          </p:cNvPicPr>
          <p:nvPr/>
        </p:nvPicPr>
        <p:blipFill>
          <a:blip r:embed="rId3" cstate="print"/>
          <a:srcRect/>
          <a:stretch>
            <a:fillRect/>
          </a:stretch>
        </p:blipFill>
        <p:spPr bwMode="auto">
          <a:xfrm>
            <a:off x="0" y="0"/>
            <a:ext cx="1790087" cy="980728"/>
          </a:xfrm>
          <a:prstGeom prst="rect">
            <a:avLst/>
          </a:prstGeom>
          <a:noFill/>
        </p:spPr>
      </p:pic>
      <p:sp>
        <p:nvSpPr>
          <p:cNvPr id="10" name="Rectangle 9"/>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AutoShape 2" descr="https://images.classdojo.com/dojophotos/9c5e7270a74d664934490ade/2020-06-09/bbb2b49db56fc1b78a4c0878ed27aaa03aaf9d20_b3ab91977928/0d48db7b5474.jpg?h=25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ransition advClick="0" advTm="3229">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90600"/>
            <a:ext cx="3275856" cy="58237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3275855" y="954691"/>
            <a:ext cx="3400610" cy="4647426"/>
          </a:xfrm>
          <a:prstGeom prst="rect">
            <a:avLst/>
          </a:prstGeom>
          <a:solidFill>
            <a:schemeClr val="accent2"/>
          </a:solidFill>
          <a:ln w="12700">
            <a:solidFill>
              <a:schemeClr val="tx1"/>
            </a:solidFill>
          </a:ln>
        </p:spPr>
        <p:txBody>
          <a:bodyPr wrap="square" lIns="91440" tIns="45720" rIns="91440" bIns="45720">
            <a:spAutoFit/>
          </a:bodyPr>
          <a:lstStyle/>
          <a:p>
            <a:pPr algn="ctr"/>
            <a:r>
              <a:rPr lang="en-US" sz="3700" b="1" dirty="0" smtClean="0">
                <a:ln w="17780" cmpd="sng">
                  <a:solidFill>
                    <a:srgbClr val="FFFFFF"/>
                  </a:solidFill>
                  <a:prstDash val="solid"/>
                  <a:miter lim="800000"/>
                </a:ln>
                <a:solidFill>
                  <a:schemeClr val="bg1"/>
                </a:solidFill>
                <a:effectLst>
                  <a:outerShdw blurRad="50800" algn="tl" rotWithShape="0">
                    <a:srgbClr val="000000"/>
                  </a:outerShdw>
                </a:effectLst>
              </a:rPr>
              <a:t>Bethany</a:t>
            </a: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used the Top Trump cards to solve these calculations, plus any corrections that she made.</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2048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5728728" y="1948006"/>
            <a:ext cx="4333875"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advClick="0" advTm="3229">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22144"/>
            <a:ext cx="3282668" cy="58358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3347864" y="954691"/>
            <a:ext cx="5744166" cy="3170099"/>
          </a:xfrm>
          <a:prstGeom prst="rect">
            <a:avLst/>
          </a:prstGeom>
          <a:solidFill>
            <a:schemeClr val="accent2"/>
          </a:solidFill>
          <a:ln w="1270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Chloe</a:t>
            </a:r>
            <a:r>
              <a:rPr lang="en-US" sz="5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used the Top Trump cards to attempt to solve these calculations.</a:t>
            </a:r>
            <a:endParaRPr lang="en-US" sz="5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3229">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4507095" y="954691"/>
            <a:ext cx="4584935" cy="3785652"/>
          </a:xfrm>
          <a:prstGeom prst="rect">
            <a:avLst/>
          </a:prstGeom>
          <a:solidFill>
            <a:schemeClr val="accent2"/>
          </a:solidFill>
          <a:ln w="12700">
            <a:solidFill>
              <a:schemeClr val="tx1"/>
            </a:solidFill>
          </a:ln>
        </p:spPr>
        <p:txBody>
          <a:bodyPr wrap="square" lIns="91440" tIns="45720" rIns="91440" bIns="45720">
            <a:spAutoFit/>
          </a:bodyPr>
          <a:lstStyle/>
          <a:p>
            <a:pPr algn="ctr"/>
            <a:r>
              <a:rPr lang="en-US" sz="4800" b="1" dirty="0" smtClean="0">
                <a:ln w="17780" cmpd="sng">
                  <a:solidFill>
                    <a:srgbClr val="FFFFFF"/>
                  </a:solidFill>
                  <a:prstDash val="solid"/>
                  <a:miter lim="800000"/>
                </a:ln>
                <a:solidFill>
                  <a:schemeClr val="bg1"/>
                </a:solidFill>
                <a:effectLst>
                  <a:outerShdw blurRad="50800" algn="tl" rotWithShape="0">
                    <a:srgbClr val="000000"/>
                  </a:outerShdw>
                </a:effectLst>
              </a:rPr>
              <a:t>Amy has been identifying any errors in the reflections on the grids.</a:t>
            </a:r>
            <a:endParaRPr lang="en-US" sz="48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991878"/>
            <a:ext cx="4507094" cy="5866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advClick="0" advTm="3229">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6" y="129981"/>
            <a:ext cx="9141444" cy="67280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descr="Maths at Home (KS1) - Goose Green Primary School"/>
          <p:cNvPicPr>
            <a:picLocks noChangeAspect="1" noChangeArrowheads="1"/>
          </p:cNvPicPr>
          <p:nvPr/>
        </p:nvPicPr>
        <p:blipFill>
          <a:blip r:embed="rId3" cstate="print"/>
          <a:srcRect/>
          <a:stretch>
            <a:fillRect/>
          </a:stretch>
        </p:blipFill>
        <p:spPr bwMode="auto">
          <a:xfrm>
            <a:off x="0" y="0"/>
            <a:ext cx="1790087" cy="980728"/>
          </a:xfrm>
          <a:prstGeom prst="rect">
            <a:avLst/>
          </a:prstGeom>
          <a:noFill/>
        </p:spPr>
      </p:pic>
      <p:sp>
        <p:nvSpPr>
          <p:cNvPr id="7" name="Rectangle 6"/>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10585" y="5637527"/>
            <a:ext cx="9092030" cy="1200329"/>
          </a:xfrm>
          <a:prstGeom prst="rect">
            <a:avLst/>
          </a:prstGeom>
          <a:solidFill>
            <a:schemeClr val="accent2"/>
          </a:solidFill>
          <a:ln w="1270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solidFill>
                  <a:schemeClr val="bg1"/>
                </a:solidFill>
                <a:effectLst>
                  <a:outerShdw blurRad="50800" algn="tl" rotWithShape="0">
                    <a:srgbClr val="000000"/>
                  </a:outerShdw>
                </a:effectLst>
              </a:rPr>
              <a:t>Sophie has been working hard on her reflections in </a:t>
            </a:r>
            <a:r>
              <a:rPr lang="en-US" sz="3600" b="1"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3600" b="1"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3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3229">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043072"/>
            <a:ext cx="4361195" cy="58149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4519793" y="1043072"/>
            <a:ext cx="4444695" cy="5755422"/>
          </a:xfrm>
          <a:prstGeom prst="rect">
            <a:avLst/>
          </a:prstGeom>
          <a:solidFill>
            <a:schemeClr val="accent2"/>
          </a:solidFill>
          <a:ln w="12700">
            <a:solidFill>
              <a:schemeClr val="tx1"/>
            </a:solidFill>
          </a:ln>
        </p:spPr>
        <p:txBody>
          <a:bodyPr wrap="square" lIns="91440" tIns="45720" rIns="91440" bIns="45720">
            <a:spAutoFit/>
          </a:bodyPr>
          <a:lstStyle/>
          <a:p>
            <a:pPr algn="ctr"/>
            <a:r>
              <a:rPr lang="en-US" sz="4600" b="1" dirty="0" smtClean="0">
                <a:ln w="17780" cmpd="sng">
                  <a:solidFill>
                    <a:srgbClr val="FFFFFF"/>
                  </a:solidFill>
                  <a:prstDash val="solid"/>
                  <a:miter lim="800000"/>
                </a:ln>
                <a:solidFill>
                  <a:schemeClr val="bg1"/>
                </a:solidFill>
                <a:effectLst>
                  <a:outerShdw blurRad="50800" algn="tl" rotWithShape="0">
                    <a:srgbClr val="000000"/>
                  </a:outerShdw>
                </a:effectLst>
              </a:rPr>
              <a:t>Heidi has been identifying the errors and correct reflections, as well as drawing in the accurate mirror lines.</a:t>
            </a:r>
            <a:endParaRPr lang="en-US" sz="4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3229">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4337"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531" y="990600"/>
            <a:ext cx="4400550" cy="586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4499992" y="961612"/>
            <a:ext cx="4536504" cy="5262979"/>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48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Zoe has been identifying the errors in reflection, as well as spotting the missing mirror lines.</a:t>
            </a:r>
            <a:endParaRPr lang="en-US" sz="48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10" name="Picture 2" descr="Maths at Home (KS1) - Goose Green Primary School"/>
          <p:cNvPicPr>
            <a:picLocks noChangeAspect="1" noChangeArrowheads="1"/>
          </p:cNvPicPr>
          <p:nvPr/>
        </p:nvPicPr>
        <p:blipFill>
          <a:blip r:embed="rId3" cstate="print"/>
          <a:srcRect/>
          <a:stretch>
            <a:fillRect/>
          </a:stretch>
        </p:blipFill>
        <p:spPr bwMode="auto">
          <a:xfrm>
            <a:off x="0" y="0"/>
            <a:ext cx="1790087" cy="980728"/>
          </a:xfrm>
          <a:prstGeom prst="rect">
            <a:avLst/>
          </a:prstGeom>
          <a:noFill/>
        </p:spPr>
      </p:pic>
      <p:sp>
        <p:nvSpPr>
          <p:cNvPr id="11" name="Rectangle 10"/>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3360004886"/>
      </p:ext>
    </p:extLst>
  </p:cSld>
  <p:clrMapOvr>
    <a:masterClrMapping/>
  </p:clrMapOvr>
  <p:transition advClick="0" advTm="6255">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rol Hughes\AppData\Local\Temp\20200609_164821.jpg"/>
          <p:cNvPicPr>
            <a:picLocks noChangeAspect="1" noChangeArrowheads="1"/>
          </p:cNvPicPr>
          <p:nvPr/>
        </p:nvPicPr>
        <p:blipFill>
          <a:blip r:embed="rId2" cstate="print"/>
          <a:srcRect/>
          <a:stretch>
            <a:fillRect/>
          </a:stretch>
        </p:blipFill>
        <p:spPr bwMode="auto">
          <a:xfrm>
            <a:off x="-1" y="188640"/>
            <a:ext cx="5184677" cy="6669359"/>
          </a:xfrm>
          <a:prstGeom prst="rect">
            <a:avLst/>
          </a:prstGeom>
          <a:noFill/>
        </p:spPr>
      </p:pic>
      <p:pic>
        <p:nvPicPr>
          <p:cNvPr id="1027" name="Picture 3" descr="C:\Users\Carol Hughes\AppData\Local\Temp\20200609_163754.jpg"/>
          <p:cNvPicPr>
            <a:picLocks noChangeAspect="1" noChangeArrowheads="1"/>
          </p:cNvPicPr>
          <p:nvPr/>
        </p:nvPicPr>
        <p:blipFill>
          <a:blip r:embed="rId3" cstate="print"/>
          <a:srcRect/>
          <a:stretch>
            <a:fillRect/>
          </a:stretch>
        </p:blipFill>
        <p:spPr bwMode="auto">
          <a:xfrm>
            <a:off x="5631890" y="908720"/>
            <a:ext cx="3512109" cy="5949280"/>
          </a:xfrm>
          <a:prstGeom prst="rect">
            <a:avLst/>
          </a:prstGeom>
          <a:noFill/>
        </p:spPr>
      </p:pic>
      <p:pic>
        <p:nvPicPr>
          <p:cNvPr id="6" name="Picture 2" descr="Maths at Home (KS1) - Goose Green Primary School"/>
          <p:cNvPicPr>
            <a:picLocks noChangeAspect="1" noChangeArrowheads="1"/>
          </p:cNvPicPr>
          <p:nvPr/>
        </p:nvPicPr>
        <p:blipFill>
          <a:blip r:embed="rId4" cstate="print"/>
          <a:srcRect/>
          <a:stretch>
            <a:fillRect/>
          </a:stretch>
        </p:blipFill>
        <p:spPr bwMode="auto">
          <a:xfrm>
            <a:off x="0" y="0"/>
            <a:ext cx="1790087" cy="980728"/>
          </a:xfrm>
          <a:prstGeom prst="rect">
            <a:avLst/>
          </a:prstGeom>
          <a:noFill/>
        </p:spPr>
      </p:pic>
      <p:sp>
        <p:nvSpPr>
          <p:cNvPr id="7" name="Rectangle 6"/>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0" y="6319391"/>
            <a:ext cx="9036496" cy="538609"/>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29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Lucy has been working well on her reflections in </a:t>
            </a:r>
            <a:r>
              <a:rPr lang="en-US" sz="2900" b="1" cap="none" spc="0" dirty="0" err="1" smtClean="0">
                <a:ln w="17780" cmpd="sng">
                  <a:solidFill>
                    <a:srgbClr val="FFFFFF"/>
                  </a:solidFill>
                  <a:prstDash val="solid"/>
                  <a:miter lim="800000"/>
                </a:ln>
                <a:solidFill>
                  <a:schemeClr val="bg1"/>
                </a:solidFill>
                <a:effectLst>
                  <a:outerShdw blurRad="50800" algn="tl" rotWithShape="0">
                    <a:srgbClr val="000000"/>
                  </a:outerShdw>
                </a:effectLst>
              </a:rPr>
              <a:t>maths</a:t>
            </a:r>
            <a:r>
              <a:rPr lang="en-US" sz="29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29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796506717"/>
      </p:ext>
    </p:extLst>
  </p:cSld>
  <p:clrMapOvr>
    <a:masterClrMapping/>
  </p:clrMapOvr>
  <p:transition advClick="0" advTm="3229">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703"/>
            <a:ext cx="9144000" cy="6864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Rectangle 7"/>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Rectangle 8"/>
          <p:cNvSpPr/>
          <p:nvPr/>
        </p:nvSpPr>
        <p:spPr>
          <a:xfrm>
            <a:off x="0" y="5996227"/>
            <a:ext cx="9144000" cy="163121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Megan has been paintin</a:t>
            </a:r>
            <a:r>
              <a:rPr lang="en-US"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 the guinea pig cage.</a:t>
            </a:r>
          </a:p>
        </p:txBody>
      </p:sp>
    </p:spTree>
    <p:extLst>
      <p:ext uri="{BB962C8B-B14F-4D97-AF65-F5344CB8AC3E}">
        <p14:creationId xmlns:p14="http://schemas.microsoft.com/office/powerpoint/2010/main" xmlns="" val="796506717"/>
      </p:ext>
    </p:extLst>
  </p:cSld>
  <p:clrMapOvr>
    <a:masterClrMapping/>
  </p:clrMapOvr>
  <p:transition advClick="0" advTm="3229">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37" y="646330"/>
            <a:ext cx="9179737" cy="5164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7608" y="5226784"/>
            <a:ext cx="9144000" cy="163121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Megan found a button with a laurel wreath on it.</a:t>
            </a:r>
            <a:endParaRPr lang="en-US" sz="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78" y="824845"/>
            <a:ext cx="9144000" cy="60331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2" name="Picture 4" descr="16 Ways to Learn English At Home (+ 1-Week Study Plan) - One ..."/>
          <p:cNvPicPr>
            <a:picLocks noChangeAspect="1" noChangeArrowheads="1"/>
          </p:cNvPicPr>
          <p:nvPr/>
        </p:nvPicPr>
        <p:blipFill>
          <a:blip r:embed="rId3" cstate="print"/>
          <a:srcRect/>
          <a:stretch>
            <a:fillRect/>
          </a:stretch>
        </p:blipFill>
        <p:spPr bwMode="auto">
          <a:xfrm>
            <a:off x="0" y="0"/>
            <a:ext cx="1619671" cy="908720"/>
          </a:xfrm>
          <a:prstGeom prst="rect">
            <a:avLst/>
          </a:prstGeom>
          <a:noFill/>
          <a:ln w="12700">
            <a:solidFill>
              <a:schemeClr val="tx1"/>
            </a:solidFill>
          </a:ln>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p:cNvSpPr/>
          <p:nvPr/>
        </p:nvSpPr>
        <p:spPr>
          <a:xfrm>
            <a:off x="-7494" y="5893429"/>
            <a:ext cx="9151493" cy="923330"/>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Cassie has planned out her instructions on how to make a laurel wreath.</a:t>
            </a:r>
            <a:endParaRPr lang="en-US" sz="2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36178"/>
            <a:ext cx="9144000" cy="66218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 name="Rectangle 6"/>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7608" y="5226784"/>
            <a:ext cx="9144000" cy="163121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enjoyed a 4 mile walk around </a:t>
            </a:r>
            <a:r>
              <a:rPr lang="en-US" sz="50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Grinshill</a:t>
            </a:r>
            <a:r>
              <a:rPr lang="en-US" sz="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 Hughes\AppData\Local\Temp\20200608_125451.jpg"/>
          <p:cNvPicPr>
            <a:picLocks noChangeAspect="1" noChangeArrowheads="1"/>
          </p:cNvPicPr>
          <p:nvPr/>
        </p:nvPicPr>
        <p:blipFill>
          <a:blip r:embed="rId2" cstate="print"/>
          <a:srcRect/>
          <a:stretch>
            <a:fillRect/>
          </a:stretch>
        </p:blipFill>
        <p:spPr bwMode="auto">
          <a:xfrm>
            <a:off x="0" y="0"/>
            <a:ext cx="5620871" cy="6858000"/>
          </a:xfrm>
          <a:prstGeom prst="rect">
            <a:avLst/>
          </a:prstGeom>
          <a:noFill/>
        </p:spPr>
      </p:pic>
      <p:sp>
        <p:nvSpPr>
          <p:cNvPr id="3"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5644512" y="620688"/>
            <a:ext cx="3499488" cy="470898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Lucy read the instruction text really carefully yesterday.</a:t>
            </a:r>
            <a:endParaRPr lang="en-US" sz="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 Hughes\AppData\Local\Temp\20200608_12510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7608" y="5226784"/>
            <a:ext cx="9144000" cy="163121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We enjoyed a game of </a:t>
            </a:r>
            <a:r>
              <a:rPr lang="en-US" sz="50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noughts</a:t>
            </a:r>
            <a:r>
              <a:rPr lang="en-US"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and crosses (well, kind of)</a:t>
            </a:r>
            <a:endParaRPr lang="en-US" sz="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971064"/>
            <a:ext cx="4415201" cy="58869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4499991" y="970323"/>
            <a:ext cx="4536505" cy="5078313"/>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5400" b="1" dirty="0" smtClean="0">
                <a:ln w="17780" cmpd="sng">
                  <a:solidFill>
                    <a:srgbClr val="FFFFFF"/>
                  </a:solidFill>
                  <a:prstDash val="solid"/>
                  <a:miter lim="800000"/>
                </a:ln>
                <a:solidFill>
                  <a:schemeClr val="bg1"/>
                </a:solidFill>
                <a:effectLst>
                  <a:outerShdw blurRad="50800" algn="tl" rotWithShape="0">
                    <a:srgbClr val="000000"/>
                  </a:outerShdw>
                </a:effectLst>
              </a:rPr>
              <a:t>Henry</a:t>
            </a:r>
            <a:r>
              <a:rPr lang="en-US" sz="5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his instructions on how to make a laurel wreath.</a:t>
            </a:r>
            <a:endParaRPr lang="en-US" sz="5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3616445460"/>
      </p:ext>
    </p:extLst>
  </p:cSld>
  <p:clrMapOvr>
    <a:masterClrMapping/>
  </p:clrMapOvr>
  <p:transition advClick="0" advTm="6255">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65076"/>
            <a:ext cx="9144000" cy="51447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7494" y="5893429"/>
            <a:ext cx="9151493" cy="923330"/>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Bethany has used her imperative verbs ‘turn’, ‘cut’ and ‘unlock’ in her own instructions.</a:t>
            </a:r>
            <a:endParaRPr lang="en-US" sz="2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42272"/>
            <a:ext cx="9144000" cy="51447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7494" y="5893429"/>
            <a:ext cx="9151493" cy="923330"/>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2700" b="1" dirty="0" smtClean="0">
                <a:ln w="17780" cmpd="sng">
                  <a:solidFill>
                    <a:srgbClr val="FFFFFF"/>
                  </a:solidFill>
                  <a:prstDash val="solid"/>
                  <a:miter lim="800000"/>
                </a:ln>
                <a:solidFill>
                  <a:schemeClr val="bg1"/>
                </a:solidFill>
                <a:effectLst>
                  <a:outerShdw blurRad="50800" algn="tl" rotWithShape="0">
                    <a:srgbClr val="000000"/>
                  </a:outerShdw>
                </a:effectLst>
              </a:rPr>
              <a:t>Reuben</a:t>
            </a:r>
            <a:r>
              <a:rPr lang="en-US" sz="2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used his imperative verbs ‘turn’, ‘cut’ and ‘stir’ in his own instructions.</a:t>
            </a:r>
            <a:endParaRPr lang="en-US" sz="2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861774"/>
          </a:xfrm>
          <a:prstGeom prst="rect">
            <a:avLst/>
          </a:prstGeom>
          <a:solidFill>
            <a:srgbClr val="66FF33"/>
          </a:solidFill>
          <a:ln w="19050">
            <a:solidFill>
              <a:schemeClr val="tx1"/>
            </a:solidFill>
          </a:ln>
        </p:spPr>
        <p:txBody>
          <a:bodyPr wrap="square" lIns="91440" tIns="45720" rIns="91440" bIns="45720">
            <a:spAutoFit/>
          </a:bodyPr>
          <a:lstStyle/>
          <a:p>
            <a:pPr algn="ctr"/>
            <a:r>
              <a:rPr lang="en-US" sz="5000" b="1" u="sng"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SPaG Starter – Imperative verbs </a:t>
            </a:r>
            <a:endParaRPr lang="en-US" sz="50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24534" y="890089"/>
            <a:ext cx="9144000" cy="5509200"/>
          </a:xfrm>
          <a:prstGeom prst="rect">
            <a:avLst/>
          </a:prstGeom>
          <a:solidFill>
            <a:srgbClr val="FFFF00"/>
          </a:solidFill>
          <a:ln w="9525">
            <a:solidFill>
              <a:schemeClr val="tx1"/>
            </a:solidFill>
          </a:ln>
        </p:spPr>
        <p:txBody>
          <a:bodyPr wrap="square" rtlCol="0">
            <a:spAutoFit/>
          </a:bodyPr>
          <a:lstStyle/>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a:p>
            <a:pPr algn="ctr"/>
            <a:endParaRPr lang="en-GB" sz="3200" dirty="0" smtClean="0">
              <a:latin typeface="Comic Sans MS" pitchFamily="66" charset="0"/>
            </a:endParaRPr>
          </a:p>
        </p:txBody>
      </p:sp>
      <p:sp>
        <p:nvSpPr>
          <p:cNvPr id="7" name="TextBox 6"/>
          <p:cNvSpPr txBox="1"/>
          <p:nvPr/>
        </p:nvSpPr>
        <p:spPr>
          <a:xfrm>
            <a:off x="0" y="980728"/>
            <a:ext cx="9144000" cy="707886"/>
          </a:xfrm>
          <a:prstGeom prst="rect">
            <a:avLst/>
          </a:prstGeom>
          <a:solidFill>
            <a:schemeClr val="bg1"/>
          </a:solidFill>
          <a:ln w="28575">
            <a:solidFill>
              <a:schemeClr val="tx1"/>
            </a:solidFill>
          </a:ln>
        </p:spPr>
        <p:txBody>
          <a:bodyPr wrap="square" rtlCol="0">
            <a:spAutoFit/>
          </a:bodyPr>
          <a:lstStyle/>
          <a:p>
            <a:pPr algn="ctr"/>
            <a:r>
              <a:rPr lang="en-GB" sz="2000" dirty="0" smtClean="0">
                <a:latin typeface="Comic Sans MS" pitchFamily="66" charset="0"/>
              </a:rPr>
              <a:t>Here’s some examples of imperative verbs.</a:t>
            </a:r>
          </a:p>
          <a:p>
            <a:pPr algn="ctr"/>
            <a:r>
              <a:rPr lang="en-GB" sz="2000" dirty="0" smtClean="0">
                <a:latin typeface="Comic Sans MS" pitchFamily="66" charset="0"/>
              </a:rPr>
              <a:t>Choose 3 of them and use each one in your own instruction below?</a:t>
            </a:r>
          </a:p>
        </p:txBody>
      </p:sp>
      <p:sp>
        <p:nvSpPr>
          <p:cNvPr id="8" name="TextBox 7"/>
          <p:cNvSpPr txBox="1"/>
          <p:nvPr/>
        </p:nvSpPr>
        <p:spPr>
          <a:xfrm>
            <a:off x="-10817" y="2636912"/>
            <a:ext cx="1475656" cy="646331"/>
          </a:xfrm>
          <a:prstGeom prst="rect">
            <a:avLst/>
          </a:prstGeom>
          <a:solidFill>
            <a:schemeClr val="bg1"/>
          </a:solidFill>
          <a:ln w="28575">
            <a:solidFill>
              <a:schemeClr val="tx1"/>
            </a:solidFill>
          </a:ln>
        </p:spPr>
        <p:txBody>
          <a:bodyPr wrap="square" rtlCol="0">
            <a:spAutoFit/>
          </a:bodyPr>
          <a:lstStyle/>
          <a:p>
            <a:pPr algn="ctr"/>
            <a:r>
              <a:rPr lang="en-GB" sz="3600" dirty="0" smtClean="0">
                <a:latin typeface="Comic Sans MS" pitchFamily="66" charset="0"/>
              </a:rPr>
              <a:t>cut</a:t>
            </a:r>
            <a:endParaRPr lang="en-GB" sz="3600" dirty="0">
              <a:latin typeface="Comic Sans MS" pitchFamily="66" charset="0"/>
            </a:endParaRPr>
          </a:p>
        </p:txBody>
      </p:sp>
      <p:sp>
        <p:nvSpPr>
          <p:cNvPr id="9" name="TextBox 8"/>
          <p:cNvSpPr txBox="1"/>
          <p:nvPr/>
        </p:nvSpPr>
        <p:spPr>
          <a:xfrm>
            <a:off x="1763688" y="1772816"/>
            <a:ext cx="1475656" cy="646331"/>
          </a:xfrm>
          <a:prstGeom prst="rect">
            <a:avLst/>
          </a:prstGeom>
          <a:solidFill>
            <a:schemeClr val="bg1"/>
          </a:solidFill>
          <a:ln w="28575">
            <a:solidFill>
              <a:schemeClr val="tx1"/>
            </a:solidFill>
          </a:ln>
        </p:spPr>
        <p:txBody>
          <a:bodyPr wrap="square" rtlCol="0">
            <a:spAutoFit/>
          </a:bodyPr>
          <a:lstStyle/>
          <a:p>
            <a:pPr algn="ctr"/>
            <a:r>
              <a:rPr lang="en-GB" sz="3600" dirty="0" smtClean="0">
                <a:latin typeface="Comic Sans MS" pitchFamily="66" charset="0"/>
              </a:rPr>
              <a:t>turn</a:t>
            </a:r>
            <a:endParaRPr lang="en-GB" sz="3600" dirty="0">
              <a:latin typeface="Comic Sans MS" pitchFamily="66" charset="0"/>
            </a:endParaRPr>
          </a:p>
        </p:txBody>
      </p:sp>
      <p:sp>
        <p:nvSpPr>
          <p:cNvPr id="10" name="TextBox 9"/>
          <p:cNvSpPr txBox="1"/>
          <p:nvPr/>
        </p:nvSpPr>
        <p:spPr>
          <a:xfrm>
            <a:off x="3563888" y="1772816"/>
            <a:ext cx="1475656" cy="646331"/>
          </a:xfrm>
          <a:prstGeom prst="rect">
            <a:avLst/>
          </a:prstGeom>
          <a:solidFill>
            <a:schemeClr val="bg1"/>
          </a:solidFill>
          <a:ln w="28575">
            <a:solidFill>
              <a:schemeClr val="tx1"/>
            </a:solidFill>
          </a:ln>
        </p:spPr>
        <p:txBody>
          <a:bodyPr wrap="square" rtlCol="0">
            <a:spAutoFit/>
          </a:bodyPr>
          <a:lstStyle/>
          <a:p>
            <a:pPr algn="ctr"/>
            <a:r>
              <a:rPr lang="en-GB" sz="3600" dirty="0" smtClean="0">
                <a:latin typeface="Comic Sans MS" pitchFamily="66" charset="0"/>
              </a:rPr>
              <a:t>cut</a:t>
            </a:r>
            <a:endParaRPr lang="en-GB" sz="3600" dirty="0">
              <a:latin typeface="Comic Sans MS" pitchFamily="66" charset="0"/>
            </a:endParaRPr>
          </a:p>
        </p:txBody>
      </p:sp>
      <p:sp>
        <p:nvSpPr>
          <p:cNvPr id="11" name="TextBox 10"/>
          <p:cNvSpPr txBox="1"/>
          <p:nvPr/>
        </p:nvSpPr>
        <p:spPr>
          <a:xfrm>
            <a:off x="5364088" y="1772816"/>
            <a:ext cx="1475656" cy="646331"/>
          </a:xfrm>
          <a:prstGeom prst="rect">
            <a:avLst/>
          </a:prstGeom>
          <a:solidFill>
            <a:schemeClr val="bg1"/>
          </a:solidFill>
          <a:ln w="28575">
            <a:solidFill>
              <a:schemeClr val="tx1"/>
            </a:solidFill>
          </a:ln>
        </p:spPr>
        <p:txBody>
          <a:bodyPr wrap="square" rtlCol="0">
            <a:spAutoFit/>
          </a:bodyPr>
          <a:lstStyle/>
          <a:p>
            <a:pPr algn="ctr"/>
            <a:r>
              <a:rPr lang="en-GB" sz="3600" dirty="0" smtClean="0">
                <a:latin typeface="Comic Sans MS" pitchFamily="66" charset="0"/>
              </a:rPr>
              <a:t>stir</a:t>
            </a:r>
            <a:endParaRPr lang="en-GB" sz="3600" dirty="0">
              <a:latin typeface="Comic Sans MS" pitchFamily="66" charset="0"/>
            </a:endParaRPr>
          </a:p>
        </p:txBody>
      </p:sp>
      <p:sp>
        <p:nvSpPr>
          <p:cNvPr id="12" name="TextBox 11"/>
          <p:cNvSpPr txBox="1"/>
          <p:nvPr/>
        </p:nvSpPr>
        <p:spPr>
          <a:xfrm>
            <a:off x="7164288" y="1772816"/>
            <a:ext cx="1979712" cy="646331"/>
          </a:xfrm>
          <a:prstGeom prst="rect">
            <a:avLst/>
          </a:prstGeom>
          <a:solidFill>
            <a:schemeClr val="bg1"/>
          </a:solidFill>
          <a:ln w="28575">
            <a:solidFill>
              <a:schemeClr val="tx1"/>
            </a:solidFill>
          </a:ln>
        </p:spPr>
        <p:txBody>
          <a:bodyPr wrap="square" rtlCol="0">
            <a:spAutoFit/>
          </a:bodyPr>
          <a:lstStyle/>
          <a:p>
            <a:pPr algn="ctr"/>
            <a:r>
              <a:rPr lang="en-GB" sz="3600" dirty="0" smtClean="0">
                <a:latin typeface="Comic Sans MS" pitchFamily="66" charset="0"/>
              </a:rPr>
              <a:t>unlock</a:t>
            </a:r>
            <a:endParaRPr lang="en-GB" sz="3600" dirty="0">
              <a:latin typeface="Comic Sans MS" pitchFamily="66" charset="0"/>
            </a:endParaRPr>
          </a:p>
        </p:txBody>
      </p:sp>
      <p:sp>
        <p:nvSpPr>
          <p:cNvPr id="13" name="TextBox 12"/>
          <p:cNvSpPr txBox="1"/>
          <p:nvPr/>
        </p:nvSpPr>
        <p:spPr>
          <a:xfrm>
            <a:off x="-19619" y="2636912"/>
            <a:ext cx="9144000" cy="646331"/>
          </a:xfrm>
          <a:prstGeom prst="rect">
            <a:avLst/>
          </a:prstGeom>
          <a:solidFill>
            <a:schemeClr val="bg1"/>
          </a:solidFill>
          <a:ln w="28575">
            <a:solidFill>
              <a:schemeClr val="tx1"/>
            </a:solidFill>
          </a:ln>
        </p:spPr>
        <p:txBody>
          <a:bodyPr wrap="square" rtlCol="0">
            <a:spAutoFit/>
          </a:bodyPr>
          <a:lstStyle/>
          <a:p>
            <a:r>
              <a:rPr lang="en-US" sz="3600" dirty="0" smtClean="0">
                <a:latin typeface="Comic Sans MS" pitchFamily="66" charset="0"/>
              </a:rPr>
              <a:t>Cut the bread with the knife. </a:t>
            </a:r>
            <a:endParaRPr lang="en-GB" sz="3600" dirty="0">
              <a:latin typeface="Comic Sans MS" pitchFamily="66" charset="0"/>
            </a:endParaRPr>
          </a:p>
        </p:txBody>
      </p:sp>
      <p:sp>
        <p:nvSpPr>
          <p:cNvPr id="14" name="TextBox 13"/>
          <p:cNvSpPr txBox="1"/>
          <p:nvPr/>
        </p:nvSpPr>
        <p:spPr>
          <a:xfrm>
            <a:off x="27709" y="3442498"/>
            <a:ext cx="9144000" cy="646331"/>
          </a:xfrm>
          <a:prstGeom prst="rect">
            <a:avLst/>
          </a:prstGeom>
          <a:solidFill>
            <a:schemeClr val="bg1"/>
          </a:solidFill>
          <a:ln w="28575">
            <a:solidFill>
              <a:schemeClr val="tx1"/>
            </a:solidFill>
          </a:ln>
        </p:spPr>
        <p:txBody>
          <a:bodyPr wrap="square" rtlCol="0">
            <a:spAutoFit/>
          </a:bodyPr>
          <a:lstStyle/>
          <a:p>
            <a:r>
              <a:rPr lang="en-US" sz="3600" dirty="0" smtClean="0">
                <a:latin typeface="Comic Sans MS" pitchFamily="66" charset="0"/>
              </a:rPr>
              <a:t>Turn the lever with your hand.</a:t>
            </a:r>
            <a:endParaRPr lang="en-GB" sz="3600" dirty="0">
              <a:latin typeface="Comic Sans MS" pitchFamily="66" charset="0"/>
            </a:endParaRPr>
          </a:p>
        </p:txBody>
      </p:sp>
      <p:sp>
        <p:nvSpPr>
          <p:cNvPr id="15" name="TextBox 14"/>
          <p:cNvSpPr txBox="1"/>
          <p:nvPr/>
        </p:nvSpPr>
        <p:spPr>
          <a:xfrm>
            <a:off x="-19619" y="4293096"/>
            <a:ext cx="9144000" cy="646331"/>
          </a:xfrm>
          <a:prstGeom prst="rect">
            <a:avLst/>
          </a:prstGeom>
          <a:solidFill>
            <a:schemeClr val="bg1"/>
          </a:solidFill>
          <a:ln w="28575">
            <a:solidFill>
              <a:schemeClr val="tx1"/>
            </a:solidFill>
          </a:ln>
        </p:spPr>
        <p:txBody>
          <a:bodyPr wrap="square" rtlCol="0">
            <a:spAutoFit/>
          </a:bodyPr>
          <a:lstStyle/>
          <a:p>
            <a:r>
              <a:rPr lang="en-US" sz="3600" dirty="0">
                <a:latin typeface="Comic Sans MS" pitchFamily="66" charset="0"/>
              </a:rPr>
              <a:t>Unlock the house door with the </a:t>
            </a:r>
            <a:r>
              <a:rPr lang="en-US" sz="3600" dirty="0" smtClean="0">
                <a:latin typeface="Comic Sans MS" pitchFamily="66" charset="0"/>
              </a:rPr>
              <a:t>key.</a:t>
            </a:r>
            <a:endParaRPr lang="en-GB" sz="3600" dirty="0">
              <a:latin typeface="Comic Sans MS" pitchFamily="66" charset="0"/>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318500" y="6032500"/>
            <a:ext cx="609600" cy="609600"/>
          </a:xfrm>
          <a:prstGeom prst="rect">
            <a:avLst/>
          </a:prstGeom>
        </p:spPr>
      </p:pic>
      <p:sp>
        <p:nvSpPr>
          <p:cNvPr id="16" name="Rectangle 15"/>
          <p:cNvSpPr/>
          <p:nvPr/>
        </p:nvSpPr>
        <p:spPr>
          <a:xfrm>
            <a:off x="-27112" y="5929587"/>
            <a:ext cx="9151493" cy="923330"/>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2700" b="1" dirty="0" smtClean="0">
                <a:ln w="17780" cmpd="sng">
                  <a:solidFill>
                    <a:srgbClr val="FFFFFF"/>
                  </a:solidFill>
                  <a:prstDash val="solid"/>
                  <a:miter lim="800000"/>
                </a:ln>
                <a:solidFill>
                  <a:schemeClr val="bg1"/>
                </a:solidFill>
                <a:effectLst>
                  <a:outerShdw blurRad="50800" algn="tl" rotWithShape="0">
                    <a:srgbClr val="000000"/>
                  </a:outerShdw>
                </a:effectLst>
              </a:rPr>
              <a:t>Cameron</a:t>
            </a:r>
            <a:r>
              <a:rPr lang="en-US" sz="2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used his imperative verbs ‘turn’, ‘cut’ and ‘unlock’ in his own instructions.</a:t>
            </a:r>
            <a:endParaRPr lang="en-US" sz="2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1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 name="Rectangle 18"/>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0"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1" name="Picture 4" descr="16 Ways to Learn English At Home (+ 1-Week Study Plan) - One ..."/>
          <p:cNvPicPr>
            <a:picLocks noChangeAspect="1" noChangeArrowheads="1"/>
          </p:cNvPicPr>
          <p:nvPr/>
        </p:nvPicPr>
        <p:blipFill>
          <a:blip r:embed="rId5" cstate="print"/>
          <a:srcRect/>
          <a:stretch>
            <a:fillRect/>
          </a:stretch>
        </p:blipFill>
        <p:spPr bwMode="auto">
          <a:xfrm>
            <a:off x="0" y="0"/>
            <a:ext cx="1619671" cy="908720"/>
          </a:xfrm>
          <a:prstGeom prst="rect">
            <a:avLst/>
          </a:prstGeom>
          <a:noFill/>
          <a:ln w="6350">
            <a:solidFill>
              <a:schemeClr val="tx1"/>
            </a:solidFill>
          </a:ln>
        </p:spPr>
      </p:pic>
      <p:pic>
        <p:nvPicPr>
          <p:cNvPr id="2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02034258"/>
      </p:ext>
    </p:extLst>
  </p:cSld>
  <p:clrMapOvr>
    <a:masterClrMapping/>
  </p:clrMapOvr>
  <mc:AlternateContent xmlns:mc="http://schemas.openxmlformats.org/markup-compatibility/2006">
    <mc:Choice xmlns:p14="http://schemas.microsoft.com/office/powerpoint/2010/main" xmlns="" Requires="p14">
      <p:transition spd="slow" p14:dur="2000" advTm="38700"/>
    </mc:Choice>
    <mc:Fallback>
      <p:transition spd="slow" advTm="3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xmlns="">
        <p14:tracePtLst>
          <p14:tracePt t="1006" x="3114675" y="3629025"/>
          <p14:tracePt t="1287" x="3128963" y="3557588"/>
          <p14:tracePt t="1294" x="3128963" y="3314700"/>
          <p14:tracePt t="1301" x="3086100" y="3128963"/>
          <p14:tracePt t="1318" x="3057525" y="2914650"/>
          <p14:tracePt t="1338" x="3014663" y="2714625"/>
          <p14:tracePt t="1350" x="2943225" y="2600325"/>
          <p14:tracePt t="1367" x="2914650" y="2543175"/>
          <p14:tracePt t="1384" x="2871788" y="2500313"/>
          <p14:tracePt t="1401" x="2857500" y="2486025"/>
          <p14:tracePt t="1436" x="2843213" y="2471738"/>
          <p14:tracePt t="1438" x="2828925" y="2443163"/>
          <p14:tracePt t="1451" x="2743200" y="2386013"/>
          <p14:tracePt t="1467" x="2614613" y="2300288"/>
          <p14:tracePt t="1484" x="2228850" y="2014538"/>
          <p14:tracePt t="1500" x="1900238" y="1771650"/>
          <p14:tracePt t="1517" x="1271588" y="1200150"/>
          <p14:tracePt t="2717" x="2257425" y="785813"/>
          <p14:tracePt t="2726" x="2328863" y="871538"/>
          <p14:tracePt t="2733" x="2471738" y="1042988"/>
          <p14:tracePt t="2750" x="2671763" y="1257300"/>
          <p14:tracePt t="2767" x="2871788" y="1471613"/>
          <p14:tracePt t="2784" x="3014663" y="1643063"/>
          <p14:tracePt t="2801" x="3128963" y="1828800"/>
          <p14:tracePt t="2818" x="3186113" y="1928813"/>
          <p14:tracePt t="2834" x="3228975" y="2000250"/>
          <p14:tracePt t="2850" x="3228975" y="2043113"/>
          <p14:tracePt t="2867" x="3228975" y="2057400"/>
          <p14:tracePt t="2981" x="3243263" y="2057400"/>
          <p14:tracePt t="2989" x="3300413" y="2028825"/>
          <p14:tracePt t="3002" x="3400425" y="1943100"/>
          <p14:tracePt t="3018" x="3486150" y="1800225"/>
          <p14:tracePt t="3034" x="3557588" y="1743075"/>
          <p14:tracePt t="3050" x="3586163" y="1685925"/>
          <p14:tracePt t="3067" x="3586163" y="1671638"/>
          <p14:tracePt t="3084" x="3614738" y="1614488"/>
          <p14:tracePt t="3101" x="3643313" y="1571625"/>
          <p14:tracePt t="3117" x="3657600" y="1557338"/>
          <p14:tracePt t="3134" x="3686175" y="1514475"/>
          <p14:tracePt t="3150" x="3714750" y="1500188"/>
          <p14:tracePt t="3167" x="3771900" y="1457325"/>
          <p14:tracePt t="3183" x="3829050" y="1428750"/>
          <p14:tracePt t="3200" x="3943350" y="1400175"/>
          <p14:tracePt t="3217" x="4029075" y="1357313"/>
          <p14:tracePt t="3234" x="4157663" y="1343025"/>
          <p14:tracePt t="3250" x="4271963" y="1271588"/>
          <p14:tracePt t="3267" x="4414838" y="1200150"/>
          <p14:tracePt t="3284" x="4572000" y="1143000"/>
          <p14:tracePt t="3284" x="4672013" y="1114425"/>
          <p14:tracePt t="3301" x="4743450" y="1071563"/>
          <p14:tracePt t="3317" x="4786313" y="1057275"/>
          <p14:tracePt t="3334" x="4800600" y="1057275"/>
          <p14:tracePt t="3421" x="4814888" y="1057275"/>
          <p14:tracePt t="3429" x="4843463" y="1057275"/>
          <p14:tracePt t="3438" x="4886325" y="1057275"/>
          <p14:tracePt t="3451" x="4986338" y="1057275"/>
          <p14:tracePt t="3467" x="5157788" y="1085850"/>
          <p14:tracePt t="3484" x="5429250" y="1228725"/>
          <p14:tracePt t="3500" x="5743575" y="1371600"/>
          <p14:tracePt t="3517" x="5929313" y="1414463"/>
          <p14:tracePt t="3534" x="5986463" y="1428750"/>
          <p14:tracePt t="3757" x="6015038" y="1443038"/>
          <p14:tracePt t="3765" x="6057900" y="1443038"/>
          <p14:tracePt t="3784" x="6072188" y="1443038"/>
          <p14:tracePt t="3860" x="6100763" y="1443038"/>
          <p14:tracePt t="3869" x="6143625" y="1443038"/>
          <p14:tracePt t="3884" x="6186488" y="1443038"/>
          <p14:tracePt t="3901" x="6315075" y="1371600"/>
          <p14:tracePt t="3918" x="6429375" y="1328738"/>
          <p14:tracePt t="3934" x="6486525" y="1300163"/>
          <p14:tracePt t="3950" x="6529388" y="1271588"/>
          <p14:tracePt t="4038" x="6543675" y="1271588"/>
          <p14:tracePt t="4044" x="6557963" y="1271588"/>
          <p14:tracePt t="4051" x="6572250" y="1271588"/>
          <p14:tracePt t="4085" x="6586538" y="1271588"/>
          <p14:tracePt t="4109" x="6615113" y="1271588"/>
          <p14:tracePt t="4125" x="6629400" y="1271588"/>
          <p14:tracePt t="4134" x="6686550" y="1271588"/>
          <p14:tracePt t="4150" x="6700838" y="1285875"/>
          <p14:tracePt t="4167" x="6757988" y="1314450"/>
          <p14:tracePt t="4184" x="6800850" y="1343025"/>
          <p14:tracePt t="4200" x="6829425" y="1343025"/>
          <p14:tracePt t="4217" x="6858000" y="1357313"/>
          <p14:tracePt t="4261" x="6858000" y="1371600"/>
          <p14:tracePt t="4270" x="6858000" y="1385888"/>
          <p14:tracePt t="4284" x="6815138" y="1457325"/>
          <p14:tracePt t="4300" x="6443663" y="1643063"/>
          <p14:tracePt t="4318" x="6243638" y="1700213"/>
          <p14:tracePt t="4333" x="5386388" y="2057400"/>
          <p14:tracePt t="4350" x="4743450" y="2271713"/>
          <p14:tracePt t="4367" x="4357688" y="2328863"/>
          <p14:tracePt t="4384" x="3971925" y="2328863"/>
          <p14:tracePt t="4401" x="3657600" y="2328863"/>
          <p14:tracePt t="4418" x="3243263" y="2228850"/>
          <p14:tracePt t="4434" x="2828925" y="2114550"/>
          <p14:tracePt t="4450" x="2371725" y="2085975"/>
          <p14:tracePt t="4467" x="1985963" y="2085975"/>
          <p14:tracePt t="4484" x="1500188" y="2085975"/>
          <p14:tracePt t="4500" x="1057275" y="2085975"/>
          <p14:tracePt t="4517" x="314325" y="2085975"/>
          <p14:tracePt t="4534" x="0" y="2085975"/>
          <p14:tracePt t="4781" x="14288" y="2043113"/>
          <p14:tracePt t="4790" x="100013" y="1914525"/>
          <p14:tracePt t="4804" x="214313" y="1785938"/>
          <p14:tracePt t="4817" x="271463" y="1714500"/>
          <p14:tracePt t="4981" x="300038" y="1700213"/>
          <p14:tracePt t="4989" x="385763" y="1685925"/>
          <p14:tracePt t="5001" x="457200" y="1657350"/>
          <p14:tracePt t="5017" x="557213" y="1643063"/>
          <p14:tracePt t="5033" x="642938" y="1614488"/>
          <p14:tracePt t="5050" x="685800" y="1600200"/>
          <p14:tracePt t="5068" x="785813" y="1571625"/>
          <p14:tracePt t="5084" x="871538" y="1528763"/>
          <p14:tracePt t="5084" x="885825" y="1528763"/>
          <p14:tracePt t="5101" x="928688" y="1514475"/>
          <p14:tracePt t="5116" x="942975" y="1514475"/>
          <p14:tracePt t="5293" x="971550" y="1514475"/>
          <p14:tracePt t="5298" x="1085850" y="1514475"/>
          <p14:tracePt t="5317" x="1485900" y="1685925"/>
          <p14:tracePt t="5317" x="1714500" y="1771650"/>
          <p14:tracePt t="5334" x="2157413" y="2014538"/>
          <p14:tracePt t="5349" x="2628900" y="2214563"/>
          <p14:tracePt t="5367" x="2957513" y="2371725"/>
          <p14:tracePt t="5383" x="3114675" y="2428875"/>
          <p14:tracePt t="5400" x="3128963" y="2428875"/>
          <p14:tracePt t="5417" x="3143250" y="2428875"/>
          <p14:tracePt t="5434" x="3171825" y="2428875"/>
          <p14:tracePt t="5450" x="3200400" y="2428875"/>
          <p14:tracePt t="5534" x="3228975" y="2414588"/>
          <p14:tracePt t="5559" x="3257550" y="2386013"/>
          <p14:tracePt t="5575" x="3271838" y="2371725"/>
          <p14:tracePt t="5583" x="3300413" y="2328863"/>
          <p14:tracePt t="5601" x="3328988" y="2271713"/>
          <p14:tracePt t="5618" x="3328988" y="2243138"/>
          <p14:tracePt t="5635" x="3357563" y="2214563"/>
          <p14:tracePt t="5651" x="3357563" y="2200275"/>
          <p14:tracePt t="5668" x="3357563" y="2185988"/>
          <p14:tracePt t="5684" x="3386138" y="2157413"/>
          <p14:tracePt t="5701" x="3400425" y="2128838"/>
          <p14:tracePt t="5718" x="3429000" y="2071688"/>
          <p14:tracePt t="5735" x="3457575" y="2028825"/>
          <p14:tracePt t="5751" x="3471863" y="1985963"/>
          <p14:tracePt t="5768" x="3486150" y="1943100"/>
          <p14:tracePt t="5784" x="3500438" y="1928813"/>
          <p14:tracePt t="5802" x="3514725" y="1900238"/>
          <p14:tracePt t="5818" x="3514725" y="1885950"/>
          <p14:tracePt t="5834" x="3514725" y="1871663"/>
          <p14:tracePt t="5851" x="3514725" y="1843088"/>
          <p14:tracePt t="5868" x="3529013" y="1814513"/>
          <p14:tracePt t="5884" x="3529013" y="1800225"/>
          <p14:tracePt t="6087" x="3529013" y="1785938"/>
          <p14:tracePt t="6092" x="3529013" y="1757363"/>
          <p14:tracePt t="6101" x="3529013" y="1743075"/>
          <p14:tracePt t="6118" x="3557588" y="1714500"/>
          <p14:tracePt t="6118" x="3571875" y="1700213"/>
          <p14:tracePt t="6135" x="3586163" y="1700213"/>
          <p14:tracePt t="6903" x="3600450" y="1700213"/>
          <p14:tracePt t="6917" x="3657600" y="1700213"/>
          <p14:tracePt t="6918" x="3786188" y="1700213"/>
          <p14:tracePt t="6934" x="4000500" y="1728788"/>
          <p14:tracePt t="6951" x="4143375" y="1771650"/>
          <p14:tracePt t="6968" x="4243388" y="1814513"/>
          <p14:tracePt t="6984" x="4343400" y="1857375"/>
          <p14:tracePt t="7001" x="4429125" y="1885950"/>
          <p14:tracePt t="7018" x="4543425" y="1900238"/>
          <p14:tracePt t="7035" x="4743450" y="1957388"/>
          <p14:tracePt t="7051" x="5014913" y="2043113"/>
          <p14:tracePt t="7067" x="5286375" y="2100263"/>
          <p14:tracePt t="7084" x="5614988" y="2171700"/>
          <p14:tracePt t="7101" x="5872163" y="2243138"/>
          <p14:tracePt t="7118" x="6000750" y="2243138"/>
          <p14:tracePt t="7295" x="6015038" y="2243138"/>
          <p14:tracePt t="7302" x="6115050" y="2228850"/>
          <p14:tracePt t="7302" x="6200775" y="2185988"/>
          <p14:tracePt t="7319" x="6229350" y="2171700"/>
          <p14:tracePt t="7334" x="6386513" y="2071688"/>
          <p14:tracePt t="7351" x="6500813" y="2014538"/>
          <p14:tracePt t="7367" x="6586538" y="2000250"/>
          <p14:tracePt t="7384" x="6657975" y="1957388"/>
          <p14:tracePt t="7401" x="6672263" y="1957388"/>
          <p14:tracePt t="7606" x="6657975" y="1943100"/>
          <p14:tracePt t="7609" x="6629400" y="1928813"/>
          <p14:tracePt t="7617" x="6600825" y="1914525"/>
          <p14:tracePt t="7634" x="6586538" y="1914525"/>
          <p14:tracePt t="7651" x="6557963" y="1914525"/>
          <p14:tracePt t="7667" x="6529388" y="1914525"/>
          <p14:tracePt t="7685" x="6486525" y="1914525"/>
          <p14:tracePt t="7701" x="6415088" y="1914525"/>
          <p14:tracePt t="7717" x="6357938" y="1914525"/>
          <p14:tracePt t="7734" x="6329363" y="1914525"/>
          <p14:tracePt t="7855" x="6300788" y="1928813"/>
          <p14:tracePt t="7867" x="6257925" y="1928813"/>
          <p14:tracePt t="7871" x="6172200" y="1943100"/>
          <p14:tracePt t="7885" x="6115050" y="1943100"/>
          <p14:tracePt t="7901" x="6072188" y="1957388"/>
          <p14:tracePt t="8103" x="6143625" y="1957388"/>
          <p14:tracePt t="8105" x="6172200" y="1957388"/>
          <p14:tracePt t="8118" x="6329363" y="1914525"/>
          <p14:tracePt t="8134" x="6472238" y="1885950"/>
          <p14:tracePt t="8151" x="6572250" y="1871663"/>
          <p14:tracePt t="8167" x="6657975" y="1857375"/>
          <p14:tracePt t="8184" x="6743700" y="1843088"/>
          <p14:tracePt t="8201" x="6829425" y="1843088"/>
          <p14:tracePt t="8218" x="6872288" y="1814513"/>
          <p14:tracePt t="8234" x="6929438" y="1814513"/>
          <p14:tracePt t="8251" x="6943725" y="1814513"/>
          <p14:tracePt t="8268" x="7000875" y="1800225"/>
          <p14:tracePt t="8285" x="7029450" y="1785938"/>
          <p14:tracePt t="8301" x="7058025" y="1785938"/>
          <p14:tracePt t="8318" x="7129463" y="1771650"/>
          <p14:tracePt t="8334" x="7172325" y="1757363"/>
          <p14:tracePt t="8350" x="7200900" y="1743075"/>
          <p14:tracePt t="8752" x="7229475" y="1743075"/>
          <p14:tracePt t="8759" x="7286625" y="1743075"/>
          <p14:tracePt t="8768" x="7315200" y="1743075"/>
          <p14:tracePt t="8784" x="7343775" y="1728788"/>
          <p14:tracePt t="8801" x="7372350" y="1728788"/>
          <p14:tracePt t="8879" x="7386638" y="1728788"/>
          <p14:tracePt t="8951" x="7400925" y="1728788"/>
          <p14:tracePt t="8959" x="7443788" y="1714500"/>
          <p14:tracePt t="8968" x="7472363" y="1714500"/>
          <p14:tracePt t="8984" x="7529513" y="1714500"/>
          <p14:tracePt t="9001" x="7543800" y="1714500"/>
          <p14:tracePt t="9017" x="7572375" y="1714500"/>
          <p14:tracePt t="9034" x="7600950" y="1714500"/>
          <p14:tracePt t="9050" x="7615238" y="1714500"/>
          <p14:tracePt t="9067" x="7629525" y="1714500"/>
          <p14:tracePt t="9084" x="7672388" y="1714500"/>
          <p14:tracePt t="9101" x="7772400" y="1700213"/>
          <p14:tracePt t="9117" x="7943850" y="1628775"/>
          <p14:tracePt t="9134" x="8286750" y="1457325"/>
          <p14:tracePt t="9151" x="8415338" y="1443038"/>
          <p14:tracePt t="9168" x="8458200" y="1428750"/>
          <p14:tracePt t="9517" x="0" y="0"/>
        </p14:tracePtLst>
        <p14:tracePtLst>
          <p14:tracePt t="11699" x="2071688" y="3443288"/>
          <p14:tracePt t="11863" x="2014538" y="3443288"/>
          <p14:tracePt t="11871" x="1600200" y="3328988"/>
          <p14:tracePt t="11883" x="671513" y="3086100"/>
          <p14:tracePt t="11903" x="0" y="2843213"/>
          <p14:tracePt t="11916" x="0" y="2514600"/>
          <p14:tracePt t="11932" x="0" y="2143125"/>
          <p14:tracePt t="11949" x="0" y="2071688"/>
          <p14:tracePt t="11966" x="0" y="2043113"/>
          <p14:tracePt t="12145" x="0" y="2071688"/>
          <p14:tracePt t="12150" x="0" y="2114550"/>
          <p14:tracePt t="12166" x="57150" y="2257425"/>
          <p14:tracePt t="12183" x="85725" y="2286000"/>
          <p14:tracePt t="12199" x="100013" y="2314575"/>
          <p14:tracePt t="12431" x="100013" y="2328863"/>
          <p14:tracePt t="12437" x="200025" y="2457450"/>
          <p14:tracePt t="12450" x="371475" y="2643188"/>
          <p14:tracePt t="12466" x="514350" y="2800350"/>
          <p14:tracePt t="12483" x="642938" y="2957513"/>
          <p14:tracePt t="12500" x="728663" y="3086100"/>
          <p14:tracePt t="12516" x="771525" y="3143250"/>
          <p14:tracePt t="12533" x="771525" y="3157538"/>
          <p14:tracePt t="12550" x="785813" y="3171825"/>
          <p14:tracePt t="12655" x="800100" y="3200400"/>
          <p14:tracePt t="12663" x="800100" y="3243263"/>
          <p14:tracePt t="12671" x="814388" y="3357563"/>
          <p14:tracePt t="12683" x="842963" y="3500438"/>
          <p14:tracePt t="12699" x="871538" y="3571875"/>
          <p14:tracePt t="12716" x="885825" y="3600450"/>
          <p14:tracePt t="12782" x="928688" y="3600450"/>
          <p14:tracePt t="12790" x="1071563" y="3571875"/>
          <p14:tracePt t="12806" x="1214438" y="3543300"/>
          <p14:tracePt t="12817" x="1328738" y="3514725"/>
          <p14:tracePt t="12832" x="1500188" y="3514725"/>
          <p14:tracePt t="12849" x="1685925" y="3514725"/>
          <p14:tracePt t="12866" x="1857375" y="3514725"/>
          <p14:tracePt t="12883" x="1957388" y="3514725"/>
          <p14:tracePt t="12899" x="2057400" y="3514725"/>
          <p14:tracePt t="12916" x="2085975" y="3500438"/>
          <p14:tracePt t="13071" x="2114550" y="3486150"/>
          <p14:tracePt t="13074" x="2185988" y="3457575"/>
          <p14:tracePt t="13083" x="2300288" y="3400425"/>
          <p14:tracePt t="13099" x="2457450" y="3371850"/>
          <p14:tracePt t="13116" x="2557463" y="3328988"/>
          <p14:tracePt t="13132" x="2686050" y="3286125"/>
          <p14:tracePt t="13149" x="2828925" y="3271838"/>
          <p14:tracePt t="13166" x="3028950" y="3271838"/>
          <p14:tracePt t="13183" x="3186113" y="3271838"/>
          <p14:tracePt t="13199" x="3286125" y="3271838"/>
          <p14:tracePt t="13216" x="3343275" y="3257550"/>
          <p14:tracePt t="13255" x="3357563" y="3257550"/>
          <p14:tracePt t="13263" x="3371850" y="3257550"/>
          <p14:tracePt t="13367" x="3400425" y="3243263"/>
          <p14:tracePt t="13370" x="3457575" y="3186113"/>
          <p14:tracePt t="13383" x="3571875" y="3128963"/>
          <p14:tracePt t="13399" x="3743325" y="3086100"/>
          <p14:tracePt t="13416" x="3871913" y="3086100"/>
          <p14:tracePt t="13433" x="3943350" y="3071813"/>
          <p14:tracePt t="13449" x="4000500" y="3071813"/>
          <p14:tracePt t="13466" x="4057650" y="3071813"/>
          <p14:tracePt t="13483" x="4071938" y="3071813"/>
          <p14:tracePt t="13711" x="4157663" y="3071813"/>
          <p14:tracePt t="13719" x="4457700" y="3186113"/>
          <p14:tracePt t="13734" x="4772025" y="3328988"/>
          <p14:tracePt t="13749" x="5157788" y="3457575"/>
          <p14:tracePt t="13765" x="5529263" y="3643313"/>
          <p14:tracePt t="13783" x="5643563" y="3671888"/>
          <p14:tracePt t="13799" x="5686425" y="3686175"/>
          <p14:tracePt t="13976" x="5715000" y="3686175"/>
          <p14:tracePt t="13983" x="5843588" y="3543300"/>
          <p14:tracePt t="14000" x="5943600" y="3471863"/>
          <p14:tracePt t="14016" x="6043613" y="3400425"/>
          <p14:tracePt t="14033" x="6115050" y="3357563"/>
          <p14:tracePt t="14049" x="6129338" y="3343275"/>
          <p14:tracePt t="14066" x="6143625" y="3328988"/>
          <p14:tracePt t="14479" x="6100763" y="3328988"/>
          <p14:tracePt t="14487" x="6043613" y="3328988"/>
          <p14:tracePt t="14832" x="0" y="0"/>
        </p14:tracePtLst>
        <p14:tracePtLst>
          <p14:tracePt t="15735" x="457200" y="3028950"/>
          <p14:tracePt t="15865" x="471488" y="3014663"/>
          <p14:tracePt t="15871" x="500063" y="3014663"/>
          <p14:tracePt t="15882" x="585788" y="2971800"/>
          <p14:tracePt t="15903" x="728663" y="2886075"/>
          <p14:tracePt t="15915" x="914400" y="2800350"/>
          <p14:tracePt t="15932" x="1171575" y="2643188"/>
          <p14:tracePt t="15951" x="1428750" y="2528888"/>
          <p14:tracePt t="15967" x="1600200" y="2443163"/>
          <p14:tracePt t="15984" x="1814513" y="2371725"/>
          <p14:tracePt t="16003" x="1871663" y="2357438"/>
          <p14:tracePt t="16016" x="1928813" y="2343150"/>
          <p14:tracePt t="16033" x="1943100" y="2343150"/>
          <p14:tracePt t="16049" x="1985963" y="2343150"/>
          <p14:tracePt t="16320" x="2028825" y="2343150"/>
          <p14:tracePt t="16333" x="2114550" y="2343150"/>
          <p14:tracePt t="16334" x="2400300" y="2371725"/>
          <p14:tracePt t="16349" x="2714625" y="2443163"/>
          <p14:tracePt t="16366" x="2986088" y="2486025"/>
          <p14:tracePt t="16382" x="3200400" y="2528888"/>
          <p14:tracePt t="16399" x="3214688" y="2528888"/>
          <p14:tracePt t="16439" x="3243263" y="2528888"/>
          <p14:tracePt t="16600" x="3243263" y="2586038"/>
          <p14:tracePt t="16601" x="3243263" y="2643188"/>
          <p14:tracePt t="16711" x="3243263" y="2657475"/>
          <p14:tracePt t="16715" x="3243263" y="2857500"/>
          <p14:tracePt t="16732" x="3143250" y="3057525"/>
          <p14:tracePt t="16748" x="3014663" y="3314700"/>
          <p14:tracePt t="16766" x="2843213" y="3543300"/>
          <p14:tracePt t="16782" x="2714625" y="3700463"/>
          <p14:tracePt t="16798" x="2614613" y="3786188"/>
          <p14:tracePt t="16895" x="2600325" y="3800475"/>
          <p14:tracePt t="16903" x="2557463" y="3829050"/>
          <p14:tracePt t="16916" x="2486025" y="3857625"/>
          <p14:tracePt t="16920" x="2185988" y="3971925"/>
          <p14:tracePt t="16932" x="1857375" y="4057650"/>
          <p14:tracePt t="16949" x="1271588" y="4229100"/>
          <p14:tracePt t="16966" x="585788" y="4500563"/>
          <p14:tracePt t="16982" x="0" y="4814888"/>
          <p14:tracePt t="16999" x="0" y="5186363"/>
          <p14:tracePt t="17015" x="0" y="5343525"/>
          <p14:tracePt t="17032" x="0" y="5414963"/>
          <p14:tracePt t="17071" x="0" y="5429250"/>
          <p14:tracePt t="17367" x="0" y="5443538"/>
          <p14:tracePt t="17375" x="0" y="5472113"/>
          <p14:tracePt t="17384" x="0" y="5500688"/>
          <p14:tracePt t="17399" x="0" y="5514975"/>
          <p14:tracePt t="17415" x="0" y="5529263"/>
          <p14:tracePt t="17456" x="0" y="5500688"/>
          <p14:tracePt t="17456" x="0" y="5443538"/>
          <p14:tracePt t="17465" x="0" y="5343525"/>
          <p14:tracePt t="17482" x="0" y="5214938"/>
          <p14:tracePt t="17499" x="0" y="5157788"/>
          <p14:tracePt t="17515" x="0" y="5129213"/>
          <p14:tracePt t="17532" x="0" y="5114925"/>
          <p14:tracePt t="17549" x="0" y="5100638"/>
          <p14:tracePt t="17776" x="0" y="5057775"/>
          <p14:tracePt t="17783" x="314325" y="4886325"/>
          <p14:tracePt t="17799" x="457200" y="4829175"/>
          <p14:tracePt t="17799" x="614363" y="4800600"/>
          <p14:tracePt t="17815" x="942975" y="4714875"/>
          <p14:tracePt t="17833" x="1228725" y="4686300"/>
          <p14:tracePt t="17849" x="1643063" y="4686300"/>
          <p14:tracePt t="17866" x="1985963" y="4686300"/>
          <p14:tracePt t="17882" x="2185988" y="4729163"/>
          <p14:tracePt t="17899" x="2228850" y="4757738"/>
          <p14:tracePt t="18136" x="2243138" y="4757738"/>
          <p14:tracePt t="18144" x="2314575" y="4757738"/>
          <p14:tracePt t="18149" x="2614613" y="4800600"/>
          <p14:tracePt t="18166" x="2928938" y="4800600"/>
          <p14:tracePt t="18182" x="3257550" y="4829175"/>
          <p14:tracePt t="18199" x="3657600" y="4886325"/>
          <p14:tracePt t="18215" x="3843338" y="4900613"/>
          <p14:tracePt t="18232" x="3914775" y="4900613"/>
          <p14:tracePt t="18296" x="3943350" y="4900613"/>
          <p14:tracePt t="18311" x="3957638" y="4900613"/>
          <p14:tracePt t="18316" x="3986213" y="4900613"/>
          <p14:tracePt t="18332" x="4000500" y="4900613"/>
          <p14:tracePt t="18536" x="4014788" y="4900613"/>
          <p14:tracePt t="18536" x="4057650" y="4886325"/>
          <p14:tracePt t="18552" x="4143375" y="4843463"/>
          <p14:tracePt t="18553" x="4229100" y="4786313"/>
          <p14:tracePt t="18566" x="4400550" y="4700588"/>
          <p14:tracePt t="18581" x="4514850" y="4672013"/>
          <p14:tracePt t="18598" x="4614863" y="4614863"/>
          <p14:tracePt t="18615" x="4757738" y="4543425"/>
          <p14:tracePt t="18633" x="4800600" y="4543425"/>
          <p14:tracePt t="18768" x="4814888" y="4543425"/>
          <p14:tracePt t="18768" x="4857750" y="4543425"/>
          <p14:tracePt t="18783" x="4914900" y="4543425"/>
          <p14:tracePt t="18785" x="5029200" y="4543425"/>
          <p14:tracePt t="18800" x="5114925" y="4543425"/>
          <p14:tracePt t="18800" x="5172075" y="4543425"/>
          <p14:tracePt t="18817" x="5372100" y="4614863"/>
          <p14:tracePt t="18832" x="5529263" y="4657725"/>
          <p14:tracePt t="18848" x="5715000" y="4672013"/>
          <p14:tracePt t="18865" x="5786438" y="4672013"/>
          <p14:tracePt t="18882" x="5815013" y="4672013"/>
          <p14:tracePt t="19080" x="5915025" y="4672013"/>
          <p14:tracePt t="19080" x="6257925" y="4657725"/>
          <p14:tracePt t="19103" x="6657975" y="4657725"/>
          <p14:tracePt t="19115" x="6972300" y="4657725"/>
          <p14:tracePt t="19132" x="7086600" y="4657725"/>
          <p14:tracePt t="19148" x="7143750" y="4657725"/>
          <p14:tracePt t="19511" x="0" y="0"/>
        </p14:tracePtLst>
        <p14:tracePtLst>
          <p14:tracePt t="20755" x="2743200" y="2671763"/>
          <p14:tracePt t="20912" x="2757488" y="2671763"/>
          <p14:tracePt t="20934" x="2771775" y="2671763"/>
          <p14:tracePt t="20945" x="2786063" y="2671763"/>
          <p14:tracePt t="20952" x="2828925" y="2671763"/>
          <p14:tracePt t="20969" x="2871788" y="2657475"/>
          <p14:tracePt t="20985" x="2943225" y="2600325"/>
          <p14:tracePt t="21001" x="3071813" y="2514600"/>
          <p14:tracePt t="21017" x="3343275" y="2357438"/>
          <p14:tracePt t="21041" x="3543300" y="2228850"/>
          <p14:tracePt t="21057" x="3871913" y="2028825"/>
          <p14:tracePt t="21073" x="4171950" y="1857375"/>
          <p14:tracePt t="21089" x="4357688" y="1757363"/>
          <p14:tracePt t="21100" x="4400550" y="1743075"/>
          <p14:tracePt t="21201" x="4414838" y="1743075"/>
          <p14:tracePt t="21201" x="4429125" y="1743075"/>
          <p14:tracePt t="21215" x="4486275" y="1743075"/>
          <p14:tracePt t="21232" x="4529138" y="1743075"/>
          <p14:tracePt t="21250" x="4600575" y="1743075"/>
          <p14:tracePt t="21267" x="4714875" y="1771650"/>
          <p14:tracePt t="21282" x="4914900" y="1857375"/>
          <p14:tracePt t="21299" x="5243513" y="1985963"/>
          <p14:tracePt t="21316" x="5572125" y="2114550"/>
          <p14:tracePt t="21333" x="5857875" y="2185988"/>
          <p14:tracePt t="21349" x="6057900" y="2243138"/>
          <p14:tracePt t="21366" x="6129338" y="2243138"/>
          <p14:tracePt t="21921" x="6129338" y="2257425"/>
          <p14:tracePt t="21925" x="6086475" y="2343150"/>
          <p14:tracePt t="21932" x="5700713" y="2757488"/>
          <p14:tracePt t="21949" x="5214938" y="3271838"/>
          <p14:tracePt t="21966" x="4714875" y="3714750"/>
          <p14:tracePt t="21982" x="4286250" y="4086225"/>
          <p14:tracePt t="22000" x="3814763" y="4414838"/>
          <p14:tracePt t="22015" x="3071813" y="4786313"/>
          <p14:tracePt t="22033" x="2743200" y="4886325"/>
          <p14:tracePt t="22049" x="2357438" y="5000625"/>
          <p14:tracePt t="22066" x="2071688" y="5086350"/>
          <p14:tracePt t="22082" x="1814513" y="5157788"/>
          <p14:tracePt t="22100" x="1543050" y="5286375"/>
          <p14:tracePt t="22116" x="1285875" y="5414963"/>
          <p14:tracePt t="22133" x="1000125" y="5529263"/>
          <p14:tracePt t="22149" x="742950" y="5657850"/>
          <p14:tracePt t="22166" x="514350" y="5757863"/>
          <p14:tracePt t="22182" x="314325" y="5857875"/>
          <p14:tracePt t="22199" x="100013" y="5972175"/>
          <p14:tracePt t="22216" x="0" y="6015038"/>
          <p14:tracePt t="22216" x="0" y="6043613"/>
          <p14:tracePt t="22233" x="0" y="6086475"/>
          <p14:tracePt t="22249" x="0" y="6115050"/>
          <p14:tracePt t="22266" x="0" y="6129338"/>
          <p14:tracePt t="22283" x="0" y="6157913"/>
          <p14:tracePt t="22299" x="0" y="6172200"/>
          <p14:tracePt t="22316" x="0" y="6200775"/>
          <p14:tracePt t="22393" x="0" y="6215063"/>
          <p14:tracePt t="22401" x="0" y="6229350"/>
          <p14:tracePt t="22418" x="0" y="6257925"/>
          <p14:tracePt t="22418" x="0" y="6286500"/>
          <p14:tracePt t="22434" x="0" y="6315075"/>
          <p14:tracePt t="22449" x="0" y="6343650"/>
          <p14:tracePt t="22505" x="0" y="6357938"/>
          <p14:tracePt t="23089" x="14288" y="6357938"/>
          <p14:tracePt t="23097" x="14288" y="6415088"/>
          <p14:tracePt t="23116" x="14288" y="6429375"/>
          <p14:tracePt t="23490" x="28575" y="6429375"/>
          <p14:tracePt t="23553" x="28575" y="6443663"/>
          <p14:tracePt t="23561" x="28575" y="6457950"/>
          <p14:tracePt t="25754" x="0" y="6429375"/>
          <p14:tracePt t="25770" x="0" y="6386513"/>
          <p14:tracePt t="25779" x="0" y="6372225"/>
          <p14:tracePt t="25786" x="0" y="6357938"/>
          <p14:tracePt t="26795" x="0" y="6329363"/>
          <p14:tracePt t="26826" x="0" y="6315075"/>
          <p14:tracePt t="26922" x="0" y="6286500"/>
          <p14:tracePt t="26930" x="0" y="6229350"/>
          <p14:tracePt t="26949" x="0" y="6200775"/>
          <p14:tracePt t="26966" x="0" y="6186488"/>
          <p14:tracePt t="26982" x="0" y="6157913"/>
          <p14:tracePt t="26998" x="0" y="6143625"/>
          <p14:tracePt t="27722" x="0" y="6129338"/>
          <p14:tracePt t="27892" x="28575" y="6129338"/>
          <p14:tracePt t="27899" x="100013" y="6172200"/>
          <p14:tracePt t="27915" x="114300" y="6186488"/>
          <p14:tracePt t="27932" x="128588" y="6186488"/>
          <p14:tracePt t="28018" x="128588" y="6200775"/>
          <p14:tracePt t="28026" x="157163" y="6215063"/>
          <p14:tracePt t="28032" x="214313" y="6215063"/>
          <p14:tracePt t="28049" x="300038" y="6243638"/>
          <p14:tracePt t="28065" x="357188" y="6243638"/>
          <p14:tracePt t="28082" x="371475" y="6243638"/>
          <p14:tracePt t="28185" x="400050" y="6243638"/>
          <p14:tracePt t="28185" x="514350" y="6257925"/>
          <p14:tracePt t="28202" x="685800" y="6272213"/>
          <p14:tracePt t="28215" x="957263" y="6315075"/>
          <p14:tracePt t="28218" x="1714500" y="6372225"/>
          <p14:tracePt t="28232" x="2271713" y="6415088"/>
          <p14:tracePt t="28248" x="2771775" y="6415088"/>
          <p14:tracePt t="28265" x="3043238" y="6415088"/>
          <p14:tracePt t="28282" x="3057525" y="6415088"/>
          <p14:tracePt t="28298" x="3071813" y="6415088"/>
          <p14:tracePt t="28315" x="3100388" y="6415088"/>
          <p14:tracePt t="28355" x="3114675" y="6415088"/>
          <p14:tracePt t="28506" x="3128963" y="6415088"/>
          <p14:tracePt t="28514" x="3186113" y="6415088"/>
          <p14:tracePt t="28532" x="3228975" y="6415088"/>
          <p14:tracePt t="28548" x="3328988" y="6415088"/>
          <p14:tracePt t="28565" x="3457575" y="6415088"/>
          <p14:tracePt t="28582" x="3557588" y="6386513"/>
          <p14:tracePt t="28599" x="3671888" y="6372225"/>
          <p14:tracePt t="28615" x="3757613" y="6372225"/>
          <p14:tracePt t="28632" x="3843338" y="6357938"/>
          <p14:tracePt t="28649" x="3871913" y="6357938"/>
          <p14:tracePt t="28665" x="3871913" y="6343650"/>
          <p14:tracePt t="28682" x="3886200" y="6343650"/>
          <p14:tracePt t="29042" x="3914775" y="6329363"/>
          <p14:tracePt t="29049" x="3957638" y="6315075"/>
          <p14:tracePt t="29066" x="4129088" y="6272213"/>
          <p14:tracePt t="29082" x="4200525" y="6257925"/>
          <p14:tracePt t="29099" x="4329113" y="6229350"/>
          <p14:tracePt t="29115" x="4471988" y="6172200"/>
          <p14:tracePt t="29132" x="4529138" y="6157913"/>
          <p14:tracePt t="29148" x="4543425" y="6157913"/>
          <p14:tracePt t="29248" x="4557713" y="6157913"/>
          <p14:tracePt t="29250" x="4586288" y="6157913"/>
          <p14:tracePt t="29265" x="4943475" y="6129338"/>
          <p14:tracePt t="29282" x="5186363" y="6100763"/>
          <p14:tracePt t="29298" x="5343525" y="6072188"/>
          <p14:tracePt t="29315" x="5386388" y="6072188"/>
          <p14:tracePt t="29458" x="5400675" y="6072188"/>
          <p14:tracePt t="29466" x="5529263" y="6072188"/>
          <p14:tracePt t="29483" x="5643563" y="6072188"/>
          <p14:tracePt t="29499" x="5929313" y="6072188"/>
          <p14:tracePt t="29516" x="6172200" y="6072188"/>
          <p14:tracePt t="29531" x="6429375" y="6072188"/>
          <p14:tracePt t="29548" x="6615113" y="6072188"/>
          <p14:tracePt t="29565" x="6672263" y="6072188"/>
          <p14:tracePt t="29582" x="6715125" y="6072188"/>
          <p14:tracePt t="29598" x="6729413" y="6072188"/>
          <p14:tracePt t="29786" x="6786563" y="6072188"/>
          <p14:tracePt t="29795" x="6929438" y="6072188"/>
          <p14:tracePt t="29803" x="7200900" y="6115050"/>
          <p14:tracePt t="29816" x="7429500" y="6143625"/>
          <p14:tracePt t="29831" x="7629525" y="6186488"/>
          <p14:tracePt t="29848" x="7700963" y="6200775"/>
          <p14:tracePt t="29865" x="7715250" y="6200775"/>
          <p14:tracePt t="30035" x="7729538" y="6200775"/>
          <p14:tracePt t="30035" x="7829550" y="6200775"/>
          <p14:tracePt t="30050" x="7958138" y="6215063"/>
          <p14:tracePt t="30051" x="8086725" y="6229350"/>
          <p14:tracePt t="30065" x="8415338" y="6229350"/>
          <p14:tracePt t="30081" x="8929688" y="6243638"/>
          <p14:tracePt t="30098" x="9086850" y="6243638"/>
          <p14:tracePt t="30115" x="9129713" y="6243638"/>
          <p14:tracePt t="30451" x="9129713" y="6229350"/>
          <p14:tracePt t="30482" x="9129713" y="6215063"/>
          <p14:tracePt t="30514" x="9129713" y="6200775"/>
          <p14:tracePt t="30693" x="0" y="0"/>
        </p14:tracePtLst>
        <p14:tracePtLst>
          <p14:tracePt t="32219" x="2014538" y="5229225"/>
          <p14:tracePt t="32231" x="2028825" y="5186363"/>
          <p14:tracePt t="32232" x="2028825" y="5000625"/>
          <p14:tracePt t="32249" x="2028825" y="4872038"/>
          <p14:tracePt t="32265" x="2028825" y="4772025"/>
          <p14:tracePt t="32282" x="2028825" y="4757738"/>
          <p14:tracePt t="32371" x="2043113" y="4757738"/>
          <p14:tracePt t="32382" x="2100263" y="4757738"/>
          <p14:tracePt t="32387" x="2386013" y="4814888"/>
          <p14:tracePt t="32399" x="2757488" y="4814888"/>
          <p14:tracePt t="32415" x="3128963" y="4772025"/>
          <p14:tracePt t="32432" x="3371850" y="4743450"/>
          <p14:tracePt t="32447" x="3386138" y="4743450"/>
          <p14:tracePt t="32507" x="3400425" y="4743450"/>
          <p14:tracePt t="32515" x="3400425" y="4814888"/>
          <p14:tracePt t="32531" x="3400425" y="4886325"/>
          <p14:tracePt t="32548" x="3343275" y="5014913"/>
          <p14:tracePt t="32565" x="3228975" y="5257800"/>
          <p14:tracePt t="32581" x="3014663" y="5557838"/>
          <p14:tracePt t="32598" x="2757488" y="5900738"/>
          <p14:tracePt t="32615" x="2500313" y="6243638"/>
          <p14:tracePt t="32632" x="2228850" y="6486525"/>
          <p14:tracePt t="32648" x="1971675" y="6657975"/>
          <p14:tracePt t="32665" x="1743075" y="6743700"/>
          <p14:tracePt t="32682" x="1628775" y="6772275"/>
          <p14:tracePt t="32698" x="1528763" y="6786563"/>
          <p14:tracePt t="32714" x="1443038" y="6786563"/>
          <p14:tracePt t="32731" x="1285875" y="6829425"/>
          <p14:tracePt t="32748" x="1171575" y="6829425"/>
          <p14:tracePt t="32765" x="971550" y="6843713"/>
          <p14:tracePt t="32781" x="800100" y="6843713"/>
          <p14:tracePt t="32798" x="700088" y="6843713"/>
          <p14:tracePt t="32815" x="628650" y="6843713"/>
          <p14:tracePt t="32831" x="571500" y="6843713"/>
          <p14:tracePt t="32848" x="471488" y="6843713"/>
          <p14:tracePt t="32865" x="300038" y="6843713"/>
          <p14:tracePt t="32881" x="71438" y="6843713"/>
          <p14:tracePt t="32898" x="0" y="6843713"/>
          <p14:tracePt t="33020" x="0" y="6829425"/>
          <p14:tracePt t="35795" x="100013" y="6815138"/>
          <p14:tracePt t="35796" x="285750" y="6772275"/>
          <p14:tracePt t="35814" x="400050" y="6757988"/>
          <p14:tracePt t="35831" x="485775" y="6729413"/>
          <p14:tracePt t="35847" x="500063" y="6729413"/>
          <p14:tracePt t="36276" x="528638" y="6729413"/>
          <p14:tracePt t="36279" x="571500" y="6729413"/>
          <p14:tracePt t="36299" x="614363" y="6729413"/>
          <p14:tracePt t="36299" x="642938" y="6715125"/>
          <p14:tracePt t="36580" x="757238" y="6686550"/>
          <p14:tracePt t="36581" x="957263" y="6629400"/>
          <p14:tracePt t="36597" x="1085850" y="6615113"/>
          <p14:tracePt t="36614" x="1114425" y="6615113"/>
          <p14:tracePt t="36659" x="1143000" y="6615113"/>
          <p14:tracePt t="36668" x="1300163" y="6657975"/>
          <p14:tracePt t="36680" x="1457325" y="6672263"/>
          <p14:tracePt t="36697" x="1657350" y="6700838"/>
          <p14:tracePt t="36714" x="1814513" y="6729413"/>
          <p14:tracePt t="36730" x="2057400" y="6772275"/>
          <p14:tracePt t="36747" x="2300288" y="6843713"/>
          <p14:tracePt t="36764" x="2600325" y="6843713"/>
          <p14:tracePt t="36781" x="2857500" y="6843713"/>
          <p14:tracePt t="36798" x="3071813" y="6843713"/>
          <p14:tracePt t="36815" x="3286125" y="6843713"/>
          <p14:tracePt t="36830" x="3400425" y="6843713"/>
          <p14:tracePt t="36848" x="3486150" y="6843713"/>
          <p14:tracePt t="36864" x="3529013" y="6843713"/>
          <p14:tracePt t="36880" x="3614738" y="6843713"/>
          <p14:tracePt t="36897" x="3671888" y="6843713"/>
          <p14:tracePt t="36914" x="3743325" y="6843713"/>
          <p14:tracePt t="36930" x="3814763" y="6843713"/>
          <p14:tracePt t="36947" x="3857625" y="6843713"/>
          <p14:tracePt t="36965" x="3871913" y="6843713"/>
          <p14:tracePt t="36981" x="3914775" y="6843713"/>
          <p14:tracePt t="37075" x="3929063" y="6843713"/>
          <p14:tracePt t="37244" x="3957638" y="6843713"/>
          <p14:tracePt t="37245" x="4014788" y="6843713"/>
          <p14:tracePt t="37264" x="4157663" y="6843713"/>
          <p14:tracePt t="37281" x="4400550" y="6843713"/>
          <p14:tracePt t="37298" x="4657725" y="6843713"/>
          <p14:tracePt t="37314" x="4972050" y="6843713"/>
          <p14:tracePt t="37330" x="5400675" y="6843713"/>
          <p14:tracePt t="37348" x="5629275" y="6843713"/>
          <p14:tracePt t="37364" x="5843588" y="6843713"/>
          <p14:tracePt t="37381" x="5986463" y="6843713"/>
          <p14:tracePt t="37398" x="6129338" y="6843713"/>
          <p14:tracePt t="37415" x="6229350" y="6843713"/>
          <p14:tracePt t="37431" x="6357938" y="6843713"/>
          <p14:tracePt t="37447" x="6429375" y="6843713"/>
          <p14:tracePt t="37464" x="6515100" y="6843713"/>
          <p14:tracePt t="37481" x="6600825" y="6843713"/>
          <p14:tracePt t="37497" x="6715125" y="6843713"/>
          <p14:tracePt t="37514" x="6972300" y="6843713"/>
          <p14:tracePt t="37531" x="7072313" y="6843713"/>
          <p14:tracePt t="37548" x="7458075" y="6843713"/>
          <p14:tracePt t="37565" x="7615238" y="6843713"/>
          <p14:tracePt t="37581" x="7643813" y="6843713"/>
          <p14:tracePt t="37724" x="7672388" y="6843713"/>
          <p14:tracePt t="37732" x="7715250" y="6843713"/>
          <p14:tracePt t="37747" x="7729538" y="6843713"/>
          <p14:tracePt t="37764" x="7758113" y="6843713"/>
          <p14:tracePt t="38049"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861774"/>
          </a:xfrm>
          <a:prstGeom prst="rect">
            <a:avLst/>
          </a:prstGeom>
          <a:solidFill>
            <a:srgbClr val="66FF33"/>
          </a:solidFill>
          <a:ln w="19050">
            <a:solidFill>
              <a:schemeClr val="tx1"/>
            </a:solidFill>
          </a:ln>
        </p:spPr>
        <p:txBody>
          <a:bodyPr wrap="square" lIns="91440" tIns="45720" rIns="91440" bIns="45720">
            <a:spAutoFit/>
          </a:bodyPr>
          <a:lstStyle/>
          <a:p>
            <a:pPr algn="ctr"/>
            <a:r>
              <a:rPr lang="en-US" sz="5000" b="1" u="sng"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Taking Notes</a:t>
            </a:r>
            <a:endParaRPr lang="en-US" sz="50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70520" y="980708"/>
            <a:ext cx="2053208" cy="3877985"/>
          </a:xfrm>
          <a:prstGeom prst="rect">
            <a:avLst/>
          </a:prstGeom>
          <a:solidFill>
            <a:schemeClr val="tx2">
              <a:lumMod val="20000"/>
              <a:lumOff val="80000"/>
            </a:schemeClr>
          </a:solidFill>
          <a:ln w="6350">
            <a:solidFill>
              <a:schemeClr val="tx1"/>
            </a:solidFill>
          </a:ln>
        </p:spPr>
        <p:txBody>
          <a:bodyPr wrap="square" rtlCol="0">
            <a:spAutoFit/>
          </a:bodyPr>
          <a:lstStyle/>
          <a:p>
            <a:r>
              <a:rPr lang="en-GB" b="1" u="sng" dirty="0" smtClean="0"/>
              <a:t>Introduction</a:t>
            </a:r>
            <a:r>
              <a:rPr lang="en-GB" dirty="0" smtClean="0"/>
              <a:t>:</a:t>
            </a:r>
          </a:p>
          <a:p>
            <a:r>
              <a:rPr lang="en-US" sz="1900" dirty="0" smtClean="0"/>
              <a:t>Have you been wanting a wreath just like the Greeks had? Now you can just follow these simple instructions, then in no time you will be wearing that wreath around your head just like the Greeks.   </a:t>
            </a:r>
            <a:endParaRPr lang="en-GB" sz="1900" dirty="0" smtClean="0"/>
          </a:p>
        </p:txBody>
      </p:sp>
      <p:sp>
        <p:nvSpPr>
          <p:cNvPr id="5" name="TextBox 4"/>
          <p:cNvSpPr txBox="1"/>
          <p:nvPr/>
        </p:nvSpPr>
        <p:spPr>
          <a:xfrm>
            <a:off x="2267744" y="973068"/>
            <a:ext cx="2016224" cy="3970318"/>
          </a:xfrm>
          <a:prstGeom prst="rect">
            <a:avLst/>
          </a:prstGeom>
          <a:solidFill>
            <a:schemeClr val="accent3">
              <a:lumMod val="20000"/>
              <a:lumOff val="80000"/>
            </a:schemeClr>
          </a:solidFill>
          <a:ln w="6350">
            <a:solidFill>
              <a:schemeClr val="tx1"/>
            </a:solidFill>
          </a:ln>
        </p:spPr>
        <p:txBody>
          <a:bodyPr wrap="square" rtlCol="0">
            <a:spAutoFit/>
          </a:bodyPr>
          <a:lstStyle/>
          <a:p>
            <a:r>
              <a:rPr lang="en-GB" b="1" u="sng" dirty="0" smtClean="0"/>
              <a:t>What I will need</a:t>
            </a:r>
            <a:r>
              <a:rPr lang="en-GB" dirty="0" smtClean="0"/>
              <a:t>: </a:t>
            </a:r>
          </a:p>
          <a:p>
            <a:pPr marL="285750" indent="-285750">
              <a:buFont typeface="Arial" panose="020B0604020202020204" pitchFamily="34" charset="0"/>
              <a:buChar char="•"/>
            </a:pPr>
            <a:r>
              <a:rPr lang="en-US" dirty="0" smtClean="0"/>
              <a:t>8-10 olive leaves</a:t>
            </a:r>
          </a:p>
          <a:p>
            <a:endParaRPr lang="en-US" dirty="0" smtClean="0"/>
          </a:p>
          <a:p>
            <a:pPr marL="285750" indent="-285750">
              <a:buFont typeface="Arial" panose="020B0604020202020204" pitchFamily="34" charset="0"/>
              <a:buChar char="•"/>
            </a:pPr>
            <a:r>
              <a:rPr lang="en-US" dirty="0" smtClean="0"/>
              <a:t>Gold wires or silver wire (if silver wire was chosen you will need gold spray paint)</a:t>
            </a:r>
          </a:p>
          <a:p>
            <a:endParaRPr lang="en-US" dirty="0"/>
          </a:p>
          <a:p>
            <a:pPr marL="285750" indent="-285750">
              <a:buFont typeface="Arial" panose="020B0604020202020204" pitchFamily="34" charset="0"/>
              <a:buChar char="•"/>
            </a:pPr>
            <a:r>
              <a:rPr lang="en-US" dirty="0" smtClean="0"/>
              <a:t>Scissors</a:t>
            </a:r>
          </a:p>
          <a:p>
            <a:endParaRPr lang="en-US" dirty="0"/>
          </a:p>
          <a:p>
            <a:pPr marL="285750" indent="-285750">
              <a:buFont typeface="Arial" panose="020B0604020202020204" pitchFamily="34" charset="0"/>
              <a:buChar char="•"/>
            </a:pPr>
            <a:r>
              <a:rPr lang="en-US" dirty="0" smtClean="0"/>
              <a:t>Hot glue gun or extra gold wire </a:t>
            </a:r>
          </a:p>
        </p:txBody>
      </p:sp>
      <p:sp>
        <p:nvSpPr>
          <p:cNvPr id="6" name="TextBox 5"/>
          <p:cNvSpPr txBox="1"/>
          <p:nvPr/>
        </p:nvSpPr>
        <p:spPr>
          <a:xfrm>
            <a:off x="4427984" y="958857"/>
            <a:ext cx="2737945" cy="4570482"/>
          </a:xfrm>
          <a:prstGeom prst="rect">
            <a:avLst/>
          </a:prstGeom>
          <a:solidFill>
            <a:schemeClr val="accent6">
              <a:lumMod val="20000"/>
              <a:lumOff val="80000"/>
            </a:schemeClr>
          </a:solidFill>
          <a:ln w="6350">
            <a:solidFill>
              <a:schemeClr val="tx1"/>
            </a:solidFill>
          </a:ln>
        </p:spPr>
        <p:txBody>
          <a:bodyPr wrap="square" rtlCol="0">
            <a:spAutoFit/>
          </a:bodyPr>
          <a:lstStyle/>
          <a:p>
            <a:r>
              <a:rPr lang="en-GB" b="1" u="sng" dirty="0" smtClean="0"/>
              <a:t>Method:</a:t>
            </a:r>
          </a:p>
          <a:p>
            <a:r>
              <a:rPr lang="en-US" sz="1050" dirty="0" smtClean="0"/>
              <a:t>Cut the wire to the diameter of your head. </a:t>
            </a:r>
          </a:p>
          <a:p>
            <a:endParaRPr lang="en-US" sz="1050" dirty="0"/>
          </a:p>
          <a:p>
            <a:r>
              <a:rPr lang="en-US" sz="1050" dirty="0" smtClean="0"/>
              <a:t>Lay out your leaves so there are four to the right and four to the left ( five to the left and right if you are using 10 leaves) while leaving space at the top and bottom.</a:t>
            </a:r>
          </a:p>
          <a:p>
            <a:endParaRPr lang="en-US" sz="1050" dirty="0"/>
          </a:p>
          <a:p>
            <a:r>
              <a:rPr lang="en-US" sz="1050" dirty="0" smtClean="0"/>
              <a:t>Find the end of your gold or silver wire then make a loop while using the other end to go through that loop and make another one to secure it safely.</a:t>
            </a:r>
          </a:p>
          <a:p>
            <a:endParaRPr lang="en-US" sz="1050" dirty="0"/>
          </a:p>
          <a:p>
            <a:r>
              <a:rPr lang="en-US" sz="1050" dirty="0" smtClean="0"/>
              <a:t>If silver wire was picked use the gold spray paint to paint it then wait for it to dry.</a:t>
            </a:r>
          </a:p>
          <a:p>
            <a:endParaRPr lang="en-US" sz="1050" dirty="0"/>
          </a:p>
          <a:p>
            <a:r>
              <a:rPr lang="en-US" sz="1050" dirty="0" smtClean="0"/>
              <a:t>If you have a hot glue gun cut off the stems of the leaves to glue it on.</a:t>
            </a:r>
          </a:p>
          <a:p>
            <a:endParaRPr lang="en-US" sz="1050" dirty="0"/>
          </a:p>
          <a:p>
            <a:r>
              <a:rPr lang="en-US" sz="1050" dirty="0" smtClean="0"/>
              <a:t>If you don’t have a hot glue gun DON’T cut off the stems use the extra gold wire to wrap the stems of the leaf to the circle of gold wire in the position you </a:t>
            </a:r>
            <a:r>
              <a:rPr lang="en-GB" sz="1050" dirty="0" smtClean="0"/>
              <a:t>laid</a:t>
            </a:r>
            <a:r>
              <a:rPr lang="en-US" sz="1050" dirty="0" smtClean="0"/>
              <a:t> them out. </a:t>
            </a:r>
          </a:p>
          <a:p>
            <a:endParaRPr lang="en-US" sz="1050" dirty="0"/>
          </a:p>
          <a:p>
            <a:r>
              <a:rPr lang="en-US" sz="1050" dirty="0" smtClean="0"/>
              <a:t>Looking at the gap at the top and bottom wrap more extra gold wire around it until it is secure and tight.   </a:t>
            </a:r>
          </a:p>
        </p:txBody>
      </p:sp>
      <p:sp>
        <p:nvSpPr>
          <p:cNvPr id="7" name="TextBox 6"/>
          <p:cNvSpPr txBox="1"/>
          <p:nvPr/>
        </p:nvSpPr>
        <p:spPr>
          <a:xfrm>
            <a:off x="7271792" y="973068"/>
            <a:ext cx="1872208" cy="1754326"/>
          </a:xfrm>
          <a:prstGeom prst="rect">
            <a:avLst/>
          </a:prstGeom>
          <a:solidFill>
            <a:srgbClr val="FFC000"/>
          </a:solidFill>
          <a:ln w="6350">
            <a:solidFill>
              <a:schemeClr val="tx1"/>
            </a:solidFill>
          </a:ln>
        </p:spPr>
        <p:txBody>
          <a:bodyPr wrap="square" rtlCol="0">
            <a:spAutoFit/>
          </a:bodyPr>
          <a:lstStyle/>
          <a:p>
            <a:r>
              <a:rPr lang="en-GB" b="1" u="sng" dirty="0" smtClean="0"/>
              <a:t>Top Tip</a:t>
            </a:r>
            <a:r>
              <a:rPr lang="en-GB" dirty="0" smtClean="0"/>
              <a:t>: </a:t>
            </a:r>
          </a:p>
          <a:p>
            <a:r>
              <a:rPr lang="en-GB" dirty="0" smtClean="0"/>
              <a:t>Use green spray paint to make it look like it was made in the time of Greeks.</a:t>
            </a:r>
          </a:p>
        </p:txBody>
      </p:sp>
      <p:sp>
        <p:nvSpPr>
          <p:cNvPr id="8" name="TextBox 7"/>
          <p:cNvSpPr txBox="1"/>
          <p:nvPr/>
        </p:nvSpPr>
        <p:spPr>
          <a:xfrm>
            <a:off x="7300455" y="2859786"/>
            <a:ext cx="1872208" cy="2031325"/>
          </a:xfrm>
          <a:prstGeom prst="rect">
            <a:avLst/>
          </a:prstGeom>
          <a:solidFill>
            <a:srgbClr val="FF0000"/>
          </a:solidFill>
          <a:ln w="6350">
            <a:solidFill>
              <a:schemeClr val="tx1"/>
            </a:solidFill>
          </a:ln>
        </p:spPr>
        <p:txBody>
          <a:bodyPr wrap="square" rtlCol="0">
            <a:spAutoFit/>
          </a:bodyPr>
          <a:lstStyle/>
          <a:p>
            <a:r>
              <a:rPr lang="en-GB" b="1" u="sng" dirty="0" smtClean="0">
                <a:solidFill>
                  <a:schemeClr val="bg1"/>
                </a:solidFill>
              </a:rPr>
              <a:t>Safety Warnings</a:t>
            </a:r>
            <a:r>
              <a:rPr lang="en-GB" dirty="0" smtClean="0">
                <a:solidFill>
                  <a:schemeClr val="bg1"/>
                </a:solidFill>
              </a:rPr>
              <a:t>: </a:t>
            </a:r>
          </a:p>
          <a:p>
            <a:r>
              <a:rPr lang="en-US" dirty="0" smtClean="0">
                <a:solidFill>
                  <a:schemeClr val="bg1"/>
                </a:solidFill>
              </a:rPr>
              <a:t>Don’t Use a hot glue gun without parent supervision. Be careful of sharp pieces of wire.</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318500" y="6032500"/>
            <a:ext cx="609600" cy="609600"/>
          </a:xfrm>
          <a:prstGeom prst="rect">
            <a:avLst/>
          </a:prstGeom>
        </p:spPr>
      </p:pic>
      <p:sp>
        <p:nvSpPr>
          <p:cNvPr id="10" name="Rectangle 9"/>
          <p:cNvSpPr/>
          <p:nvPr/>
        </p:nvSpPr>
        <p:spPr>
          <a:xfrm>
            <a:off x="-18435" y="5657671"/>
            <a:ext cx="9144001" cy="1200329"/>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solidFill>
                  <a:schemeClr val="bg1"/>
                </a:solidFill>
                <a:effectLst>
                  <a:outerShdw blurRad="50800" algn="tl" rotWithShape="0">
                    <a:srgbClr val="000000"/>
                  </a:outerShdw>
                </a:effectLst>
              </a:rPr>
              <a:t>Cameron</a:t>
            </a:r>
            <a:r>
              <a:rPr lang="en-US" sz="3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his instructions on how to make a laurel wreath.</a:t>
            </a:r>
            <a:endParaRPr lang="en-US" sz="3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11"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3" name="Rectangle 12"/>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 name="Picture 4" descr="16 Ways to Learn English At Home (+ 1-Week Study Plan) - One ..."/>
          <p:cNvPicPr>
            <a:picLocks noChangeAspect="1" noChangeArrowheads="1"/>
          </p:cNvPicPr>
          <p:nvPr/>
        </p:nvPicPr>
        <p:blipFill>
          <a:blip r:embed="rId5" cstate="print"/>
          <a:srcRect/>
          <a:stretch>
            <a:fillRect/>
          </a:stretch>
        </p:blipFill>
        <p:spPr bwMode="auto">
          <a:xfrm>
            <a:off x="0" y="0"/>
            <a:ext cx="1619671" cy="908720"/>
          </a:xfrm>
          <a:prstGeom prst="rect">
            <a:avLst/>
          </a:prstGeom>
          <a:noFill/>
          <a:ln w="6350">
            <a:solidFill>
              <a:schemeClr val="tx1"/>
            </a:solidFill>
          </a:ln>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36175656"/>
      </p:ext>
    </p:extLst>
  </p:cSld>
  <p:clrMapOvr>
    <a:masterClrMapping/>
  </p:clrMapOvr>
  <mc:AlternateContent xmlns:mc="http://schemas.openxmlformats.org/markup-compatibility/2006">
    <mc:Choice xmlns:p14="http://schemas.microsoft.com/office/powerpoint/2010/main" xmlns="" Requires="p14">
      <p:transition spd="slow" p14:dur="2000" advTm="105551"/>
    </mc:Choice>
    <mc:Fallback>
      <p:transition spd="slow" advTm="10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3A86A75C-4F4B-4683-9AE1-C65F6400EC91}">
      <p14:laserTraceLst xmlns:p14="http://schemas.microsoft.com/office/powerpoint/2010/main" xmlns="">
        <p14:tracePtLst>
          <p14:tracePt t="1268" x="2085975" y="2157413"/>
          <p14:tracePt t="1435" x="2071688" y="2157413"/>
          <p14:tracePt t="1443" x="1728788" y="2071688"/>
          <p14:tracePt t="1460" x="1600200" y="2000250"/>
          <p14:tracePt t="1482" x="1514475" y="1957388"/>
          <p14:tracePt t="1636" x="1500188" y="1957388"/>
          <p14:tracePt t="1643" x="1314450" y="1957388"/>
          <p14:tracePt t="1660" x="1171575" y="1957388"/>
          <p14:tracePt t="1676" x="1042988" y="1957388"/>
          <p14:tracePt t="1694" x="857250" y="1957388"/>
          <p14:tracePt t="1710" x="714375" y="1957388"/>
          <p14:tracePt t="1727" x="614363" y="1957388"/>
          <p14:tracePt t="1743" x="542925" y="1957388"/>
          <p14:tracePt t="2134" x="571500" y="1957388"/>
          <p14:tracePt t="2163" x="585788" y="1957388"/>
          <p14:tracePt t="2196" x="614363" y="1957388"/>
          <p14:tracePt t="2204" x="628650" y="1957388"/>
          <p14:tracePt t="2227" x="657225" y="1957388"/>
          <p14:tracePt t="2244" x="671513" y="1957388"/>
          <p14:tracePt t="2244" x="728663" y="1957388"/>
          <p14:tracePt t="2260" x="785813" y="1957388"/>
          <p14:tracePt t="2277" x="800100" y="1957388"/>
          <p14:tracePt t="2293" x="814388" y="1957388"/>
          <p14:tracePt t="2531" x="842963" y="1957388"/>
          <p14:tracePt t="2534" x="885825" y="1957388"/>
          <p14:tracePt t="2544" x="914400" y="1957388"/>
          <p14:tracePt t="2560" x="971550" y="1957388"/>
          <p14:tracePt t="2576" x="1000125" y="1957388"/>
          <p14:tracePt t="2593" x="1042988" y="1957388"/>
          <p14:tracePt t="2610" x="1057275" y="1957388"/>
          <p14:tracePt t="2627" x="1100138" y="1957388"/>
          <p14:tracePt t="2836" x="1114425" y="1957388"/>
          <p14:tracePt t="2844" x="1143000" y="1957388"/>
          <p14:tracePt t="2845" x="1157288" y="1957388"/>
          <p14:tracePt t="2859" x="1171575" y="1957388"/>
          <p14:tracePt t="2877" x="1200150" y="1957388"/>
          <p14:tracePt t="2924" x="1214438" y="1957388"/>
          <p14:tracePt t="3172" x="1228725" y="1957388"/>
          <p14:tracePt t="3180" x="1314450" y="1957388"/>
          <p14:tracePt t="3180" x="1328738" y="1957388"/>
          <p14:tracePt t="3197" x="1357313" y="1957388"/>
          <p14:tracePt t="3210" x="1443038" y="1957388"/>
          <p14:tracePt t="3226" x="1543050" y="1943100"/>
          <p14:tracePt t="3403" x="1557338" y="1928813"/>
          <p14:tracePt t="3412" x="1585913" y="1914525"/>
          <p14:tracePt t="3836" x="1514475" y="1914525"/>
          <p14:tracePt t="3844" x="1257300" y="1957388"/>
          <p14:tracePt t="3844" x="1128713" y="1971675"/>
          <p14:tracePt t="3876" x="885825" y="2028825"/>
          <p14:tracePt t="3876" x="742950" y="2085975"/>
          <p14:tracePt t="3893" x="642938" y="2128838"/>
          <p14:tracePt t="3909" x="614363" y="2128838"/>
          <p14:tracePt t="3926" x="557213" y="2143125"/>
          <p14:tracePt t="3943" x="528638" y="2157413"/>
          <p14:tracePt t="3960" x="457200" y="2171700"/>
          <p14:tracePt t="3976" x="400050" y="2200275"/>
          <p14:tracePt t="3992" x="314325" y="2214563"/>
          <p14:tracePt t="4009" x="242888" y="2257425"/>
          <p14:tracePt t="4026" x="200025" y="2271713"/>
          <p14:tracePt t="4043" x="185738" y="2286000"/>
          <p14:tracePt t="4276" x="200025" y="2286000"/>
          <p14:tracePt t="4300" x="228600" y="2286000"/>
          <p14:tracePt t="4316" x="257175" y="2286000"/>
          <p14:tracePt t="4327" x="300038" y="2286000"/>
          <p14:tracePt t="4343" x="328613" y="2286000"/>
          <p14:tracePt t="4360" x="385763" y="2271713"/>
          <p14:tracePt t="4376" x="414338" y="2271713"/>
          <p14:tracePt t="4393" x="457200" y="2257425"/>
          <p14:tracePt t="4410" x="485775" y="2243138"/>
          <p14:tracePt t="4426" x="500063" y="2243138"/>
          <p14:tracePt t="4443" x="542925" y="2243138"/>
          <p14:tracePt t="4460" x="571500" y="2243138"/>
          <p14:tracePt t="4477" x="628650" y="2243138"/>
          <p14:tracePt t="4492" x="671513" y="2243138"/>
          <p14:tracePt t="4509" x="771525" y="2214563"/>
          <p14:tracePt t="4527" x="857250" y="2200275"/>
          <p14:tracePt t="4543" x="928688" y="2200275"/>
          <p14:tracePt t="4560" x="942975" y="2200275"/>
          <p14:tracePt t="4576" x="957263" y="2200275"/>
          <p14:tracePt t="4592" x="971550" y="2185988"/>
          <p14:tracePt t="4610" x="985838" y="2185988"/>
          <p14:tracePt t="4626" x="1014413" y="2171700"/>
          <p14:tracePt t="4868" x="971550" y="2171700"/>
          <p14:tracePt t="4876" x="728663" y="2357438"/>
          <p14:tracePt t="4893" x="585788" y="2486025"/>
          <p14:tracePt t="4909" x="500063" y="2571750"/>
          <p14:tracePt t="4926" x="457200" y="2628900"/>
          <p14:tracePt t="4943" x="428625" y="2628900"/>
          <p14:tracePt t="4959" x="400050" y="2643188"/>
          <p14:tracePt t="4975" x="371475" y="2643188"/>
          <p14:tracePt t="4992" x="342900" y="2643188"/>
          <p14:tracePt t="5009" x="328613" y="2643188"/>
          <p14:tracePt t="5124" x="342900" y="2643188"/>
          <p14:tracePt t="5131" x="428625" y="2643188"/>
          <p14:tracePt t="5143" x="500063" y="2643188"/>
          <p14:tracePt t="5160" x="614363" y="2628900"/>
          <p14:tracePt t="5177" x="671513" y="2628900"/>
          <p14:tracePt t="5193" x="700088" y="2614613"/>
          <p14:tracePt t="5209" x="714375" y="2614613"/>
          <p14:tracePt t="5225" x="728663" y="2614613"/>
          <p14:tracePt t="5259" x="742950" y="2614613"/>
          <p14:tracePt t="5284" x="757238" y="2614613"/>
          <p14:tracePt t="5532" x="771525" y="2614613"/>
          <p14:tracePt t="5535" x="814388" y="2614613"/>
          <p14:tracePt t="5569" x="828675" y="2614613"/>
          <p14:tracePt t="5644" x="842963" y="2614613"/>
          <p14:tracePt t="5652" x="857250" y="2628900"/>
          <p14:tracePt t="5660" x="885825" y="2643188"/>
          <p14:tracePt t="5676" x="900113" y="2657475"/>
          <p14:tracePt t="5732" x="914400" y="2686050"/>
          <p14:tracePt t="5957" x="928688" y="2686050"/>
          <p14:tracePt t="5965" x="985838" y="2686050"/>
          <p14:tracePt t="5977" x="1057275" y="2686050"/>
          <p14:tracePt t="5993" x="1171575" y="2686050"/>
          <p14:tracePt t="6010" x="1285875" y="2686050"/>
          <p14:tracePt t="6026" x="1414463" y="2671763"/>
          <p14:tracePt t="6044" x="1500188" y="2671763"/>
          <p14:tracePt t="6060" x="1600200" y="2671763"/>
          <p14:tracePt t="6077" x="1657350" y="2671763"/>
          <p14:tracePt t="6094" x="1671638" y="2671763"/>
          <p14:tracePt t="6111" x="1685925" y="2671763"/>
          <p14:tracePt t="6574" x="1700213" y="2671763"/>
          <p14:tracePt t="6581" x="1628775" y="2671763"/>
          <p14:tracePt t="6594" x="1514475" y="2686050"/>
          <p14:tracePt t="6610" x="1428750" y="2700338"/>
          <p14:tracePt t="6626" x="1343025" y="2728913"/>
          <p14:tracePt t="6644" x="1243013" y="2743200"/>
          <p14:tracePt t="6659" x="1085850" y="2800350"/>
          <p14:tracePt t="6676" x="871538" y="2843213"/>
          <p14:tracePt t="6694" x="657225" y="2886075"/>
          <p14:tracePt t="6710" x="385763" y="2886075"/>
          <p14:tracePt t="6727" x="85725" y="2886075"/>
          <p14:tracePt t="6743" x="0" y="2886075"/>
          <p14:tracePt t="6759" x="0" y="2814638"/>
          <p14:tracePt t="6777" x="0" y="2771775"/>
          <p14:tracePt t="6793" x="0" y="2728913"/>
          <p14:tracePt t="6810" x="0" y="2671763"/>
          <p14:tracePt t="6828" x="0" y="2657475"/>
          <p14:tracePt t="6989" x="0" y="2671763"/>
          <p14:tracePt t="6992" x="128588" y="2800350"/>
          <p14:tracePt t="7010" x="228600" y="2943225"/>
          <p14:tracePt t="7027" x="300038" y="3028950"/>
          <p14:tracePt t="7043" x="357188" y="3100388"/>
          <p14:tracePt t="7060" x="400050" y="3128963"/>
          <p14:tracePt t="7077" x="400050" y="3143250"/>
          <p14:tracePt t="7093" x="414338" y="3143250"/>
          <p14:tracePt t="7110" x="428625" y="3143250"/>
          <p14:tracePt t="7149" x="442913" y="3143250"/>
          <p14:tracePt t="7156" x="457200" y="3143250"/>
          <p14:tracePt t="7188" x="471488" y="3157538"/>
          <p14:tracePt t="7197" x="485775" y="3157538"/>
          <p14:tracePt t="7212" x="514350" y="3157538"/>
          <p14:tracePt t="7226" x="542925" y="3157538"/>
          <p14:tracePt t="7243" x="557213" y="3157538"/>
          <p14:tracePt t="7260" x="585788" y="3157538"/>
          <p14:tracePt t="7332" x="600075" y="3157538"/>
          <p14:tracePt t="7350" x="614363" y="3171825"/>
          <p14:tracePt t="7405" x="628650" y="3171825"/>
          <p14:tracePt t="7436" x="642938" y="3171825"/>
          <p14:tracePt t="7445" x="657225" y="3171825"/>
          <p14:tracePt t="7460" x="685800" y="3186113"/>
          <p14:tracePt t="7501" x="714375" y="3186113"/>
          <p14:tracePt t="7525" x="757238" y="3200400"/>
          <p14:tracePt t="7550" x="771525" y="3200400"/>
          <p14:tracePt t="7588" x="785813" y="3200400"/>
          <p14:tracePt t="7613" x="800100" y="3200400"/>
          <p14:tracePt t="7681" x="814388" y="3200400"/>
          <p14:tracePt t="7686" x="828675" y="3200400"/>
          <p14:tracePt t="7694" x="857250" y="3200400"/>
          <p14:tracePt t="7710" x="900113" y="3214688"/>
          <p14:tracePt t="7727" x="942975" y="3271838"/>
          <p14:tracePt t="7743" x="1014413" y="3328988"/>
          <p14:tracePt t="7760" x="1028700" y="3343275"/>
          <p14:tracePt t="7777" x="1057275" y="3371850"/>
          <p14:tracePt t="7794" x="1071563" y="3371850"/>
          <p14:tracePt t="7845" x="1100138" y="3371850"/>
          <p14:tracePt t="7941" x="1114425" y="3371850"/>
          <p14:tracePt t="7941" x="1128713" y="3371850"/>
          <p14:tracePt t="7960" x="1171575" y="3371850"/>
          <p14:tracePt t="7977" x="1185863" y="3371850"/>
          <p14:tracePt t="7994" x="1214438" y="3371850"/>
          <p14:tracePt t="8028" x="1228725" y="3371850"/>
          <p14:tracePt t="8043" x="1243013" y="3371850"/>
          <p14:tracePt t="8061" x="1257300" y="3371850"/>
          <p14:tracePt t="8061" x="1271588" y="3357563"/>
          <p14:tracePt t="8076" x="1285875" y="3357563"/>
          <p14:tracePt t="8093" x="1314450" y="3357563"/>
          <p14:tracePt t="8350" x="1243013" y="3357563"/>
          <p14:tracePt t="8360" x="1114425" y="3371850"/>
          <p14:tracePt t="8362" x="885825" y="3414713"/>
          <p14:tracePt t="8376" x="657225" y="3471863"/>
          <p14:tracePt t="8393" x="557213" y="3486150"/>
          <p14:tracePt t="8410" x="500063" y="3500438"/>
          <p14:tracePt t="8427" x="457200" y="3500438"/>
          <p14:tracePt t="8444" x="428625" y="3500438"/>
          <p14:tracePt t="8460" x="357188" y="3529013"/>
          <p14:tracePt t="8476" x="300038" y="3529013"/>
          <p14:tracePt t="8493" x="228600" y="3557588"/>
          <p14:tracePt t="8511" x="157163" y="3571875"/>
          <p14:tracePt t="8527" x="85725" y="3586163"/>
          <p14:tracePt t="8544" x="42863" y="3600450"/>
          <p14:tracePt t="8560" x="0" y="3614738"/>
          <p14:tracePt t="8676" x="0" y="3629025"/>
          <p14:tracePt t="8702" x="0" y="3643313"/>
          <p14:tracePt t="8707" x="14288" y="3657600"/>
          <p14:tracePt t="8710" x="42863" y="3657600"/>
          <p14:tracePt t="8727" x="85725" y="3671888"/>
          <p14:tracePt t="8744" x="128588" y="3686175"/>
          <p14:tracePt t="8760" x="142875" y="3686175"/>
          <p14:tracePt t="8777" x="171450" y="3700463"/>
          <p14:tracePt t="8793" x="214313" y="3714750"/>
          <p14:tracePt t="8810" x="257175" y="3729038"/>
          <p14:tracePt t="8827" x="314325" y="3757613"/>
          <p14:tracePt t="8843" x="342900" y="3771900"/>
          <p14:tracePt t="8860" x="400050" y="3814763"/>
          <p14:tracePt t="8877" x="414338" y="3829050"/>
          <p14:tracePt t="8893" x="442913" y="3843338"/>
          <p14:tracePt t="8910" x="485775" y="3857625"/>
          <p14:tracePt t="8926" x="500063" y="3871913"/>
          <p14:tracePt t="8944" x="514350" y="3886200"/>
          <p14:tracePt t="8959" x="528638" y="3900488"/>
          <p14:tracePt t="8977" x="542925" y="3929063"/>
          <p14:tracePt t="8993" x="557213" y="3957638"/>
          <p14:tracePt t="9009" x="557213" y="3986213"/>
          <p14:tracePt t="9116" x="571500" y="3986213"/>
          <p14:tracePt t="9133" x="600075" y="3986213"/>
          <p14:tracePt t="9143" x="657225" y="3971925"/>
          <p14:tracePt t="9159" x="714375" y="3971925"/>
          <p14:tracePt t="9176" x="785813" y="3957638"/>
          <p14:tracePt t="9193" x="828675" y="3943350"/>
          <p14:tracePt t="9209" x="871538" y="3943350"/>
          <p14:tracePt t="9226" x="957263" y="3929063"/>
          <p14:tracePt t="9243" x="1028700" y="3900488"/>
          <p14:tracePt t="9260" x="1100138" y="3900488"/>
          <p14:tracePt t="9277" x="1171575" y="3900488"/>
          <p14:tracePt t="9293" x="1214438" y="3900488"/>
          <p14:tracePt t="9310" x="1228725" y="3900488"/>
          <p14:tracePt t="9326" x="1243013" y="3886200"/>
          <p14:tracePt t="9343" x="1285875" y="3886200"/>
          <p14:tracePt t="9360" x="1357313" y="3886200"/>
          <p14:tracePt t="9377" x="1400175" y="3886200"/>
          <p14:tracePt t="9393" x="1485900" y="3886200"/>
          <p14:tracePt t="9410" x="1500188" y="3886200"/>
          <p14:tracePt t="9427" x="1543050" y="3886200"/>
          <p14:tracePt t="9949" x="1557338" y="3886200"/>
          <p14:tracePt t="10028" x="1571625" y="3886200"/>
          <p14:tracePt t="10029" x="1571625" y="3900488"/>
          <p14:tracePt t="10165" x="1528763" y="3914775"/>
          <p14:tracePt t="10166" x="1485900" y="3957638"/>
          <p14:tracePt t="10177" x="1271588" y="4057650"/>
          <p14:tracePt t="10193" x="1171575" y="4086225"/>
          <p14:tracePt t="10208" x="1085850" y="4100513"/>
          <p14:tracePt t="10225" x="1057275" y="4100513"/>
          <p14:tracePt t="10261" x="1042988" y="4100513"/>
          <p14:tracePt t="10277" x="1028700" y="4100513"/>
          <p14:tracePt t="10291" x="1000125" y="4100513"/>
          <p14:tracePt t="10308" x="985838" y="4100513"/>
          <p14:tracePt t="10325" x="942975" y="4100513"/>
          <p14:tracePt t="10342" x="885825" y="4100513"/>
          <p14:tracePt t="10359" x="828675" y="4114800"/>
          <p14:tracePt t="10375" x="800100" y="4114800"/>
          <p14:tracePt t="10392" x="785813" y="4114800"/>
          <p14:tracePt t="10408" x="757238" y="4114800"/>
          <p14:tracePt t="10425" x="742950" y="4114800"/>
          <p14:tracePt t="10501" x="728663" y="4114800"/>
          <p14:tracePt t="10509" x="700088" y="4114800"/>
          <p14:tracePt t="10597" x="685800" y="4114800"/>
          <p14:tracePt t="10605" x="671513" y="4129088"/>
          <p14:tracePt t="10613" x="657225" y="4129088"/>
          <p14:tracePt t="10749" x="642938" y="4143375"/>
          <p14:tracePt t="10797" x="657225" y="4143375"/>
          <p14:tracePt t="10807" x="671513" y="4143375"/>
          <p14:tracePt t="10845" x="685800" y="4157663"/>
          <p14:tracePt t="10861" x="700088" y="4157663"/>
          <p14:tracePt t="10877" x="714375" y="4157663"/>
          <p14:tracePt t="10925" x="728663" y="4157663"/>
          <p14:tracePt t="10933" x="757238" y="4157663"/>
          <p14:tracePt t="10942" x="771525" y="4157663"/>
          <p14:tracePt t="11005" x="785813" y="4157663"/>
          <p14:tracePt t="11013" x="800100" y="4157663"/>
          <p14:tracePt t="11025" x="828675" y="4157663"/>
          <p14:tracePt t="11041" x="857250" y="4157663"/>
          <p14:tracePt t="11058" x="871538" y="4157663"/>
          <p14:tracePt t="11075" x="900113" y="4157663"/>
          <p14:tracePt t="11092" x="914400" y="4157663"/>
          <p14:tracePt t="11109" x="942975" y="4157663"/>
          <p14:tracePt t="11125" x="971550" y="4157663"/>
          <p14:tracePt t="11141" x="1014413" y="4157663"/>
          <p14:tracePt t="11158" x="1085850" y="4186238"/>
          <p14:tracePt t="11175" x="1200150" y="4186238"/>
          <p14:tracePt t="11193" x="1357313" y="4214813"/>
          <p14:tracePt t="11209" x="1557338" y="4257675"/>
          <p14:tracePt t="11226" x="1728788" y="4314825"/>
          <p14:tracePt t="11242" x="1785938" y="4314825"/>
          <p14:tracePt t="11325" x="1785938" y="4329113"/>
          <p14:tracePt t="11333" x="1757363" y="4343400"/>
          <p14:tracePt t="11342" x="1728788" y="4343400"/>
          <p14:tracePt t="11359" x="1700213" y="4343400"/>
          <p14:tracePt t="11374" x="1671638" y="4371975"/>
          <p14:tracePt t="11392" x="1585913" y="4371975"/>
          <p14:tracePt t="11408" x="1428750" y="4371975"/>
          <p14:tracePt t="11425" x="1200150" y="4443413"/>
          <p14:tracePt t="11442" x="942975" y="4486275"/>
          <p14:tracePt t="11459" x="742950" y="4514850"/>
          <p14:tracePt t="11475" x="657225" y="4514850"/>
          <p14:tracePt t="11492" x="614363" y="4514850"/>
          <p14:tracePt t="11508" x="600075" y="4514850"/>
          <p14:tracePt t="11706" x="600075" y="4529138"/>
          <p14:tracePt t="11711" x="600075" y="4543425"/>
          <p14:tracePt t="11726" x="571500" y="4586288"/>
          <p14:tracePt t="11742" x="528638" y="4614863"/>
          <p14:tracePt t="11758" x="500063" y="4657725"/>
          <p14:tracePt t="11775" x="457200" y="4686300"/>
          <p14:tracePt t="11792" x="442913" y="4714875"/>
          <p14:tracePt t="12005" x="442913" y="4743450"/>
          <p14:tracePt t="12007" x="457200" y="4743450"/>
          <p14:tracePt t="12053" x="471488" y="4757738"/>
          <p14:tracePt t="12093" x="485775" y="4757738"/>
          <p14:tracePt t="12116" x="500063" y="4757738"/>
          <p14:tracePt t="12173" x="514350" y="4757738"/>
          <p14:tracePt t="12180" x="514350" y="4772025"/>
          <p14:tracePt t="12196" x="514350" y="4786313"/>
          <p14:tracePt t="12208" x="514350" y="4800600"/>
          <p14:tracePt t="12301" x="500063" y="4800600"/>
          <p14:tracePt t="12317" x="485775" y="4800600"/>
          <p14:tracePt t="12332" x="442913" y="4814888"/>
          <p14:tracePt t="12365" x="414338" y="4814888"/>
          <p14:tracePt t="12381" x="400050" y="4814888"/>
          <p14:tracePt t="12389" x="400050" y="4829175"/>
          <p14:tracePt t="12397" x="357188" y="4829175"/>
          <p14:tracePt t="12408" x="328613" y="4829175"/>
          <p14:tracePt t="12425" x="300038" y="4843463"/>
          <p14:tracePt t="12442" x="271463" y="4843463"/>
          <p14:tracePt t="12458" x="257175" y="4843463"/>
          <p14:tracePt t="12475" x="242888" y="4843463"/>
          <p14:tracePt t="12491" x="200025" y="4843463"/>
          <p14:tracePt t="12491" x="200025" y="4857750"/>
          <p14:tracePt t="12509" x="142875" y="4900613"/>
          <p14:tracePt t="12525" x="85725" y="4929188"/>
          <p14:tracePt t="12542" x="42863" y="4986338"/>
          <p14:tracePt t="12558" x="0" y="5029200"/>
          <p14:tracePt t="12636" x="0" y="5043488"/>
          <p14:tracePt t="12669" x="0" y="5057775"/>
          <p14:tracePt t="12693" x="28575" y="5057775"/>
          <p14:tracePt t="12709" x="42863" y="5057775"/>
          <p14:tracePt t="12709" x="71438" y="5057775"/>
          <p14:tracePt t="12725" x="114300" y="5057775"/>
          <p14:tracePt t="12742" x="142875" y="5057775"/>
          <p14:tracePt t="12758" x="185738" y="5057775"/>
          <p14:tracePt t="12775" x="228600" y="5072063"/>
          <p14:tracePt t="12791" x="242888" y="5072063"/>
          <p14:tracePt t="12808" x="285750" y="5086350"/>
          <p14:tracePt t="12825" x="300038" y="5086350"/>
          <p14:tracePt t="12842" x="342900" y="5100638"/>
          <p14:tracePt t="12859" x="371475" y="5114925"/>
          <p14:tracePt t="12875" x="400050" y="5143500"/>
          <p14:tracePt t="12892" x="442913" y="5172075"/>
          <p14:tracePt t="12909" x="471488" y="5200650"/>
          <p14:tracePt t="12949" x="485775" y="5229225"/>
          <p14:tracePt t="13020" x="514350" y="5243513"/>
          <p14:tracePt t="13030" x="528638" y="5272088"/>
          <p14:tracePt t="13042" x="571500" y="5314950"/>
          <p14:tracePt t="13058" x="600075" y="5343525"/>
          <p14:tracePt t="13075" x="628650" y="5357813"/>
          <p14:tracePt t="13092" x="642938" y="5386388"/>
          <p14:tracePt t="13237" x="628650" y="5386388"/>
          <p14:tracePt t="13246" x="600075" y="5386388"/>
          <p14:tracePt t="13406" x="628650" y="5400675"/>
          <p14:tracePt t="13412" x="657225" y="5414963"/>
          <p14:tracePt t="13426" x="714375" y="5414963"/>
          <p14:tracePt t="13441" x="800100" y="5414963"/>
          <p14:tracePt t="13458" x="900113" y="5414963"/>
          <p14:tracePt t="13475" x="1028700" y="5414963"/>
          <p14:tracePt t="13492" x="1228725" y="5357813"/>
          <p14:tracePt t="13508" x="1385888" y="5300663"/>
          <p14:tracePt t="13525" x="1657350" y="5114925"/>
          <p14:tracePt t="13541" x="1771650" y="5029200"/>
          <p14:tracePt t="13558" x="1900238" y="4886325"/>
          <p14:tracePt t="13575" x="2014538" y="4700588"/>
          <p14:tracePt t="13592" x="2114550" y="4486275"/>
          <p14:tracePt t="13608" x="2185988" y="4271963"/>
          <p14:tracePt t="13625" x="2257425" y="4071938"/>
          <p14:tracePt t="13642" x="2314575" y="3857625"/>
          <p14:tracePt t="13659" x="2400300" y="3557588"/>
          <p14:tracePt t="13675" x="2414588" y="3343275"/>
          <p14:tracePt t="13692" x="2428875" y="3157538"/>
          <p14:tracePt t="13708" x="2443163" y="2928938"/>
          <p14:tracePt t="13726" x="2443163" y="2814638"/>
          <p14:tracePt t="13741" x="2443163" y="2686050"/>
          <p14:tracePt t="13759" x="2443163" y="2586038"/>
          <p14:tracePt t="13775" x="2443163" y="2443163"/>
          <p14:tracePt t="13791" x="2386013" y="2300288"/>
          <p14:tracePt t="13808" x="2371725" y="2214563"/>
          <p14:tracePt t="13824" x="2286000" y="2100263"/>
          <p14:tracePt t="13841" x="2228850" y="1985963"/>
          <p14:tracePt t="13858" x="2171700" y="1885950"/>
          <p14:tracePt t="13875" x="2043113" y="1771650"/>
          <p14:tracePt t="13891" x="1900238" y="1628775"/>
          <p14:tracePt t="13908" x="1728788" y="1500188"/>
          <p14:tracePt t="13925" x="1614488" y="1414463"/>
          <p14:tracePt t="13942" x="1557338" y="1385888"/>
          <p14:tracePt t="13958" x="1528763" y="1371600"/>
          <p14:tracePt t="13998" x="1500188" y="1371600"/>
          <p14:tracePt t="14005" x="1471613" y="1371600"/>
          <p14:tracePt t="14018" x="1457325" y="1371600"/>
          <p14:tracePt t="14025" x="1400175" y="1371600"/>
          <p14:tracePt t="14041" x="1385888" y="1371600"/>
          <p14:tracePt t="14058" x="1357313" y="1371600"/>
          <p14:tracePt t="14075" x="1328738" y="1385888"/>
          <p14:tracePt t="14092" x="1328738" y="1457325"/>
          <p14:tracePt t="14108" x="1328738" y="1628775"/>
          <p14:tracePt t="14125" x="1471613" y="1957388"/>
          <p14:tracePt t="14142" x="1614488" y="2171700"/>
          <p14:tracePt t="14158" x="1743075" y="2286000"/>
          <p14:tracePt t="14174" x="1843088" y="2357438"/>
          <p14:tracePt t="14191" x="1857375" y="2386013"/>
          <p14:tracePt t="14253" x="1871663" y="2386013"/>
          <p14:tracePt t="14261" x="1900238" y="2386013"/>
          <p14:tracePt t="14276" x="1943100" y="2386013"/>
          <p14:tracePt t="14291" x="2000250" y="2386013"/>
          <p14:tracePt t="14308" x="2085975" y="2386013"/>
          <p14:tracePt t="14325" x="2185988" y="2386013"/>
          <p14:tracePt t="14342" x="2214563" y="2386013"/>
          <p14:tracePt t="14359" x="2243138" y="2386013"/>
          <p14:tracePt t="14374" x="2257425" y="2386013"/>
          <p14:tracePt t="14429" x="2271713" y="2386013"/>
          <p14:tracePt t="14446" x="2286000" y="2357438"/>
          <p14:tracePt t="14458" x="2286000" y="2343150"/>
          <p14:tracePt t="14475" x="2300288" y="2314575"/>
          <p14:tracePt t="14491" x="2300288" y="2300288"/>
          <p14:tracePt t="14508" x="2314575" y="2228850"/>
          <p14:tracePt t="14525" x="2314575" y="2200275"/>
          <p14:tracePt t="14541" x="2314575" y="2185988"/>
          <p14:tracePt t="14558" x="2314575" y="2171700"/>
          <p14:tracePt t="14645" x="2314575" y="2157413"/>
          <p14:tracePt t="14837" x="2328863" y="2128838"/>
          <p14:tracePt t="14845" x="2343150" y="2114550"/>
          <p14:tracePt t="14859" x="2357438" y="2071688"/>
          <p14:tracePt t="14875" x="2357438" y="2043113"/>
          <p14:tracePt t="14891" x="2386013" y="2028825"/>
          <p14:tracePt t="14933" x="2386013" y="2014538"/>
          <p14:tracePt t="14943" x="2400300" y="2000250"/>
          <p14:tracePt t="14958" x="2400300" y="1971675"/>
          <p14:tracePt t="14975" x="2428875" y="1943100"/>
          <p14:tracePt t="15390" x="2428875" y="1928813"/>
          <p14:tracePt t="15549" x="2457450" y="1900238"/>
          <p14:tracePt t="15557" x="2514600" y="1900238"/>
          <p14:tracePt t="15575" x="2528888" y="1900238"/>
          <p14:tracePt t="15591" x="2543175" y="1900238"/>
          <p14:tracePt t="15608" x="2557463" y="1900238"/>
          <p14:tracePt t="15677" x="2571750" y="1900238"/>
          <p14:tracePt t="15694" x="2586038" y="1900238"/>
          <p14:tracePt t="15708" x="2600325" y="1900238"/>
          <p14:tracePt t="16103" x="2614613" y="1885950"/>
          <p14:tracePt t="16111" x="2614613" y="1843088"/>
          <p14:tracePt t="16124" x="2586038" y="1728788"/>
          <p14:tracePt t="16125" x="2571750" y="1685925"/>
          <p14:tracePt t="16141" x="2571750" y="1628775"/>
          <p14:tracePt t="16334" x="2614613" y="1600200"/>
          <p14:tracePt t="16342" x="2700338" y="1571625"/>
          <p14:tracePt t="16342" x="2757488" y="1557338"/>
          <p14:tracePt t="16358" x="2914650" y="1557338"/>
          <p14:tracePt t="16375" x="3086100" y="1557338"/>
          <p14:tracePt t="16391" x="3214688" y="1557338"/>
          <p14:tracePt t="16408" x="3343275" y="1557338"/>
          <p14:tracePt t="16425" x="3471863" y="1557338"/>
          <p14:tracePt t="16442" x="3614738" y="1557338"/>
          <p14:tracePt t="16458" x="3714750" y="1557338"/>
          <p14:tracePt t="16475" x="3857625" y="1557338"/>
          <p14:tracePt t="16491" x="4014788" y="1500188"/>
          <p14:tracePt t="16508" x="4071938" y="1471613"/>
          <p14:tracePt t="16621" x="4014788" y="1471613"/>
          <p14:tracePt t="16627" x="3843338" y="1514475"/>
          <p14:tracePt t="16641" x="3700463" y="1585913"/>
          <p14:tracePt t="16657" x="3557588" y="1628775"/>
          <p14:tracePt t="16674" x="3486150" y="1671638"/>
          <p14:tracePt t="16691" x="3400425" y="1714500"/>
          <p14:tracePt t="16708" x="3343275" y="1771650"/>
          <p14:tracePt t="16724" x="3286125" y="1785938"/>
          <p14:tracePt t="16741" x="3214688" y="1814513"/>
          <p14:tracePt t="16758" x="3171825" y="1828800"/>
          <p14:tracePt t="16775" x="3157538" y="1828800"/>
          <p14:tracePt t="16791" x="3128963" y="1828800"/>
          <p14:tracePt t="16808" x="3071813" y="1828800"/>
          <p14:tracePt t="16825" x="3014663" y="1843088"/>
          <p14:tracePt t="16841" x="2957513" y="1857375"/>
          <p14:tracePt t="16859" x="2914650" y="1871663"/>
          <p14:tracePt t="16874" x="2871788" y="1871663"/>
          <p14:tracePt t="16891" x="2843213" y="1871663"/>
          <p14:tracePt t="16908" x="2814638" y="1885950"/>
          <p14:tracePt t="16925" x="2771775" y="1885950"/>
          <p14:tracePt t="16941" x="2714625" y="1900238"/>
          <p14:tracePt t="16959" x="2671763" y="1914525"/>
          <p14:tracePt t="16975" x="2643188" y="1914525"/>
          <p14:tracePt t="16991" x="2586038" y="1943100"/>
          <p14:tracePt t="17007" x="2500313" y="1943100"/>
          <p14:tracePt t="17024" x="2400300" y="1943100"/>
          <p14:tracePt t="17041" x="2357438" y="1943100"/>
          <p14:tracePt t="17150" x="2371725" y="1943100"/>
          <p14:tracePt t="17155" x="2428875" y="1928813"/>
          <p14:tracePt t="17174" x="2486025" y="1928813"/>
          <p14:tracePt t="17191" x="2543175" y="1914525"/>
          <p14:tracePt t="17207" x="2614613" y="1914525"/>
          <p14:tracePt t="17225" x="2657475" y="1900238"/>
          <p14:tracePt t="17240" x="2686050" y="1900238"/>
          <p14:tracePt t="17257" x="2700338" y="1900238"/>
          <p14:tracePt t="17275" x="2743200" y="1885950"/>
          <p14:tracePt t="17292" x="2786063" y="1885950"/>
          <p14:tracePt t="17307" x="2857500" y="1857375"/>
          <p14:tracePt t="17324" x="2871788" y="1857375"/>
          <p14:tracePt t="17341" x="2928938" y="1857375"/>
          <p14:tracePt t="17390" x="2943225" y="1857375"/>
          <p14:tracePt t="17421" x="2971800" y="1857375"/>
          <p14:tracePt t="17427" x="2986088" y="1857375"/>
          <p14:tracePt t="17441" x="3014663" y="1857375"/>
          <p14:tracePt t="17458" x="3057525" y="1871663"/>
          <p14:tracePt t="17474" x="3114675" y="1885950"/>
          <p14:tracePt t="17491" x="3186113" y="1914525"/>
          <p14:tracePt t="17508" x="3214688" y="1914525"/>
          <p14:tracePt t="17524" x="3243263" y="1943100"/>
          <p14:tracePt t="17541" x="3257550" y="1943100"/>
          <p14:tracePt t="17653" x="3271838" y="1943100"/>
          <p14:tracePt t="17666" x="3286125" y="1943100"/>
          <p14:tracePt t="17678" x="3300413" y="1957388"/>
          <p14:tracePt t="17692" x="3314700" y="1957388"/>
          <p14:tracePt t="17708" x="3328988" y="1957388"/>
          <p14:tracePt t="17725" x="3343275" y="1971675"/>
          <p14:tracePt t="17741" x="3371850" y="1985963"/>
          <p14:tracePt t="17758" x="3414713" y="1985963"/>
          <p14:tracePt t="17798" x="3429000" y="2014538"/>
          <p14:tracePt t="17808" x="3443288" y="2014538"/>
          <p14:tracePt t="17808" x="3457575" y="2014538"/>
          <p14:tracePt t="17814" x="3471863" y="2014538"/>
          <p14:tracePt t="17824" x="3500438" y="2014538"/>
          <p14:tracePt t="17840" x="3514725" y="2014538"/>
          <p14:tracePt t="17858" x="3557588" y="2028825"/>
          <p14:tracePt t="17874" x="3571875" y="2043113"/>
          <p14:tracePt t="17891" x="3600450" y="2043113"/>
          <p14:tracePt t="17908" x="3629025" y="2043113"/>
          <p14:tracePt t="17925" x="3686175" y="2043113"/>
          <p14:tracePt t="18070" x="3671888" y="2043113"/>
          <p14:tracePt t="18079" x="3643313" y="2043113"/>
          <p14:tracePt t="18091" x="3600450" y="2043113"/>
          <p14:tracePt t="18108" x="3571875" y="2043113"/>
          <p14:tracePt t="18124" x="3514725" y="2043113"/>
          <p14:tracePt t="18140" x="3400425" y="2043113"/>
          <p14:tracePt t="18157" x="3314700" y="2043113"/>
          <p14:tracePt t="18174" x="3214688" y="2043113"/>
          <p14:tracePt t="18191" x="3100388" y="2057400"/>
          <p14:tracePt t="18207" x="3014663" y="2071688"/>
          <p14:tracePt t="18224" x="2943225" y="2085975"/>
          <p14:tracePt t="18241" x="2857500" y="2114550"/>
          <p14:tracePt t="18258" x="2814638" y="2114550"/>
          <p14:tracePt t="18274" x="2771775" y="2128838"/>
          <p14:tracePt t="18291" x="2728913" y="2128838"/>
          <p14:tracePt t="18308" x="2671763" y="2143125"/>
          <p14:tracePt t="18324" x="2657475" y="2143125"/>
          <p14:tracePt t="18341" x="2614613" y="2143125"/>
          <p14:tracePt t="18358" x="2586038" y="2157413"/>
          <p14:tracePt t="18374" x="2528888" y="2200275"/>
          <p14:tracePt t="18391" x="2414588" y="2257425"/>
          <p14:tracePt t="18408" x="2286000" y="2343150"/>
          <p14:tracePt t="18425" x="2185988" y="2386013"/>
          <p14:tracePt t="18441" x="2143125" y="2400300"/>
          <p14:tracePt t="18458" x="2128838" y="2428875"/>
          <p14:tracePt t="18494" x="2100263" y="2428875"/>
          <p14:tracePt t="18518" x="2085975" y="2457450"/>
          <p14:tracePt t="18526" x="2028825" y="2500313"/>
          <p14:tracePt t="18541" x="1957388" y="2571750"/>
          <p14:tracePt t="18558" x="1914525" y="2600325"/>
          <p14:tracePt t="18574" x="1900238" y="2600325"/>
          <p14:tracePt t="18646" x="1900238" y="2614613"/>
          <p14:tracePt t="18661" x="1914525" y="2628900"/>
          <p14:tracePt t="18674" x="1971675" y="2628900"/>
          <p14:tracePt t="18691" x="2014538" y="2628900"/>
          <p14:tracePt t="18707" x="2085975" y="2628900"/>
          <p14:tracePt t="18724" x="2157413" y="2628900"/>
          <p14:tracePt t="18741" x="2271713" y="2628900"/>
          <p14:tracePt t="18758" x="2314575" y="2614613"/>
          <p14:tracePt t="18775" x="2386013" y="2600325"/>
          <p14:tracePt t="18791" x="2486025" y="2586038"/>
          <p14:tracePt t="18808" x="2586038" y="2571750"/>
          <p14:tracePt t="18824" x="2686050" y="2557463"/>
          <p14:tracePt t="18841" x="2743200" y="2557463"/>
          <p14:tracePt t="18858" x="2771775" y="2557463"/>
          <p14:tracePt t="18894" x="2786063" y="2557463"/>
          <p14:tracePt t="18917" x="2800350" y="2557463"/>
          <p14:tracePt t="18926" x="2814638" y="2543175"/>
          <p14:tracePt t="18941" x="2843213" y="2543175"/>
          <p14:tracePt t="18998" x="2857500" y="2543175"/>
          <p14:tracePt t="19022" x="2871788" y="2543175"/>
          <p14:tracePt t="19518" x="2900363" y="2528888"/>
          <p14:tracePt t="19543" x="2914650" y="2528888"/>
          <p14:tracePt t="19543" x="2928938" y="2528888"/>
          <p14:tracePt t="19557" x="2943225" y="2528888"/>
          <p14:tracePt t="19574" x="3000375" y="2528888"/>
          <p14:tracePt t="19591" x="3043238" y="2528888"/>
          <p14:tracePt t="19608" x="3086100" y="2528888"/>
          <p14:tracePt t="19624" x="3143250" y="2528888"/>
          <p14:tracePt t="19641" x="3257550" y="2528888"/>
          <p14:tracePt t="19657" x="3300413" y="2528888"/>
          <p14:tracePt t="19814" x="3300413" y="2514600"/>
          <p14:tracePt t="19828" x="3300413" y="2500313"/>
          <p14:tracePt t="19841" x="3328988" y="2486025"/>
          <p14:tracePt t="19934" x="3314700" y="2486025"/>
          <p14:tracePt t="19942" x="3271838" y="2486025"/>
          <p14:tracePt t="19974" x="3257550" y="2486025"/>
          <p14:tracePt t="19975" x="3200400" y="2500313"/>
          <p14:tracePt t="19990" x="3157538" y="2528888"/>
          <p14:tracePt t="20007" x="3128963" y="2528888"/>
          <p14:tracePt t="20024" x="3100388" y="2543175"/>
          <p14:tracePt t="20041" x="3071813" y="2557463"/>
          <p14:tracePt t="20057" x="3043238" y="2557463"/>
          <p14:tracePt t="20075" x="3028950" y="2571750"/>
          <p14:tracePt t="20091" x="3000375" y="2586038"/>
          <p14:tracePt t="20108" x="2957513" y="2586038"/>
          <p14:tracePt t="20124" x="2943225" y="2586038"/>
          <p14:tracePt t="20141" x="2914650" y="2586038"/>
          <p14:tracePt t="20158" x="2886075" y="2600325"/>
          <p14:tracePt t="20198" x="2871788" y="2600325"/>
          <p14:tracePt t="20207" x="2857500" y="2600325"/>
          <p14:tracePt t="20224" x="2843213" y="2600325"/>
          <p14:tracePt t="20319" x="2828925" y="2600325"/>
          <p14:tracePt t="20405" x="2814638" y="2614613"/>
          <p14:tracePt t="20413" x="2757488" y="2643188"/>
          <p14:tracePt t="20424" x="2628900" y="2686050"/>
          <p14:tracePt t="20441" x="2543175" y="2700338"/>
          <p14:tracePt t="20458" x="2400300" y="2771775"/>
          <p14:tracePt t="20474" x="2286000" y="2814638"/>
          <p14:tracePt t="20510" x="2271713" y="2814638"/>
          <p14:tracePt t="20574" x="2271713" y="2828925"/>
          <p14:tracePt t="20599" x="2286000" y="2828925"/>
          <p14:tracePt t="20606" x="2343150" y="2828925"/>
          <p14:tracePt t="20624" x="2371725" y="2828925"/>
          <p14:tracePt t="20641" x="2443163" y="2828925"/>
          <p14:tracePt t="20658" x="2486025" y="2828925"/>
          <p14:tracePt t="20674" x="2543175" y="2828925"/>
          <p14:tracePt t="20691" x="2557463" y="2828925"/>
          <p14:tracePt t="20707" x="2600325" y="2828925"/>
          <p14:tracePt t="20725" x="2628900" y="2814638"/>
          <p14:tracePt t="20741" x="2700338" y="2814638"/>
          <p14:tracePt t="20741" x="2728913" y="2814638"/>
          <p14:tracePt t="20758" x="2800350" y="2814638"/>
          <p14:tracePt t="20774" x="2886075" y="2814638"/>
          <p14:tracePt t="20791" x="2971800" y="2814638"/>
          <p14:tracePt t="20807" x="3014663" y="2814638"/>
          <p14:tracePt t="20825" x="3057525" y="2857500"/>
          <p14:tracePt t="20841" x="3086100" y="2857500"/>
          <p14:tracePt t="20919" x="3100388" y="2857500"/>
          <p14:tracePt t="20971" x="3100388" y="2871788"/>
          <p14:tracePt t="20998" x="3086100" y="2871788"/>
          <p14:tracePt t="21005" x="3043238" y="2871788"/>
          <p14:tracePt t="21014" x="2957513" y="2900363"/>
          <p14:tracePt t="21024" x="2914650" y="2900363"/>
          <p14:tracePt t="21041" x="2843213" y="2914650"/>
          <p14:tracePt t="21057" x="2814638" y="2914650"/>
          <p14:tracePt t="21074" x="2771775" y="2914650"/>
          <p14:tracePt t="21090" x="2728913" y="2928938"/>
          <p14:tracePt t="21107" x="2671763" y="2943225"/>
          <p14:tracePt t="21124" x="2628900" y="2943225"/>
          <p14:tracePt t="21141" x="2614613" y="2943225"/>
          <p14:tracePt t="21157" x="2571750" y="2943225"/>
          <p14:tracePt t="21174" x="2557463" y="2957513"/>
          <p14:tracePt t="21215" x="2528888" y="2957513"/>
          <p14:tracePt t="21334" x="2557463" y="2957513"/>
          <p14:tracePt t="21343" x="2628900" y="2957513"/>
          <p14:tracePt t="21343" x="2643188" y="2957513"/>
          <p14:tracePt t="21359" x="2700338" y="2957513"/>
          <p14:tracePt t="21374" x="2743200" y="2957513"/>
          <p14:tracePt t="21390" x="2800350" y="2957513"/>
          <p14:tracePt t="21408" x="2843213" y="2943225"/>
          <p14:tracePt t="21424" x="2886075" y="2928938"/>
          <p14:tracePt t="21441" x="2928938" y="2928938"/>
          <p14:tracePt t="21458" x="2986088" y="2928938"/>
          <p14:tracePt t="21474" x="3043238" y="2928938"/>
          <p14:tracePt t="21491" x="3071813" y="2943225"/>
          <p14:tracePt t="21507" x="3100388" y="2957513"/>
          <p14:tracePt t="21524" x="3114675" y="2971800"/>
          <p14:tracePt t="21567" x="3128963" y="2971800"/>
          <p14:tracePt t="21576" x="3157538" y="2971800"/>
          <p14:tracePt t="21615" x="3186113" y="3000375"/>
          <p14:tracePt t="21630" x="3228975" y="3000375"/>
          <p14:tracePt t="21640" x="3228975" y="3014663"/>
          <p14:tracePt t="21657" x="3257550" y="3028950"/>
          <p14:tracePt t="21735" x="3257550" y="3043238"/>
          <p14:tracePt t="21740" x="3143250" y="3114675"/>
          <p14:tracePt t="21740" x="3057525" y="3171825"/>
          <p14:tracePt t="21759" x="3014663" y="3186113"/>
          <p14:tracePt t="21774" x="2900363" y="3243263"/>
          <p14:tracePt t="21792" x="2857500" y="3257550"/>
          <p14:tracePt t="21809" x="2828925" y="3257550"/>
          <p14:tracePt t="21824" x="2786063" y="3257550"/>
          <p14:tracePt t="21841" x="2771775" y="3257550"/>
          <p14:tracePt t="21858" x="2743200" y="3271838"/>
          <p14:tracePt t="21875" x="2700338" y="3271838"/>
          <p14:tracePt t="21891" x="2643188" y="3300413"/>
          <p14:tracePt t="21908" x="2557463" y="3328988"/>
          <p14:tracePt t="21924" x="2486025" y="3343275"/>
          <p14:tracePt t="21942" x="2457450" y="3357563"/>
          <p14:tracePt t="21957" x="2400300" y="3357563"/>
          <p14:tracePt t="21975" x="2386013" y="3357563"/>
          <p14:tracePt t="21990" x="2386013" y="3343275"/>
          <p14:tracePt t="22095" x="2386013" y="3328988"/>
          <p14:tracePt t="22119" x="2400300" y="3314700"/>
          <p14:tracePt t="22126" x="2443163" y="3300413"/>
          <p14:tracePt t="22140" x="2486025" y="3300413"/>
          <p14:tracePt t="22157" x="2514600" y="3300413"/>
          <p14:tracePt t="22174" x="2586038" y="3286125"/>
          <p14:tracePt t="22191" x="2600325" y="3286125"/>
          <p14:tracePt t="22208" x="2628900" y="3286125"/>
          <p14:tracePt t="22224" x="2671763" y="3257550"/>
          <p14:tracePt t="22240" x="2700338" y="3257550"/>
          <p14:tracePt t="22257" x="2728913" y="3243263"/>
          <p14:tracePt t="22274" x="2757488" y="3243263"/>
          <p14:tracePt t="22290" x="2800350" y="3243263"/>
          <p14:tracePt t="22307" x="2814638" y="3228975"/>
          <p14:tracePt t="22324" x="2857500" y="3228975"/>
          <p14:tracePt t="22341" x="2886075" y="3228975"/>
          <p14:tracePt t="22357" x="2900363" y="3228975"/>
          <p14:tracePt t="22374" x="2914650" y="3228975"/>
          <p14:tracePt t="22390" x="2928938" y="3228975"/>
          <p14:tracePt t="22591" x="2943225" y="3228975"/>
          <p14:tracePt t="22608" x="3043238" y="3300413"/>
          <p14:tracePt t="22609" x="3100388" y="3357563"/>
          <p14:tracePt t="22624" x="3143250" y="3429000"/>
          <p14:tracePt t="22641" x="3171825" y="3514725"/>
          <p14:tracePt t="22657" x="3186113" y="3586163"/>
          <p14:tracePt t="22674" x="3186113" y="3600450"/>
          <p14:tracePt t="22691" x="3186113" y="3629025"/>
          <p14:tracePt t="22707" x="3200400" y="3643313"/>
          <p14:tracePt t="22743" x="3228975" y="3643313"/>
          <p14:tracePt t="22751" x="3228975" y="3657600"/>
          <p14:tracePt t="22759" x="3257550" y="3671888"/>
          <p14:tracePt t="22774" x="3328988" y="3671888"/>
          <p14:tracePt t="22791" x="3386138" y="3671888"/>
          <p14:tracePt t="22807" x="3429000" y="3671888"/>
          <p14:tracePt t="22824" x="3471863" y="3671888"/>
          <p14:tracePt t="22841" x="3500438" y="3671888"/>
          <p14:tracePt t="23025" x="3486150" y="3671888"/>
          <p14:tracePt t="23032" x="3443288" y="3671888"/>
          <p14:tracePt t="23041" x="3314700" y="3700463"/>
          <p14:tracePt t="23058" x="3071813" y="3757613"/>
          <p14:tracePt t="23074" x="2743200" y="3843338"/>
          <p14:tracePt t="23091" x="2371725" y="3900488"/>
          <p14:tracePt t="23108" x="2100263" y="3943350"/>
          <p14:tracePt t="23124" x="1871663" y="3943350"/>
          <p14:tracePt t="23141" x="1800225" y="3943350"/>
          <p14:tracePt t="23157" x="1743075" y="3957638"/>
          <p14:tracePt t="23175" x="1714500" y="3971925"/>
          <p14:tracePt t="23192" x="1685925" y="3986213"/>
          <p14:tracePt t="23207" x="1685925" y="4000500"/>
          <p14:tracePt t="23223" x="1685925" y="4029075"/>
          <p14:tracePt t="23279" x="1685925" y="4043363"/>
          <p14:tracePt t="23295" x="1700213" y="4043363"/>
          <p14:tracePt t="23308" x="1743075" y="4043363"/>
          <p14:tracePt t="23326" x="1785938" y="4043363"/>
          <p14:tracePt t="23340" x="1814513" y="4043363"/>
          <p14:tracePt t="23356" x="1857375" y="4043363"/>
          <p14:tracePt t="23373" x="1900238" y="4043363"/>
          <p14:tracePt t="23390" x="1957388" y="4029075"/>
          <p14:tracePt t="23407" x="1985963" y="4029075"/>
          <p14:tracePt t="23423" x="2043113" y="4014788"/>
          <p14:tracePt t="23441" x="2100263" y="4014788"/>
          <p14:tracePt t="23458" x="2128838" y="4014788"/>
          <p14:tracePt t="23474" x="2157413" y="4000500"/>
          <p14:tracePt t="23490" x="2200275" y="4000500"/>
          <p14:tracePt t="23507" x="2214563" y="4000500"/>
          <p14:tracePt t="23524" x="2228850" y="4000500"/>
          <p14:tracePt t="23598" x="2214563" y="4000500"/>
          <p14:tracePt t="23607" x="2157413" y="4014788"/>
          <p14:tracePt t="23623" x="2128838" y="4043363"/>
          <p14:tracePt t="23663" x="2114550" y="4043363"/>
          <p14:tracePt t="23679" x="2100263" y="4043363"/>
          <p14:tracePt t="23691" x="2085975" y="4043363"/>
          <p14:tracePt t="23707" x="2071688" y="4043363"/>
          <p14:tracePt t="23743" x="2057400" y="4043363"/>
          <p14:tracePt t="23775" x="2028825" y="4043363"/>
          <p14:tracePt t="23951" x="2028825" y="4057650"/>
          <p14:tracePt t="23959" x="2028825" y="4100513"/>
          <p14:tracePt t="23960" x="2028825" y="4129088"/>
          <p14:tracePt t="23973" x="2043113" y="4157663"/>
          <p14:tracePt t="24312" x="2085975" y="4229100"/>
          <p14:tracePt t="24318" x="2200275" y="4271963"/>
          <p14:tracePt t="24325" x="2400300" y="4357688"/>
          <p14:tracePt t="24341" x="2614613" y="4443413"/>
          <p14:tracePt t="24358" x="2943225" y="4500563"/>
          <p14:tracePt t="24375" x="3257550" y="4514850"/>
          <p14:tracePt t="24375" x="3386138" y="4514850"/>
          <p14:tracePt t="24392" x="3657600" y="4557713"/>
          <p14:tracePt t="24408" x="3871913" y="4557713"/>
          <p14:tracePt t="24424" x="4071938" y="4600575"/>
          <p14:tracePt t="24441" x="4214813" y="4614863"/>
          <p14:tracePt t="24458" x="4343400" y="4614863"/>
          <p14:tracePt t="24474" x="4386263" y="4614863"/>
          <p14:tracePt t="24491" x="4400550" y="4614863"/>
          <p14:tracePt t="24528" x="4414838" y="4614863"/>
          <p14:tracePt t="24720" x="4400550" y="4614863"/>
          <p14:tracePt t="24728" x="4286250" y="4629150"/>
          <p14:tracePt t="24744" x="4029075" y="4643438"/>
          <p14:tracePt t="24758" x="3757613" y="4657725"/>
          <p14:tracePt t="24774" x="3471863" y="4714875"/>
          <p14:tracePt t="24774" x="3314700" y="4786313"/>
          <p14:tracePt t="24792" x="3100388" y="4843463"/>
          <p14:tracePt t="24808" x="2914650" y="4914900"/>
          <p14:tracePt t="24824" x="2757488" y="5000625"/>
          <p14:tracePt t="24841" x="2671763" y="5043488"/>
          <p14:tracePt t="24859" x="2628900" y="5057775"/>
          <p14:tracePt t="24928" x="2614613" y="5057775"/>
          <p14:tracePt t="24936" x="2600325" y="5086350"/>
          <p14:tracePt t="24941" x="2571750" y="5086350"/>
          <p14:tracePt t="24958" x="2557463" y="5100638"/>
          <p14:tracePt t="25336" x="2571750" y="5100638"/>
          <p14:tracePt t="25340" x="2586038" y="5100638"/>
          <p14:tracePt t="25358" x="2614613" y="5100638"/>
          <p14:tracePt t="25374" x="2643188" y="5100638"/>
          <p14:tracePt t="25391" x="2686050" y="5100638"/>
          <p14:tracePt t="25408" x="2728913" y="5100638"/>
          <p14:tracePt t="25424" x="2757488" y="5100638"/>
          <p14:tracePt t="25441" x="2786063" y="5100638"/>
          <p14:tracePt t="25457" x="2828925" y="5072063"/>
          <p14:tracePt t="25474" x="2886075" y="5043488"/>
          <p14:tracePt t="25491" x="2914650" y="5029200"/>
          <p14:tracePt t="25508" x="2928938" y="5014913"/>
          <p14:tracePt t="25524" x="3000375" y="4972050"/>
          <p14:tracePt t="25541" x="3057525" y="4943475"/>
          <p14:tracePt t="25558" x="3128963" y="4900613"/>
          <p14:tracePt t="25575" x="3200400" y="4886325"/>
          <p14:tracePt t="25591" x="3300413" y="4872038"/>
          <p14:tracePt t="25608" x="3328988" y="4872038"/>
          <p14:tracePt t="25624" x="3371850" y="4872038"/>
          <p14:tracePt t="25641" x="3400425" y="4872038"/>
          <p14:tracePt t="25658" x="3457575" y="4857750"/>
          <p14:tracePt t="25674" x="3486150" y="4857750"/>
          <p14:tracePt t="25691" x="3500438" y="4843463"/>
          <p14:tracePt t="25726" x="3514725" y="4843463"/>
          <p14:tracePt t="25824" x="3529013" y="4843463"/>
          <p14:tracePt t="25864" x="3557588" y="4843463"/>
          <p14:tracePt t="25888" x="3571875" y="4843463"/>
          <p14:tracePt t="25908" x="3614738" y="4843463"/>
          <p14:tracePt t="25935" x="3629025" y="4857750"/>
          <p14:tracePt t="25992" x="3629025" y="4872038"/>
          <p14:tracePt t="26007" x="3629025" y="4886325"/>
          <p14:tracePt t="26008" x="3600450" y="4886325"/>
          <p14:tracePt t="26024" x="3571875" y="4886325"/>
          <p14:tracePt t="26041" x="3543300" y="4900613"/>
          <p14:tracePt t="26058" x="3514725" y="4900613"/>
          <p14:tracePt t="26152" x="3500438" y="4900613"/>
          <p14:tracePt t="26160" x="3429000" y="4929188"/>
          <p14:tracePt t="26175" x="3314700" y="4972050"/>
          <p14:tracePt t="26192" x="3128963" y="5029200"/>
          <p14:tracePt t="26208" x="3028950" y="5057775"/>
          <p14:tracePt t="26224" x="2971800" y="5057775"/>
          <p14:tracePt t="26241" x="2957513" y="5072063"/>
          <p14:tracePt t="26288" x="2928938" y="5072063"/>
          <p14:tracePt t="26288" x="2914650" y="5072063"/>
          <p14:tracePt t="26297" x="2900363" y="5072063"/>
          <p14:tracePt t="26308" x="2871788" y="5072063"/>
          <p14:tracePt t="26325" x="2828925" y="5072063"/>
          <p14:tracePt t="26342" x="2771775" y="5072063"/>
          <p14:tracePt t="26358" x="2714625" y="5072063"/>
          <p14:tracePt t="26374" x="2671763" y="5072063"/>
          <p14:tracePt t="26390" x="2600325" y="5057775"/>
          <p14:tracePt t="26408" x="2586038" y="5057775"/>
          <p14:tracePt t="26425" x="2557463" y="5057775"/>
          <p14:tracePt t="26442" x="2543175" y="5057775"/>
          <p14:tracePt t="26458" x="2528888" y="5057775"/>
          <p14:tracePt t="26569" x="2514600" y="5057775"/>
          <p14:tracePt t="26664" x="2528888" y="5057775"/>
          <p14:tracePt t="26680" x="2543175" y="5057775"/>
          <p14:tracePt t="26689" x="2571750" y="5057775"/>
          <p14:tracePt t="26692" x="2586038" y="5057775"/>
          <p14:tracePt t="26708" x="2614613" y="5057775"/>
          <p14:tracePt t="26724" x="2657475" y="5057775"/>
          <p14:tracePt t="26741" x="2686050" y="5057775"/>
          <p14:tracePt t="26775" x="2700338" y="5057775"/>
          <p14:tracePt t="26784" x="2728913" y="5043488"/>
          <p14:tracePt t="26784" x="2771775" y="5043488"/>
          <p14:tracePt t="26792" x="2828925" y="5043488"/>
          <p14:tracePt t="26808" x="3128963" y="5014913"/>
          <p14:tracePt t="26826" x="3543300" y="5129213"/>
          <p14:tracePt t="26841" x="3871913" y="5200650"/>
          <p14:tracePt t="26859" x="4186238" y="5343525"/>
          <p14:tracePt t="26874" x="4371975" y="5386388"/>
          <p14:tracePt t="26891" x="4386263" y="5386388"/>
          <p14:tracePt t="26929" x="4400550" y="5386388"/>
          <p14:tracePt t="26937" x="4429125" y="5386388"/>
          <p14:tracePt t="26941" x="4471988" y="5329238"/>
          <p14:tracePt t="26958" x="4500563" y="5157788"/>
          <p14:tracePt t="26975" x="4586288" y="5014913"/>
          <p14:tracePt t="26991" x="4700588" y="4843463"/>
          <p14:tracePt t="27008" x="4714875" y="4829175"/>
          <p14:tracePt t="27224" x="4714875" y="4800600"/>
          <p14:tracePt t="27226" x="4714875" y="4557713"/>
          <p14:tracePt t="27241" x="4657725" y="4257675"/>
          <p14:tracePt t="27258" x="4572000" y="3886200"/>
          <p14:tracePt t="27274" x="4443413" y="3457575"/>
          <p14:tracePt t="27292" x="4300538" y="3128963"/>
          <p14:tracePt t="27308" x="4171950" y="2857500"/>
          <p14:tracePt t="27324" x="4100513" y="2686050"/>
          <p14:tracePt t="27341" x="4071938" y="2614613"/>
          <p14:tracePt t="27359" x="4071938" y="2600325"/>
          <p14:tracePt t="27409" x="4071938" y="2586038"/>
          <p14:tracePt t="27424" x="4071938" y="2486025"/>
          <p14:tracePt t="27425" x="4071938" y="2414588"/>
          <p14:tracePt t="27441" x="4071938" y="2343150"/>
          <p14:tracePt t="27458" x="4071938" y="2314575"/>
          <p14:tracePt t="27474" x="4071938" y="2300288"/>
          <p14:tracePt t="27512" x="4086225" y="2300288"/>
          <p14:tracePt t="27519" x="4114800" y="2286000"/>
          <p14:tracePt t="27524" x="4214813" y="2271713"/>
          <p14:tracePt t="27541" x="4300538" y="2228850"/>
          <p14:tracePt t="27558" x="4386263" y="2200275"/>
          <p14:tracePt t="27574" x="4429125" y="2185988"/>
          <p14:tracePt t="27591" x="4500563" y="2171700"/>
          <p14:tracePt t="27607" x="4586288" y="2157413"/>
          <p14:tracePt t="27607" x="4614863" y="2157413"/>
          <p14:tracePt t="27625" x="4700588" y="2128838"/>
          <p14:tracePt t="27640" x="4786313" y="2100263"/>
          <p14:tracePt t="27657" x="4814888" y="2085975"/>
          <p14:tracePt t="27674" x="4829175" y="2085975"/>
          <p14:tracePt t="27691" x="4843463" y="2085975"/>
          <p14:tracePt t="27888" x="4857750" y="2071688"/>
          <p14:tracePt t="27896" x="4729163" y="2043113"/>
          <p14:tracePt t="27908" x="4486275" y="1971675"/>
          <p14:tracePt t="27925" x="4271963" y="1914525"/>
          <p14:tracePt t="27941" x="4057650" y="1828800"/>
          <p14:tracePt t="27958" x="3900488" y="1743075"/>
          <p14:tracePt t="27975" x="3857625" y="1728788"/>
          <p14:tracePt t="28217" x="3886200" y="1743075"/>
          <p14:tracePt t="28225" x="3914775" y="1771650"/>
          <p14:tracePt t="28233" x="4029075" y="1800225"/>
          <p14:tracePt t="28244" x="4143375" y="1828800"/>
          <p14:tracePt t="28258" x="4200525" y="1857375"/>
          <p14:tracePt t="28274" x="4229100" y="1857375"/>
          <p14:tracePt t="28291" x="4271963" y="1871663"/>
          <p14:tracePt t="28307" x="4286250" y="1871663"/>
          <p14:tracePt t="28324" x="4300538" y="1871663"/>
          <p14:tracePt t="28340" x="4329113" y="1885950"/>
          <p14:tracePt t="28357" x="4343400" y="1885950"/>
          <p14:tracePt t="28374" x="4371975" y="1885950"/>
          <p14:tracePt t="28391" x="4386263" y="1885950"/>
          <p14:tracePt t="28433" x="4414838" y="1885950"/>
          <p14:tracePt t="28465" x="4429125" y="1885950"/>
          <p14:tracePt t="28520" x="4443413" y="1885950"/>
          <p14:tracePt t="28537" x="4457700" y="1885950"/>
          <p14:tracePt t="28721" x="4486275" y="1885950"/>
          <p14:tracePt t="28729" x="4643438" y="1885950"/>
          <p14:tracePt t="28740" x="4843463" y="1885950"/>
          <p14:tracePt t="28757" x="5029200" y="1871663"/>
          <p14:tracePt t="28774" x="5186363" y="1857375"/>
          <p14:tracePt t="28790" x="5286375" y="1843088"/>
          <p14:tracePt t="28807" x="5357813" y="1843088"/>
          <p14:tracePt t="28824" x="5372100" y="1843088"/>
          <p14:tracePt t="28873" x="5400675" y="1843088"/>
          <p14:tracePt t="28904" x="5414963" y="1843088"/>
          <p14:tracePt t="28929" x="5443538" y="1843088"/>
          <p14:tracePt t="28953" x="5472113" y="1843088"/>
          <p14:tracePt t="28961" x="5486400" y="1843088"/>
          <p14:tracePt t="28974" x="5514975" y="1828800"/>
          <p14:tracePt t="28991" x="5529263" y="1814513"/>
          <p14:tracePt t="29007" x="5557838" y="1814513"/>
          <p14:tracePt t="29024" x="5572125" y="1814513"/>
          <p14:tracePt t="29041" x="5586413" y="1814513"/>
          <p14:tracePt t="29112" x="5600700" y="1814513"/>
          <p14:tracePt t="29121" x="5614988" y="1814513"/>
          <p14:tracePt t="29129" x="5629275" y="1814513"/>
          <p14:tracePt t="29141" x="5643563" y="1814513"/>
          <p14:tracePt t="29158" x="5643563" y="1800225"/>
          <p14:tracePt t="29174" x="5672138" y="1800225"/>
          <p14:tracePt t="29190" x="5700713" y="1800225"/>
          <p14:tracePt t="29207" x="5715000" y="1800225"/>
          <p14:tracePt t="29545" x="5729288" y="1800225"/>
          <p14:tracePt t="29553" x="5743575" y="1800225"/>
          <p14:tracePt t="29561" x="5757863" y="1800225"/>
          <p14:tracePt t="29593" x="5786438" y="1800225"/>
          <p14:tracePt t="29608" x="5800725" y="1800225"/>
          <p14:tracePt t="29609" x="5815013" y="1800225"/>
          <p14:tracePt t="29624" x="5843588" y="1800225"/>
          <p14:tracePt t="29801" x="5829300" y="1814513"/>
          <p14:tracePt t="29809" x="5729288" y="1857375"/>
          <p14:tracePt t="29816" x="5600700" y="1928813"/>
          <p14:tracePt t="29825" x="5143500" y="2171700"/>
          <p14:tracePt t="29841" x="4900613" y="2314575"/>
          <p14:tracePt t="29858" x="4843463" y="2328863"/>
          <p14:tracePt t="30113" x="4829175" y="2314575"/>
          <p14:tracePt t="30121" x="4800600" y="2200275"/>
          <p14:tracePt t="30142" x="4786313" y="2143125"/>
          <p14:tracePt t="30159" x="4757738" y="2057400"/>
          <p14:tracePt t="30174" x="4729163" y="2028825"/>
          <p14:tracePt t="30209" x="4714875" y="2014538"/>
          <p14:tracePt t="30297" x="4714875" y="2000250"/>
          <p14:tracePt t="30305" x="4729163" y="2000250"/>
          <p14:tracePt t="30325" x="4743450" y="2000250"/>
          <p14:tracePt t="30326" x="4757738" y="2000250"/>
          <p14:tracePt t="30409" x="4772025" y="2000250"/>
          <p14:tracePt t="30424" x="4800600" y="2000250"/>
          <p14:tracePt t="30440" x="4814888" y="2000250"/>
          <p14:tracePt t="30464" x="4829175" y="2000250"/>
          <p14:tracePt t="30632" x="4843463" y="2000250"/>
          <p14:tracePt t="30641" x="4886325" y="2000250"/>
          <p14:tracePt t="30658" x="4900613" y="2000250"/>
          <p14:tracePt t="30674" x="4914900" y="1985963"/>
          <p14:tracePt t="30737" x="4872038" y="1985963"/>
          <p14:tracePt t="30745" x="4843463" y="1985963"/>
          <p14:tracePt t="30752" x="4829175" y="1985963"/>
          <p14:tracePt t="30757" x="4757738" y="1985963"/>
          <p14:tracePt t="30774" x="4700588" y="1985963"/>
          <p14:tracePt t="30791" x="4657725" y="1985963"/>
          <p14:tracePt t="30807" x="4586288" y="1985963"/>
          <p14:tracePt t="30824" x="4486275" y="1971675"/>
          <p14:tracePt t="30841" x="4414838" y="1957388"/>
          <p14:tracePt t="30858" x="4371975" y="1943100"/>
          <p14:tracePt t="30874" x="4329113" y="1943100"/>
          <p14:tracePt t="30891" x="4286250" y="1943100"/>
          <p14:tracePt t="30908" x="4257675" y="1943100"/>
          <p14:tracePt t="30925" x="4243388" y="1943100"/>
          <p14:tracePt t="30941" x="4214813" y="1943100"/>
          <p14:tracePt t="30985" x="4186238" y="1943100"/>
          <p14:tracePt t="31025" x="4157663" y="1943100"/>
          <p14:tracePt t="31042" x="4143375" y="1943100"/>
          <p14:tracePt t="31058" x="4129088" y="1971675"/>
          <p14:tracePt t="31074" x="4114800" y="1985963"/>
          <p14:tracePt t="31090" x="4114800" y="2000250"/>
          <p14:tracePt t="31128" x="4114800" y="2014538"/>
          <p14:tracePt t="31137" x="4114800" y="2028825"/>
          <p14:tracePt t="31161" x="4114800" y="2043113"/>
          <p14:tracePt t="31169" x="4114800" y="2057400"/>
          <p14:tracePt t="31177" x="4129088" y="2071688"/>
          <p14:tracePt t="31191" x="4157663" y="2085975"/>
          <p14:tracePt t="31207" x="4214813" y="2100263"/>
          <p14:tracePt t="31224" x="4286250" y="2143125"/>
          <p14:tracePt t="31241" x="4329113" y="2143125"/>
          <p14:tracePt t="31258" x="4357688" y="2143125"/>
          <p14:tracePt t="31274" x="4386263" y="2157413"/>
          <p14:tracePt t="31291" x="4414838" y="2171700"/>
          <p14:tracePt t="31307" x="4443413" y="2171700"/>
          <p14:tracePt t="31353" x="4457700" y="2171700"/>
          <p14:tracePt t="31505" x="4471988" y="2171700"/>
          <p14:tracePt t="31537" x="4500563" y="2171700"/>
          <p14:tracePt t="31566" x="4514850" y="2171700"/>
          <p14:tracePt t="31578" x="4529138" y="2185988"/>
          <p14:tracePt t="31617" x="4543425" y="2185988"/>
          <p14:tracePt t="31817" x="4557713" y="2185988"/>
          <p14:tracePt t="31824" x="4586288" y="2214563"/>
          <p14:tracePt t="31824" x="4600575" y="2214563"/>
          <p14:tracePt t="31841" x="4614863" y="2214563"/>
          <p14:tracePt t="31857" x="4629150" y="2228850"/>
          <p14:tracePt t="31897" x="4643438" y="2228850"/>
          <p14:tracePt t="31907" x="4657725" y="2228850"/>
          <p14:tracePt t="31923" x="4686300" y="2228850"/>
          <p14:tracePt t="31961" x="4700588" y="2243138"/>
          <p14:tracePt t="31973" x="4729163" y="2243138"/>
          <p14:tracePt t="32017" x="4729163" y="2257425"/>
          <p14:tracePt t="32025" x="4743450" y="2257425"/>
          <p14:tracePt t="32281" x="4743450" y="2271713"/>
          <p14:tracePt t="32291" x="4743450" y="2286000"/>
          <p14:tracePt t="32307" x="4743450" y="2300288"/>
          <p14:tracePt t="32345" x="4729163" y="2300288"/>
          <p14:tracePt t="32361" x="4714875" y="2300288"/>
          <p14:tracePt t="32369" x="4700588" y="2300288"/>
          <p14:tracePt t="32373" x="4700588" y="2314575"/>
          <p14:tracePt t="32408" x="4686300" y="2314575"/>
          <p14:tracePt t="32481" x="4657725" y="2314575"/>
          <p14:tracePt t="32537" x="4643438" y="2314575"/>
          <p14:tracePt t="32721" x="4643438" y="2300288"/>
          <p14:tracePt t="32744" x="4657725" y="2271713"/>
          <p14:tracePt t="32760" x="4657725" y="2243138"/>
          <p14:tracePt t="32774" x="4657725" y="2214563"/>
          <p14:tracePt t="32833" x="4657725" y="2200275"/>
          <p14:tracePt t="32978" x="4657725" y="2185988"/>
          <p14:tracePt t="33137" x="4686300" y="2185988"/>
          <p14:tracePt t="33145" x="4714875" y="2185988"/>
          <p14:tracePt t="33145" x="4757738" y="2214563"/>
          <p14:tracePt t="33174" x="4772025" y="2228850"/>
          <p14:tracePt t="33175" x="4786313" y="2228850"/>
          <p14:tracePt t="33190" x="4800600" y="2228850"/>
          <p14:tracePt t="33209" x="4829175" y="2243138"/>
          <p14:tracePt t="33240" x="4843463" y="2243138"/>
          <p14:tracePt t="33265" x="4857750" y="2257425"/>
          <p14:tracePt t="33282" x="4872038" y="2257425"/>
          <p14:tracePt t="33289" x="4900613" y="2271713"/>
          <p14:tracePt t="33307" x="4914900" y="2271713"/>
          <p14:tracePt t="33346" x="4929188" y="2271713"/>
          <p14:tracePt t="33357" x="4943475" y="2286000"/>
          <p14:tracePt t="33377" x="4957763" y="2286000"/>
          <p14:tracePt t="33390" x="4986338" y="2286000"/>
          <p14:tracePt t="33392" x="5014913" y="2314575"/>
          <p14:tracePt t="33407" x="5029200" y="2328863"/>
          <p14:tracePt t="33424" x="5057775" y="2343150"/>
          <p14:tracePt t="33441" x="5086350" y="2371725"/>
          <p14:tracePt t="33457" x="5100638" y="2371725"/>
          <p14:tracePt t="33514" x="5114925" y="2371725"/>
          <p14:tracePt t="33521" x="5143500" y="2386013"/>
          <p14:tracePt t="33524" x="5172075" y="2400300"/>
          <p14:tracePt t="33562" x="5186363" y="2400300"/>
          <p14:tracePt t="33626" x="5200650" y="2400300"/>
          <p14:tracePt t="33776" x="5214938" y="2400300"/>
          <p14:tracePt t="33794" x="5243513" y="2400300"/>
          <p14:tracePt t="33795" x="5272088" y="2400300"/>
          <p14:tracePt t="33807" x="5314950" y="2400300"/>
          <p14:tracePt t="33824" x="5343525" y="2400300"/>
          <p14:tracePt t="33840" x="5372100" y="2400300"/>
          <p14:tracePt t="33840" x="5386388" y="2400300"/>
          <p14:tracePt t="33858" x="5400675" y="2400300"/>
          <p14:tracePt t="33874" x="5414963" y="2400300"/>
          <p14:tracePt t="33890" x="5443538" y="2400300"/>
          <p14:tracePt t="33907" x="5472113" y="2386013"/>
          <p14:tracePt t="33924" x="5486400" y="2371725"/>
          <p14:tracePt t="33940" x="5500688" y="2371725"/>
          <p14:tracePt t="33957" x="5514975" y="2371725"/>
          <p14:tracePt t="33974" x="5529263" y="2371725"/>
          <p14:tracePt t="33990" x="5543550" y="2371725"/>
          <p14:tracePt t="34008" x="5557838" y="2371725"/>
          <p14:tracePt t="34023" x="5572125" y="2371725"/>
          <p14:tracePt t="34410" x="5629275" y="2357438"/>
          <p14:tracePt t="34433" x="5643563" y="2357438"/>
          <p14:tracePt t="34441" x="5657850" y="2357438"/>
          <p14:tracePt t="34457" x="5672138" y="2343150"/>
          <p14:tracePt t="34473" x="5700713" y="2343150"/>
          <p14:tracePt t="34490" x="5729288" y="2343150"/>
          <p14:tracePt t="34507" x="5757863" y="2343150"/>
          <p14:tracePt t="34523" x="5786438" y="2343150"/>
          <p14:tracePt t="34561" x="5800725" y="2343150"/>
          <p14:tracePt t="34593" x="5800725" y="2328863"/>
          <p14:tracePt t="34762" x="5815013" y="2314575"/>
          <p14:tracePt t="34914" x="5829300" y="2314575"/>
          <p14:tracePt t="34929" x="5843588" y="2314575"/>
          <p14:tracePt t="34962" x="5857875" y="2314575"/>
          <p14:tracePt t="35225" x="5829300" y="2314575"/>
          <p14:tracePt t="35233" x="5786438" y="2314575"/>
          <p14:tracePt t="35233" x="5757863" y="2314575"/>
          <p14:tracePt t="35241" x="5586413" y="2328863"/>
          <p14:tracePt t="35256" x="5386388" y="2343150"/>
          <p14:tracePt t="35273" x="5172075" y="2371725"/>
          <p14:tracePt t="35289" x="5157788" y="2371725"/>
          <p14:tracePt t="35306" x="5114925" y="2371725"/>
          <p14:tracePt t="35323" x="5086350" y="2400300"/>
          <p14:tracePt t="35449" x="5057775" y="2400300"/>
          <p14:tracePt t="35462" x="5043488" y="2400300"/>
          <p14:tracePt t="35473" x="5014913" y="2400300"/>
          <p14:tracePt t="35489" x="4957763" y="2400300"/>
          <p14:tracePt t="35506" x="4857750" y="2414588"/>
          <p14:tracePt t="35522" x="4800600" y="2428875"/>
          <p14:tracePt t="35539" x="4786313" y="2428875"/>
          <p14:tracePt t="35555" x="4772025" y="2428875"/>
          <p14:tracePt t="35609" x="4743450" y="2428875"/>
          <p14:tracePt t="35616" x="4729163" y="2428875"/>
          <p14:tracePt t="35639" x="4700588" y="2428875"/>
          <p14:tracePt t="35664" x="4686300" y="2428875"/>
          <p14:tracePt t="35681" x="4657725" y="2428875"/>
          <p14:tracePt t="35689" x="4614863" y="2428875"/>
          <p14:tracePt t="35706" x="4600575" y="2428875"/>
          <p14:tracePt t="35723" x="4586288" y="2428875"/>
          <p14:tracePt t="36233" x="4557713" y="2428875"/>
          <p14:tracePt t="36249" x="4529138" y="2428875"/>
          <p14:tracePt t="36257" x="4486275" y="2428875"/>
          <p14:tracePt t="36273" x="4471988" y="2428875"/>
          <p14:tracePt t="36289" x="4443413" y="2443163"/>
          <p14:tracePt t="36328" x="4414838" y="2443163"/>
          <p14:tracePt t="36465" x="4429125" y="2457450"/>
          <p14:tracePt t="36488" x="4443413" y="2457450"/>
          <p14:tracePt t="36493" x="4457700" y="2457450"/>
          <p14:tracePt t="36506" x="4471988" y="2457450"/>
          <p14:tracePt t="36522" x="4500563" y="2457450"/>
          <p14:tracePt t="36539" x="4514850" y="2457450"/>
          <p14:tracePt t="36556" x="4529138" y="2457450"/>
          <p14:tracePt t="36593" x="4543425" y="2457450"/>
          <p14:tracePt t="36617" x="4557713" y="2471738"/>
          <p14:tracePt t="36641" x="4557713" y="2486025"/>
          <p14:tracePt t="36641" x="4543425" y="2500313"/>
          <p14:tracePt t="36656" x="4429125" y="2528888"/>
          <p14:tracePt t="36656" x="4329113" y="2543175"/>
          <p14:tracePt t="36673" x="4157663" y="2571750"/>
          <p14:tracePt t="36689" x="3914775" y="2571750"/>
          <p14:tracePt t="36706" x="3686175" y="2571750"/>
          <p14:tracePt t="36722" x="3471863" y="2571750"/>
          <p14:tracePt t="36740" x="3286125" y="2514600"/>
          <p14:tracePt t="36756" x="3086100" y="2414588"/>
          <p14:tracePt t="36772" x="2886075" y="2271713"/>
          <p14:tracePt t="36790" x="2714625" y="2185988"/>
          <p14:tracePt t="36806" x="2543175" y="2100263"/>
          <p14:tracePt t="36822" x="2386013" y="2071688"/>
          <p14:tracePt t="36839" x="2271713" y="2057400"/>
          <p14:tracePt t="36839" x="2257425" y="2057400"/>
          <p14:tracePt t="36872" x="2228850" y="2057400"/>
          <p14:tracePt t="36944" x="2214563" y="2057400"/>
          <p14:tracePt t="36954" x="2185988" y="2057400"/>
          <p14:tracePt t="37001" x="2171700" y="2057400"/>
          <p14:tracePt t="37009" x="2143125" y="2057400"/>
          <p14:tracePt t="37023" x="2114550" y="2057400"/>
          <p14:tracePt t="37039" x="2100263" y="2085975"/>
          <p14:tracePt t="37055" x="2085975" y="2157413"/>
          <p14:tracePt t="37072" x="2071688" y="2286000"/>
          <p14:tracePt t="37089" x="2071688" y="2371725"/>
          <p14:tracePt t="37105" x="2114550" y="2443163"/>
          <p14:tracePt t="37122" x="2214563" y="2471738"/>
          <p14:tracePt t="37138" x="2357438" y="2471738"/>
          <p14:tracePt t="37156" x="2528888" y="2471738"/>
          <p14:tracePt t="37172" x="2743200" y="2471738"/>
          <p14:tracePt t="37189" x="2900363" y="2471738"/>
          <p14:tracePt t="37205" x="3057525" y="2471738"/>
          <p14:tracePt t="37222" x="3214688" y="2471738"/>
          <p14:tracePt t="37239" x="3343275" y="2471738"/>
          <p14:tracePt t="37256" x="3500438" y="2471738"/>
          <p14:tracePt t="37272" x="3729038" y="2471738"/>
          <p14:tracePt t="37289" x="3871913" y="2471738"/>
          <p14:tracePt t="37305" x="3957638" y="2471738"/>
          <p14:tracePt t="37322" x="4043363" y="2471738"/>
          <p14:tracePt t="37338" x="4129088" y="2471738"/>
          <p14:tracePt t="37356" x="4171950" y="2471738"/>
          <p14:tracePt t="37372" x="4229100" y="2471738"/>
          <p14:tracePt t="37389" x="4257675" y="2471738"/>
          <p14:tracePt t="37405" x="4329113" y="2471738"/>
          <p14:tracePt t="37422" x="4357688" y="2471738"/>
          <p14:tracePt t="37439" x="4386263" y="2471738"/>
          <p14:tracePt t="37455" x="4400550" y="2486025"/>
          <p14:tracePt t="37472" x="4429125" y="2486025"/>
          <p14:tracePt t="37489" x="4457700" y="2486025"/>
          <p14:tracePt t="37505" x="4471988" y="2486025"/>
          <p14:tracePt t="37522" x="4529138" y="2500313"/>
          <p14:tracePt t="37538" x="4557713" y="2514600"/>
          <p14:tracePt t="37555" x="4600575" y="2514600"/>
          <p14:tracePt t="37572" x="4629150" y="2514600"/>
          <p14:tracePt t="37589" x="4686300" y="2528888"/>
          <p14:tracePt t="37624" x="4700588" y="2528888"/>
          <p14:tracePt t="37641" x="4714875" y="2528888"/>
          <p14:tracePt t="37656" x="4729163" y="2528888"/>
          <p14:tracePt t="37673" x="4743450" y="2528888"/>
          <p14:tracePt t="37697" x="4757738" y="2528888"/>
          <p14:tracePt t="37921" x="4786313" y="2528888"/>
          <p14:tracePt t="37929" x="4829175" y="2528888"/>
          <p14:tracePt t="37939" x="4900613" y="2528888"/>
          <p14:tracePt t="37955" x="4972050" y="2514600"/>
          <p14:tracePt t="37972" x="5072063" y="2514600"/>
          <p14:tracePt t="37989" x="5172075" y="2500313"/>
          <p14:tracePt t="38005" x="5386388" y="2486025"/>
          <p14:tracePt t="38023" x="5600700" y="2471738"/>
          <p14:tracePt t="38038" x="5829300" y="2471738"/>
          <p14:tracePt t="38055" x="6057900" y="2428875"/>
          <p14:tracePt t="38072" x="6300788" y="2414588"/>
          <p14:tracePt t="38089" x="6400800" y="2400300"/>
          <p14:tracePt t="38105" x="6472238" y="2386013"/>
          <p14:tracePt t="38122" x="6500813" y="2386013"/>
          <p14:tracePt t="38139" x="6529388" y="2371725"/>
          <p14:tracePt t="38156" x="6543675" y="2371725"/>
          <p14:tracePt t="38172" x="6557963" y="2371725"/>
          <p14:tracePt t="38206" x="6572250" y="2371725"/>
          <p14:tracePt t="38345" x="6543675" y="2371725"/>
          <p14:tracePt t="38355" x="6443663" y="2371725"/>
          <p14:tracePt t="38356" x="6272213" y="2371725"/>
          <p14:tracePt t="38372" x="6000750" y="2400300"/>
          <p14:tracePt t="38389" x="5643563" y="2443163"/>
          <p14:tracePt t="38405" x="5343525" y="2514600"/>
          <p14:tracePt t="38422" x="5086350" y="2600325"/>
          <p14:tracePt t="38455" x="4857750" y="2657475"/>
          <p14:tracePt t="38456" x="4700588" y="2686050"/>
          <p14:tracePt t="38456" x="4657725" y="2686050"/>
          <p14:tracePt t="38474" x="4572000" y="2686050"/>
          <p14:tracePt t="38489" x="4500563" y="2686050"/>
          <p14:tracePt t="38506" x="4457700" y="2686050"/>
          <p14:tracePt t="38545" x="4443413" y="2686050"/>
          <p14:tracePt t="38553" x="4414838" y="2686050"/>
          <p14:tracePt t="38601" x="4400550" y="2686050"/>
          <p14:tracePt t="39098" x="4443413" y="2686050"/>
          <p14:tracePt t="39100" x="4486275" y="2686050"/>
          <p14:tracePt t="39106" x="4543425" y="2686050"/>
          <p14:tracePt t="39123" x="4572000" y="2671763"/>
          <p14:tracePt t="39139" x="4600575" y="2657475"/>
          <p14:tracePt t="39155" x="4614863" y="2657475"/>
          <p14:tracePt t="39225" x="4629150" y="2657475"/>
          <p14:tracePt t="39232" x="4643438" y="2657475"/>
          <p14:tracePt t="39258" x="4657725" y="2657475"/>
          <p14:tracePt t="39313" x="4686300" y="2643188"/>
          <p14:tracePt t="39321" x="4700588" y="2628900"/>
          <p14:tracePt t="39338" x="4714875" y="2628900"/>
          <p14:tracePt t="39401" x="4729163" y="2628900"/>
          <p14:tracePt t="39426" x="4743450" y="2628900"/>
          <p14:tracePt t="39449" x="4757738" y="2628900"/>
          <p14:tracePt t="39497" x="4772025" y="2628900"/>
          <p14:tracePt t="39506" x="4786313" y="2628900"/>
          <p14:tracePt t="39537" x="4800600" y="2628900"/>
          <p14:tracePt t="39545" x="4814888" y="2628900"/>
          <p14:tracePt t="39545" x="4829175" y="2628900"/>
          <p14:tracePt t="39561" x="4843463" y="2628900"/>
          <p14:tracePt t="39601" x="4857750" y="2628900"/>
          <p14:tracePt t="39622" x="4872038" y="2628900"/>
          <p14:tracePt t="39641" x="4900613" y="2628900"/>
          <p14:tracePt t="39648" x="4929188" y="2614613"/>
          <p14:tracePt t="39657" x="4957763" y="2614613"/>
          <p14:tracePt t="39672" x="5000625" y="2600325"/>
          <p14:tracePt t="39689" x="5043488" y="2600325"/>
          <p14:tracePt t="39705" x="5086350" y="2586038"/>
          <p14:tracePt t="39722" x="5129213" y="2571750"/>
          <p14:tracePt t="39738" x="5143500" y="2571750"/>
          <p14:tracePt t="39755" x="5200650" y="2571750"/>
          <p14:tracePt t="39772" x="5257800" y="2528888"/>
          <p14:tracePt t="39789" x="5286375" y="2528888"/>
          <p14:tracePt t="39805" x="5343525" y="2514600"/>
          <p14:tracePt t="39822" x="5372100" y="2500313"/>
          <p14:tracePt t="39838" x="5386388" y="2500313"/>
          <p14:tracePt t="39855" x="5400675" y="2500313"/>
          <p14:tracePt t="39871" x="5429250" y="2500313"/>
          <p14:tracePt t="39913" x="5443538" y="2500313"/>
          <p14:tracePt t="39984" x="5457825" y="2500313"/>
          <p14:tracePt t="39990" x="5472113" y="2500313"/>
          <p14:tracePt t="40005" x="5500688" y="2500313"/>
          <p14:tracePt t="40022" x="5514975" y="2500313"/>
          <p14:tracePt t="40065" x="5529263" y="2500313"/>
          <p14:tracePt t="40082" x="5543550" y="2500313"/>
          <p14:tracePt t="40090" x="5614988" y="2500313"/>
          <p14:tracePt t="40105" x="5686425" y="2500313"/>
          <p14:tracePt t="40122" x="5772150" y="2528888"/>
          <p14:tracePt t="40232" x="5800725" y="2528888"/>
          <p14:tracePt t="40273" x="5815013" y="2528888"/>
          <p14:tracePt t="40313" x="5829300" y="2528888"/>
          <p14:tracePt t="40313" x="5843588" y="2528888"/>
          <p14:tracePt t="40321" x="5857875" y="2528888"/>
          <p14:tracePt t="40361" x="5872163" y="2528888"/>
          <p14:tracePt t="40394" x="5886450" y="2528888"/>
          <p14:tracePt t="40401" x="5900738" y="2528888"/>
          <p14:tracePt t="40434" x="5929313" y="2528888"/>
          <p14:tracePt t="40447" x="5943600" y="2528888"/>
          <p14:tracePt t="40481" x="5957888" y="2528888"/>
          <p14:tracePt t="40489" x="5972175" y="2528888"/>
          <p14:tracePt t="40506" x="6000750" y="2557463"/>
          <p14:tracePt t="40506" x="6015038" y="2557463"/>
          <p14:tracePt t="40522" x="6029325" y="2571750"/>
          <p14:tracePt t="40539" x="6043613" y="2600325"/>
          <p14:tracePt t="40555" x="6057900" y="2628900"/>
          <p14:tracePt t="40571" x="6057900" y="2657475"/>
          <p14:tracePt t="40588" x="6057900" y="2686050"/>
          <p14:tracePt t="40605" x="6057900" y="2714625"/>
          <p14:tracePt t="40622" x="6057900" y="2757488"/>
          <p14:tracePt t="40638" x="6057900" y="2771775"/>
          <p14:tracePt t="40655" x="6043613" y="2800350"/>
          <p14:tracePt t="40672" x="6029325" y="2800350"/>
          <p14:tracePt t="40672" x="6000750" y="2828925"/>
          <p14:tracePt t="40689" x="5943600" y="2871788"/>
          <p14:tracePt t="40705" x="5600700" y="2900363"/>
          <p14:tracePt t="40722" x="5186363" y="2928938"/>
          <p14:tracePt t="40738" x="4686300" y="2971800"/>
          <p14:tracePt t="40756" x="4214813" y="3000375"/>
          <p14:tracePt t="40772" x="3771900" y="3014663"/>
          <p14:tracePt t="40788" x="3529013" y="3043238"/>
          <p14:tracePt t="40805" x="3486150" y="3043238"/>
          <p14:tracePt t="41002" x="3500438" y="3043238"/>
          <p14:tracePt t="41015" x="3529013" y="3043238"/>
          <p14:tracePt t="41042" x="3543300" y="3043238"/>
          <p14:tracePt t="41047" x="3543300" y="3028950"/>
          <p14:tracePt t="41054" x="3557588" y="3014663"/>
          <p14:tracePt t="41071" x="3657600" y="2971800"/>
          <p14:tracePt t="41105" x="3686175" y="2957513"/>
          <p14:tracePt t="41105" x="3743325" y="2943225"/>
          <p14:tracePt t="41122" x="3771900" y="2943225"/>
          <p14:tracePt t="41138" x="3829050" y="2914650"/>
          <p14:tracePt t="41155" x="3886200" y="2914650"/>
          <p14:tracePt t="41171" x="3943350" y="2900363"/>
          <p14:tracePt t="41189" x="3986213" y="2900363"/>
          <p14:tracePt t="41205" x="4057650" y="2886075"/>
          <p14:tracePt t="41222" x="4071938" y="2871788"/>
          <p14:tracePt t="41238" x="4114800" y="2871788"/>
          <p14:tracePt t="41255" x="4157663" y="2871788"/>
          <p14:tracePt t="41271" x="4229100" y="2857500"/>
          <p14:tracePt t="41288" x="4271963" y="2843213"/>
          <p14:tracePt t="41305" x="4329113" y="2843213"/>
          <p14:tracePt t="41322" x="4371975" y="2843213"/>
          <p14:tracePt t="41338" x="4414838" y="2843213"/>
          <p14:tracePt t="41355" x="4443413" y="2828925"/>
          <p14:tracePt t="41371" x="4486275" y="2814638"/>
          <p14:tracePt t="41388" x="4514850" y="2800350"/>
          <p14:tracePt t="41425" x="4529138" y="2800350"/>
          <p14:tracePt t="41434" x="4543425" y="2800350"/>
          <p14:tracePt t="41458" x="4572000" y="2800350"/>
          <p14:tracePt t="41825" x="4614863" y="2800350"/>
          <p14:tracePt t="41833" x="4629150" y="2800350"/>
          <p14:tracePt t="41839" x="4700588" y="2786063"/>
          <p14:tracePt t="41855" x="4757738" y="2786063"/>
          <p14:tracePt t="41872" x="4786313" y="2771775"/>
          <p14:tracePt t="41888" x="4800600" y="2771775"/>
          <p14:tracePt t="41905" x="4857750" y="2771775"/>
          <p14:tracePt t="41922" x="4872038" y="2771775"/>
          <p14:tracePt t="41938" x="4886325" y="2771775"/>
          <p14:tracePt t="41955" x="4929188" y="2743200"/>
          <p14:tracePt t="41972" x="4957763" y="2743200"/>
          <p14:tracePt t="41988" x="4972050" y="2743200"/>
          <p14:tracePt t="42005" x="5000625" y="2743200"/>
          <p14:tracePt t="42022" x="5014913" y="2743200"/>
          <p14:tracePt t="42057" x="5029200" y="2743200"/>
          <p14:tracePt t="42072" x="5043488" y="2743200"/>
          <p14:tracePt t="42074" x="5072063" y="2743200"/>
          <p14:tracePt t="42088" x="5114925" y="2743200"/>
          <p14:tracePt t="42105" x="5172075" y="2714625"/>
          <p14:tracePt t="42122" x="5257800" y="2714625"/>
          <p14:tracePt t="42139" x="5272088" y="2714625"/>
          <p14:tracePt t="42154" x="5300663" y="2714625"/>
          <p14:tracePt t="42171" x="5329238" y="2714625"/>
          <p14:tracePt t="42188" x="5372100" y="2714625"/>
          <p14:tracePt t="42205" x="5400675" y="2714625"/>
          <p14:tracePt t="42221" x="5443538" y="2714625"/>
          <p14:tracePt t="42238" x="5472113" y="2714625"/>
          <p14:tracePt t="42255" x="5486400" y="2714625"/>
          <p14:tracePt t="42272" x="5514975" y="2714625"/>
          <p14:tracePt t="42330" x="5529263" y="2714625"/>
          <p14:tracePt t="42335" x="5543550" y="2714625"/>
          <p14:tracePt t="42339" x="5586413" y="2714625"/>
          <p14:tracePt t="42355" x="5686425" y="2714625"/>
          <p14:tracePt t="42372" x="5757863" y="2714625"/>
          <p14:tracePt t="42388" x="5843588" y="2714625"/>
          <p14:tracePt t="42405" x="5915025" y="2714625"/>
          <p14:tracePt t="42421" x="5972175" y="2714625"/>
          <p14:tracePt t="42438" x="6043613" y="2714625"/>
          <p14:tracePt t="42455" x="6086475" y="2714625"/>
          <p14:tracePt t="42472" x="6129338" y="2743200"/>
          <p14:tracePt t="42488" x="6143625" y="2743200"/>
          <p14:tracePt t="42505" x="6157913" y="2743200"/>
          <p14:tracePt t="42649" x="6157913" y="2757488"/>
          <p14:tracePt t="42658" x="6000750" y="2786063"/>
          <p14:tracePt t="42672" x="5815013" y="2843213"/>
          <p14:tracePt t="42688" x="5457825" y="2928938"/>
          <p14:tracePt t="42705" x="5229225" y="2986088"/>
          <p14:tracePt t="42722" x="5057775" y="3028950"/>
          <p14:tracePt t="42739" x="4914900" y="3043238"/>
          <p14:tracePt t="42755" x="4800600" y="3043238"/>
          <p14:tracePt t="42772" x="4729163" y="3043238"/>
          <p14:tracePt t="42788" x="4657725" y="3043238"/>
          <p14:tracePt t="42805" x="4643438" y="3043238"/>
          <p14:tracePt t="42955" x="4629150" y="3043238"/>
          <p14:tracePt t="42963" x="4629150" y="3028950"/>
          <p14:tracePt t="42972" x="4600575" y="3014663"/>
          <p14:tracePt t="42988" x="4586288" y="2986088"/>
          <p14:tracePt t="43005" x="4572000" y="2971800"/>
          <p14:tracePt t="43021" x="4557713" y="2957513"/>
          <p14:tracePt t="43146" x="4557713" y="2943225"/>
          <p14:tracePt t="43322" x="4586288" y="2943225"/>
          <p14:tracePt t="44226" x="4629150" y="2943225"/>
          <p14:tracePt t="44234" x="4643438" y="2928938"/>
          <p14:tracePt t="44242" x="4714875" y="2914650"/>
          <p14:tracePt t="44255" x="4786313" y="2914650"/>
          <p14:tracePt t="44271" x="4886325" y="2886075"/>
          <p14:tracePt t="44288" x="4914900" y="2871788"/>
          <p14:tracePt t="44442" x="4957763" y="2871788"/>
          <p14:tracePt t="44443" x="5000625" y="2871788"/>
          <p14:tracePt t="44455" x="5014913" y="2871788"/>
          <p14:tracePt t="44471" x="5043488" y="2843213"/>
          <p14:tracePt t="44488" x="5057775" y="2843213"/>
          <p14:tracePt t="44505" x="5072063" y="2843213"/>
          <p14:tracePt t="44522" x="5100638" y="2843213"/>
          <p14:tracePt t="44537" x="5114925" y="2843213"/>
          <p14:tracePt t="44555" x="5157788" y="2843213"/>
          <p14:tracePt t="44571" x="5186363" y="2828925"/>
          <p14:tracePt t="44588" x="5243513" y="2814638"/>
          <p14:tracePt t="44605" x="5286375" y="2814638"/>
          <p14:tracePt t="44622" x="5357813" y="2814638"/>
          <p14:tracePt t="44637" x="5457825" y="2786063"/>
          <p14:tracePt t="44655" x="5572125" y="2771775"/>
          <p14:tracePt t="44671" x="5672138" y="2757488"/>
          <p14:tracePt t="44688" x="5772150" y="2757488"/>
          <p14:tracePt t="44705" x="5843588" y="2743200"/>
          <p14:tracePt t="44722" x="5857875" y="2743200"/>
          <p14:tracePt t="44898" x="5829300" y="2743200"/>
          <p14:tracePt t="44906" x="5715000" y="2771775"/>
          <p14:tracePt t="44906" x="5672138" y="2771775"/>
          <p14:tracePt t="44922" x="5557838" y="2800350"/>
          <p14:tracePt t="44938" x="5429250" y="2828925"/>
          <p14:tracePt t="44955" x="5400675" y="2828925"/>
          <p14:tracePt t="44971" x="5372100" y="2843213"/>
          <p14:tracePt t="44988" x="5357813" y="2843213"/>
          <p14:tracePt t="45005" x="5314950" y="2857500"/>
          <p14:tracePt t="45021" x="5286375" y="2857500"/>
          <p14:tracePt t="45038" x="5243513" y="2857500"/>
          <p14:tracePt t="45218" x="5214938" y="2857500"/>
          <p14:tracePt t="45226" x="5143500" y="2871788"/>
          <p14:tracePt t="45239" x="5043488" y="2886075"/>
          <p14:tracePt t="45255" x="4929188" y="2886075"/>
          <p14:tracePt t="45272" x="4814888" y="2928938"/>
          <p14:tracePt t="45288" x="4786313" y="2928938"/>
          <p14:tracePt t="45305" x="4729163" y="2943225"/>
          <p14:tracePt t="45321" x="4700588" y="2943225"/>
          <p14:tracePt t="45338" x="4686300" y="2957513"/>
          <p14:tracePt t="45355" x="4614863" y="2986088"/>
          <p14:tracePt t="45371" x="4500563" y="3100388"/>
          <p14:tracePt t="45388" x="4414838" y="3157538"/>
          <p14:tracePt t="45404" x="4371975" y="3200400"/>
          <p14:tracePt t="45421" x="4357688" y="3200400"/>
          <p14:tracePt t="45490" x="4343400" y="3228975"/>
          <p14:tracePt t="45497" x="4329113" y="3243263"/>
          <p14:tracePt t="45521" x="4314825" y="3257550"/>
          <p14:tracePt t="45521" x="4314825" y="3271838"/>
          <p14:tracePt t="45554" x="4314825" y="3286125"/>
          <p14:tracePt t="45555" x="4314825" y="3300413"/>
          <p14:tracePt t="45571" x="4357688" y="3300413"/>
          <p14:tracePt t="45588" x="4400550" y="3300413"/>
          <p14:tracePt t="45605" x="4443413" y="3314700"/>
          <p14:tracePt t="45621" x="4529138" y="3314700"/>
          <p14:tracePt t="45637" x="4586288" y="3314700"/>
          <p14:tracePt t="45654" x="4657725" y="3314700"/>
          <p14:tracePt t="45671" x="4700588" y="3314700"/>
          <p14:tracePt t="45687" x="4757738" y="3314700"/>
          <p14:tracePt t="45704" x="4814888" y="3314700"/>
          <p14:tracePt t="45721" x="4886325" y="3314700"/>
          <p14:tracePt t="45770" x="4900613" y="3314700"/>
          <p14:tracePt t="45791" x="4914900" y="3300413"/>
          <p14:tracePt t="45890" x="4872038" y="3300413"/>
          <p14:tracePt t="45894" x="4814888" y="3314700"/>
          <p14:tracePt t="45905" x="4629150" y="3343275"/>
          <p14:tracePt t="45922" x="4443413" y="3414713"/>
          <p14:tracePt t="45938" x="4214813" y="3486150"/>
          <p14:tracePt t="45955" x="4129088" y="3500438"/>
          <p14:tracePt t="45972" x="4114800" y="3500438"/>
          <p14:tracePt t="46106" x="4129088" y="3500438"/>
          <p14:tracePt t="46114" x="4143375" y="3500438"/>
          <p14:tracePt t="46123" x="4186238" y="3500438"/>
          <p14:tracePt t="46138" x="4229100" y="3500438"/>
          <p14:tracePt t="46154" x="4257675" y="3486150"/>
          <p14:tracePt t="46172" x="4271963" y="3486150"/>
          <p14:tracePt t="46188" x="4314825" y="3471863"/>
          <p14:tracePt t="46205" x="4357688" y="3471863"/>
          <p14:tracePt t="46221" x="4371975" y="3471863"/>
          <p14:tracePt t="46238" x="4414838" y="3443288"/>
          <p14:tracePt t="46254" x="4443413" y="3443288"/>
          <p14:tracePt t="46271" x="4486275" y="3443288"/>
          <p14:tracePt t="46287" x="4500563" y="3429000"/>
          <p14:tracePt t="46321" x="4514850" y="3429000"/>
          <p14:tracePt t="46386" x="4529138" y="3429000"/>
          <p14:tracePt t="46386" x="4543425" y="3414713"/>
          <p14:tracePt t="46411" x="4557713" y="3414713"/>
          <p14:tracePt t="46419" x="4572000" y="3414713"/>
          <p14:tracePt t="46426" x="4586288" y="3414713"/>
          <p14:tracePt t="46547" x="4600575" y="3414713"/>
          <p14:tracePt t="46555" x="4614863" y="3414713"/>
          <p14:tracePt t="46558" x="4643438" y="3400425"/>
          <p14:tracePt t="46572" x="4657725" y="3400425"/>
          <p14:tracePt t="46587" x="4686300" y="3400425"/>
          <p14:tracePt t="46604" x="4714875" y="3400425"/>
          <p14:tracePt t="46621" x="4729163" y="3400425"/>
          <p14:tracePt t="46638" x="4743450" y="3400425"/>
          <p14:tracePt t="46682" x="4757738" y="3400425"/>
          <p14:tracePt t="46689" x="4786313" y="3400425"/>
          <p14:tracePt t="46704" x="4800600" y="3400425"/>
          <p14:tracePt t="46906" x="4829175" y="3400425"/>
          <p14:tracePt t="46915" x="4843463" y="3400425"/>
          <p14:tracePt t="46922" x="4886325" y="3386138"/>
          <p14:tracePt t="46962" x="4900613" y="3386138"/>
          <p14:tracePt t="46978" x="4929188" y="3386138"/>
          <p14:tracePt t="46988" x="4957763" y="3371850"/>
          <p14:tracePt t="47042" x="4972050" y="3371850"/>
          <p14:tracePt t="47053" x="5000625" y="3371850"/>
          <p14:tracePt t="47071" x="5014913" y="3371850"/>
          <p14:tracePt t="47088" x="5057775" y="3357563"/>
          <p14:tracePt t="47104" x="5072063" y="3357563"/>
          <p14:tracePt t="47419" x="5086350" y="3357563"/>
          <p14:tracePt t="47419" x="5114925" y="3357563"/>
          <p14:tracePt t="47438" x="5129213" y="3357563"/>
          <p14:tracePt t="47455" x="5157788" y="3328988"/>
          <p14:tracePt t="47471" x="5214938" y="3328988"/>
          <p14:tracePt t="47488" x="5257800" y="3314700"/>
          <p14:tracePt t="47505" x="5329238" y="3286125"/>
          <p14:tracePt t="47521" x="5429250" y="3257550"/>
          <p14:tracePt t="47537" x="5443538" y="3243263"/>
          <p14:tracePt t="47537" x="5457825" y="3243263"/>
          <p14:tracePt t="47554" x="5500688" y="3243263"/>
          <p14:tracePt t="47571" x="5514975" y="3243263"/>
          <p14:tracePt t="47795" x="5529263" y="3243263"/>
          <p14:tracePt t="48059" x="5543550" y="3243263"/>
          <p14:tracePt t="48066" x="5557838" y="3243263"/>
          <p14:tracePt t="48074" x="5629275" y="3243263"/>
          <p14:tracePt t="48088" x="5715000" y="3243263"/>
          <p14:tracePt t="48104" x="5800725" y="3243263"/>
          <p14:tracePt t="48121" x="5929313" y="3243263"/>
          <p14:tracePt t="48138" x="5986463" y="3243263"/>
          <p14:tracePt t="48155" x="6015038" y="3243263"/>
          <p14:tracePt t="48203" x="6029325" y="3243263"/>
          <p14:tracePt t="48208" x="6015038" y="3357563"/>
          <p14:tracePt t="48220" x="5972175" y="3443288"/>
          <p14:tracePt t="48237" x="5915025" y="3571875"/>
          <p14:tracePt t="48254" x="5872163" y="3629025"/>
          <p14:tracePt t="48270" x="5857875" y="3657600"/>
          <p14:tracePt t="48305" x="5857875" y="3671888"/>
          <p14:tracePt t="48322" x="5857875" y="3686175"/>
          <p14:tracePt t="48322" x="5829300" y="3714750"/>
          <p14:tracePt t="48340" x="5786438" y="3743325"/>
          <p14:tracePt t="48340" x="5700713" y="3786188"/>
          <p14:tracePt t="48355" x="5529263" y="3900488"/>
          <p14:tracePt t="48371" x="5214938" y="4000500"/>
          <p14:tracePt t="48388" x="4943475" y="4043363"/>
          <p14:tracePt t="48404" x="4843463" y="4043363"/>
          <p14:tracePt t="48420" x="4814888" y="4043363"/>
          <p14:tracePt t="48459" x="4814888" y="4029075"/>
          <p14:tracePt t="48467" x="4857750" y="3986213"/>
          <p14:tracePt t="48471" x="4900613" y="3929063"/>
          <p14:tracePt t="48487" x="4957763" y="3900488"/>
          <p14:tracePt t="48505" x="4972050" y="3900488"/>
          <p14:tracePt t="48546" x="4972050" y="3886200"/>
          <p14:tracePt t="48555" x="4886325" y="3886200"/>
          <p14:tracePt t="48571" x="4843463" y="3886200"/>
          <p14:tracePt t="48588" x="4814888" y="3886200"/>
          <p14:tracePt t="48795" x="4786313" y="3886200"/>
          <p14:tracePt t="48799" x="4743450" y="3886200"/>
          <p14:tracePt t="48805" x="4714875" y="3900488"/>
          <p14:tracePt t="49011" x="4686300" y="3900488"/>
          <p14:tracePt t="49019" x="4672013" y="3814763"/>
          <p14:tracePt t="49038" x="4657725" y="3729038"/>
          <p14:tracePt t="49054" x="4657725" y="3657600"/>
          <p14:tracePt t="49071" x="4643438" y="3600450"/>
          <p14:tracePt t="49087" x="4643438" y="3571875"/>
          <p14:tracePt t="49104" x="4643438" y="3543300"/>
          <p14:tracePt t="49121" x="4643438" y="3529013"/>
          <p14:tracePt t="49137" x="4643438" y="3500438"/>
          <p14:tracePt t="49154" x="4629150" y="3486150"/>
          <p14:tracePt t="49283" x="4614863" y="3471863"/>
          <p14:tracePt t="49315" x="4600575" y="3471863"/>
          <p14:tracePt t="49442" x="4629150" y="3514725"/>
          <p14:tracePt t="49454" x="4686300" y="3571875"/>
          <p14:tracePt t="49459" x="4743450" y="3657600"/>
          <p14:tracePt t="49472" x="4843463" y="3714750"/>
          <p14:tracePt t="49487" x="4929188" y="3771900"/>
          <p14:tracePt t="49504" x="5000625" y="3843338"/>
          <p14:tracePt t="49520" x="5086350" y="3929063"/>
          <p14:tracePt t="49537" x="5172075" y="3971925"/>
          <p14:tracePt t="49554" x="5300663" y="4057650"/>
          <p14:tracePt t="49571" x="5386388" y="4071938"/>
          <p14:tracePt t="49587" x="5429250" y="4086225"/>
          <p14:tracePt t="49604" x="5472113" y="4086225"/>
          <p14:tracePt t="49620" x="5543550" y="4086225"/>
          <p14:tracePt t="49637" x="5572125" y="4086225"/>
          <p14:tracePt t="49654" x="5614988" y="4057650"/>
          <p14:tracePt t="49691" x="5614988" y="4043363"/>
          <p14:tracePt t="49694" x="5614988" y="4014788"/>
          <p14:tracePt t="49704" x="5629275" y="3986213"/>
          <p14:tracePt t="49720" x="5629275" y="3957638"/>
          <p14:tracePt t="49737" x="5629275" y="3929063"/>
          <p14:tracePt t="49754" x="5629275" y="3900488"/>
          <p14:tracePt t="49771" x="5643563" y="3857625"/>
          <p14:tracePt t="49787" x="5643563" y="3829050"/>
          <p14:tracePt t="49804" x="5643563" y="3800475"/>
          <p14:tracePt t="49820" x="5643563" y="3786188"/>
          <p14:tracePt t="49838" x="5643563" y="3771900"/>
          <p14:tracePt t="49854" x="5643563" y="3757613"/>
          <p14:tracePt t="49871" x="5643563" y="3729038"/>
          <p14:tracePt t="49887" x="5657850" y="3714750"/>
          <p14:tracePt t="49971" x="5672138" y="3700463"/>
          <p14:tracePt t="49990" x="5686425" y="3686175"/>
          <p14:tracePt t="50004" x="5700713" y="3657600"/>
          <p14:tracePt t="50020" x="5715000" y="3657600"/>
          <p14:tracePt t="50038" x="5715000" y="3643313"/>
          <p14:tracePt t="50163" x="5715000" y="3629025"/>
          <p14:tracePt t="50187" x="5700713" y="3629025"/>
          <p14:tracePt t="50188" x="5686425" y="3629025"/>
          <p14:tracePt t="50452" x="5657850" y="3629025"/>
          <p14:tracePt t="50453" x="5472113" y="3614738"/>
          <p14:tracePt t="50471" x="5257800" y="3600450"/>
          <p14:tracePt t="50488" x="5029200" y="3586163"/>
          <p14:tracePt t="50504" x="4857750" y="3557588"/>
          <p14:tracePt t="50520" x="4786313" y="3557588"/>
          <p14:tracePt t="50955" x="4814888" y="3571875"/>
          <p14:tracePt t="50963" x="4886325" y="3629025"/>
          <p14:tracePt t="50963" x="4914900" y="3643313"/>
          <p14:tracePt t="50980" x="4957763" y="3671888"/>
          <p14:tracePt t="50988" x="4986338" y="3686175"/>
          <p14:tracePt t="51027" x="5014913" y="3700463"/>
          <p14:tracePt t="51035" x="5029200" y="3700463"/>
          <p14:tracePt t="51091" x="5057775" y="3700463"/>
          <p14:tracePt t="51105" x="5072063" y="3700463"/>
          <p14:tracePt t="51275" x="5100638" y="3700463"/>
          <p14:tracePt t="51307" x="5114925" y="3700463"/>
          <p14:tracePt t="51472" x="5143500" y="3757613"/>
          <p14:tracePt t="51476" x="5143500" y="3771900"/>
          <p14:tracePt t="51488" x="5143500" y="3800475"/>
          <p14:tracePt t="51504" x="5143500" y="3814763"/>
          <p14:tracePt t="51520" x="5143500" y="3829050"/>
          <p14:tracePt t="51537" x="5143500" y="3843338"/>
          <p14:tracePt t="51554" x="5143500" y="3857625"/>
          <p14:tracePt t="51571" x="5129213" y="3857625"/>
          <p14:tracePt t="51587" x="5100638" y="3857625"/>
          <p14:tracePt t="51627" x="5086350" y="3871913"/>
          <p14:tracePt t="51640" x="5072063" y="3871913"/>
          <p14:tracePt t="51654" x="5057775" y="3871913"/>
          <p14:tracePt t="51670" x="5029200" y="3871913"/>
          <p14:tracePt t="51687" x="5014913" y="3886200"/>
          <p14:tracePt t="51704" x="5000625" y="3886200"/>
          <p14:tracePt t="51721" x="4986338" y="3886200"/>
          <p14:tracePt t="51737" x="4943475" y="3886200"/>
          <p14:tracePt t="51770" x="4929188" y="3900488"/>
          <p14:tracePt t="51770" x="4857750" y="3900488"/>
          <p14:tracePt t="51788" x="4743450" y="3900488"/>
          <p14:tracePt t="51803" x="4614863" y="3900488"/>
          <p14:tracePt t="51820" x="4486275" y="3886200"/>
          <p14:tracePt t="51837" x="4400550" y="3857625"/>
          <p14:tracePt t="51854" x="4371975" y="3843338"/>
          <p14:tracePt t="51994" x="4371975" y="3829050"/>
          <p14:tracePt t="52043" x="4386263" y="3829050"/>
          <p14:tracePt t="52083" x="4400550" y="3829050"/>
          <p14:tracePt t="52100" x="4429125" y="3829050"/>
          <p14:tracePt t="52123" x="4443413" y="3829050"/>
          <p14:tracePt t="52148" x="4457700" y="3829050"/>
          <p14:tracePt t="52169" x="4471988" y="3829050"/>
          <p14:tracePt t="52307" x="4500563" y="3829050"/>
          <p14:tracePt t="52339" x="4514850" y="3829050"/>
          <p14:tracePt t="52351" x="4529138" y="3829050"/>
          <p14:tracePt t="52370" x="4614863" y="3900488"/>
          <p14:tracePt t="52386" x="4629150" y="3929063"/>
          <p14:tracePt t="52404" x="4643438" y="3943350"/>
          <p14:tracePt t="52420" x="4672013" y="3943350"/>
          <p14:tracePt t="52437" x="4672013" y="3957638"/>
          <p14:tracePt t="52454" x="4686300" y="3957638"/>
          <p14:tracePt t="52470" x="4700588" y="3957638"/>
          <p14:tracePt t="52487" x="4714875" y="3957638"/>
          <p14:tracePt t="52504" x="4757738" y="3957638"/>
          <p14:tracePt t="52520" x="4786313" y="3971925"/>
          <p14:tracePt t="52537" x="4843463" y="3971925"/>
          <p14:tracePt t="52553" x="4929188" y="3986213"/>
          <p14:tracePt t="52553" x="4957763" y="3986213"/>
          <p14:tracePt t="52570" x="4986338" y="3986213"/>
          <p14:tracePt t="52586" x="5100638" y="4000500"/>
          <p14:tracePt t="52604" x="5143500" y="4029075"/>
          <p14:tracePt t="52620" x="5157788" y="4029075"/>
          <p14:tracePt t="52762" x="5129213" y="4043363"/>
          <p14:tracePt t="52772" x="5100638" y="4043363"/>
          <p14:tracePt t="52772" x="5072063" y="4043363"/>
          <p14:tracePt t="52787" x="5043488" y="4057650"/>
          <p14:tracePt t="52804" x="5029200" y="4057650"/>
          <p14:tracePt t="52820" x="4986338" y="4057650"/>
          <p14:tracePt t="52837" x="4929188" y="4057650"/>
          <p14:tracePt t="52854" x="4886325" y="4057650"/>
          <p14:tracePt t="52870" x="4843463" y="4057650"/>
          <p14:tracePt t="52908" x="4829175" y="4057650"/>
          <p14:tracePt t="52972" x="4814888" y="4057650"/>
          <p14:tracePt t="52980" x="4786313" y="4057650"/>
          <p14:tracePt t="52993" x="4757738" y="4057650"/>
          <p14:tracePt t="53004" x="4714875" y="4043363"/>
          <p14:tracePt t="53020" x="4700588" y="4043363"/>
          <p14:tracePt t="53037" x="4657725" y="4014788"/>
          <p14:tracePt t="53054" x="4643438" y="4014788"/>
          <p14:tracePt t="53071" x="4600575" y="4000500"/>
          <p14:tracePt t="53087" x="4586288" y="3986213"/>
          <p14:tracePt t="53131" x="4572000" y="3986213"/>
          <p14:tracePt t="53948" x="4529138" y="3971925"/>
          <p14:tracePt t="53986" x="4514850" y="3971925"/>
          <p14:tracePt t="54036" x="4500563" y="3957638"/>
          <p14:tracePt t="54083" x="4486275" y="3957638"/>
          <p14:tracePt t="54139" x="4457700" y="3943350"/>
          <p14:tracePt t="54188" x="4443413" y="3943350"/>
          <p14:tracePt t="54203" x="4443413" y="3929063"/>
          <p14:tracePt t="54409" x="4457700" y="3929063"/>
          <p14:tracePt t="54443" x="4471988" y="3929063"/>
          <p14:tracePt t="54460" x="4486275" y="3929063"/>
          <p14:tracePt t="54475" x="4500563" y="3929063"/>
          <p14:tracePt t="54487" x="4514850" y="3929063"/>
          <p14:tracePt t="54504" x="4529138" y="3929063"/>
          <p14:tracePt t="54540" x="4543425" y="3929063"/>
          <p14:tracePt t="54556" x="4557713" y="3929063"/>
          <p14:tracePt t="54571" x="4572000" y="3929063"/>
          <p14:tracePt t="54587" x="4586288" y="3929063"/>
          <p14:tracePt t="54628" x="4600575" y="3929063"/>
          <p14:tracePt t="54636" x="4614863" y="3929063"/>
          <p14:tracePt t="54675" x="4629150" y="3929063"/>
          <p14:tracePt t="54691" x="4643438" y="3929063"/>
          <p14:tracePt t="54691" x="4672013" y="3929063"/>
          <p14:tracePt t="54708" x="4686300" y="3929063"/>
          <p14:tracePt t="54720" x="4700588" y="3929063"/>
          <p14:tracePt t="54737" x="4714875" y="3929063"/>
          <p14:tracePt t="54754" x="4729163" y="3929063"/>
          <p14:tracePt t="54770" x="4757738" y="3929063"/>
          <p14:tracePt t="54789" x="4772025" y="3929063"/>
          <p14:tracePt t="54803" x="4786313" y="3929063"/>
          <p14:tracePt t="54820" x="4800600" y="3929063"/>
          <p14:tracePt t="54837" x="4814888" y="3929063"/>
          <p14:tracePt t="54854" x="4829175" y="3929063"/>
          <p14:tracePt t="54870" x="4843463" y="3929063"/>
          <p14:tracePt t="54908" x="4857750" y="3929063"/>
          <p14:tracePt t="54931" x="4872038" y="3929063"/>
          <p14:tracePt t="54954" x="4886325" y="3929063"/>
          <p14:tracePt t="54955" x="4900613" y="3929063"/>
          <p14:tracePt t="54970" x="4914900" y="3929063"/>
          <p14:tracePt t="55028" x="4929188" y="3929063"/>
          <p14:tracePt t="55060" x="4957763" y="3929063"/>
          <p14:tracePt t="55069" x="4972050" y="3943350"/>
          <p14:tracePt t="55092" x="4986338" y="3943350"/>
          <p14:tracePt t="55103" x="5000625" y="3943350"/>
          <p14:tracePt t="55105" x="5057775" y="3943350"/>
          <p14:tracePt t="55120" x="5086350" y="3957638"/>
          <p14:tracePt t="55137" x="5200650" y="3971925"/>
          <p14:tracePt t="55154" x="5314950" y="4000500"/>
          <p14:tracePt t="55170" x="5414963" y="4000500"/>
          <p14:tracePt t="55187" x="5500688" y="4043363"/>
          <p14:tracePt t="55204" x="5557838" y="4043363"/>
          <p14:tracePt t="55219" x="5572125" y="4043363"/>
          <p14:tracePt t="55300" x="5586413" y="4043363"/>
          <p14:tracePt t="55303" x="5600700" y="4043363"/>
          <p14:tracePt t="55340" x="5614988" y="4043363"/>
          <p14:tracePt t="55353" x="5629275" y="4043363"/>
          <p14:tracePt t="55353" x="5672138" y="4043363"/>
          <p14:tracePt t="55370" x="5743575" y="4029075"/>
          <p14:tracePt t="55387" x="5786438" y="4014788"/>
          <p14:tracePt t="55404" x="5829300" y="4000500"/>
          <p14:tracePt t="55419" x="5857875" y="4000500"/>
          <p14:tracePt t="55459" x="5872163" y="4000500"/>
          <p14:tracePt t="55459" x="5900738" y="3986213"/>
          <p14:tracePt t="55484" x="5929313" y="3971925"/>
          <p14:tracePt t="55515" x="5943600" y="3971925"/>
          <p14:tracePt t="55540" x="5957888" y="3971925"/>
          <p14:tracePt t="55548" x="5972175" y="3971925"/>
          <p14:tracePt t="55564" x="5986463" y="3971925"/>
          <p14:tracePt t="55588" x="6000750" y="3971925"/>
          <p14:tracePt t="55588" x="6000750" y="3957638"/>
          <p14:tracePt t="55940" x="5957888" y="3957638"/>
          <p14:tracePt t="55954" x="5843588" y="3986213"/>
          <p14:tracePt t="55955" x="5557838" y="4043363"/>
          <p14:tracePt t="55970" x="5314950" y="4100513"/>
          <p14:tracePt t="55986" x="5129213" y="4114800"/>
          <p14:tracePt t="56004" x="5086350" y="4129088"/>
          <p14:tracePt t="56020" x="5057775" y="4129088"/>
          <p14:tracePt t="56036" x="5043488" y="4129088"/>
          <p14:tracePt t="56053" x="4972050" y="4129088"/>
          <p14:tracePt t="56070" x="4872038" y="4129088"/>
          <p14:tracePt t="56086" x="4743450" y="4129088"/>
          <p14:tracePt t="56103" x="4529138" y="4143375"/>
          <p14:tracePt t="56120" x="4414838" y="4157663"/>
          <p14:tracePt t="56137" x="4357688" y="4157663"/>
          <p14:tracePt t="56153" x="4343400" y="4157663"/>
          <p14:tracePt t="56372" x="4357688" y="4157663"/>
          <p14:tracePt t="56387" x="4371975" y="4157663"/>
          <p14:tracePt t="56388" x="4400550" y="4157663"/>
          <p14:tracePt t="56403" x="4414838" y="4157663"/>
          <p14:tracePt t="56420" x="4429125" y="4157663"/>
          <p14:tracePt t="56572" x="4443413" y="4157663"/>
          <p14:tracePt t="56587" x="4429125" y="4157663"/>
          <p14:tracePt t="56603" x="4414838" y="4200525"/>
          <p14:tracePt t="56620" x="4400550" y="4229100"/>
          <p14:tracePt t="56668" x="4400550" y="4243388"/>
          <p14:tracePt t="56741" x="4386263" y="4243388"/>
          <p14:tracePt t="56757" x="4371975" y="4257675"/>
          <p14:tracePt t="56827" x="4357688" y="4257675"/>
          <p14:tracePt t="57060" x="4371975" y="4257675"/>
          <p14:tracePt t="57140" x="4371975" y="4271963"/>
          <p14:tracePt t="57164" x="4386263" y="4271963"/>
          <p14:tracePt t="57196" x="4400550" y="4271963"/>
          <p14:tracePt t="57219" x="4429125" y="4271963"/>
          <p14:tracePt t="57220" x="4443413" y="4271963"/>
          <p14:tracePt t="57236" x="4457700" y="4271963"/>
          <p14:tracePt t="57276" x="4471988" y="4271963"/>
          <p14:tracePt t="57308" x="4486275" y="4271963"/>
          <p14:tracePt t="57477" x="4500563" y="4271963"/>
          <p14:tracePt t="57524" x="4514850" y="4271963"/>
          <p14:tracePt t="57563" x="4529138" y="4271963"/>
          <p14:tracePt t="57596" x="4543425" y="4257675"/>
          <p14:tracePt t="57603" x="4772025" y="4186238"/>
          <p14:tracePt t="57620" x="4943475" y="4129088"/>
          <p14:tracePt t="57636" x="5086350" y="4086225"/>
          <p14:tracePt t="57653" x="5114925" y="4071938"/>
          <p14:tracePt t="57670" x="5129213" y="4071938"/>
          <p14:tracePt t="57687" x="5186363" y="4071938"/>
          <p14:tracePt t="57703" x="5243513" y="4100513"/>
          <p14:tracePt t="57720" x="5272088" y="4129088"/>
          <p14:tracePt t="57737" x="5300663" y="4157663"/>
          <p14:tracePt t="57753" x="5314950" y="4171950"/>
          <p14:tracePt t="57795" x="5314950" y="4186238"/>
          <p14:tracePt t="57807" x="5343525" y="4214813"/>
          <p14:tracePt t="57843" x="5343525" y="4229100"/>
          <p14:tracePt t="57868" x="5343525" y="4257675"/>
          <p14:tracePt t="57988" x="5343525" y="4271963"/>
          <p14:tracePt t="58043" x="5329238" y="4271963"/>
          <p14:tracePt t="58044" x="5314950" y="4271963"/>
          <p14:tracePt t="58076" x="5300663" y="4271963"/>
          <p14:tracePt t="58092" x="5272088" y="4271963"/>
          <p14:tracePt t="58103" x="5257800" y="4271963"/>
          <p14:tracePt t="58108" x="5229225" y="4286250"/>
          <p14:tracePt t="58119" x="5200650" y="4300538"/>
          <p14:tracePt t="58136" x="5129213" y="4300538"/>
          <p14:tracePt t="58153" x="4914900" y="4300538"/>
          <p14:tracePt t="58169" x="4643438" y="4300538"/>
          <p14:tracePt t="58186" x="4386263" y="4300538"/>
          <p14:tracePt t="58203" x="4186238" y="4300538"/>
          <p14:tracePt t="58219" x="4171950" y="4300538"/>
          <p14:tracePt t="58349" x="4186238" y="4300538"/>
          <p14:tracePt t="58364" x="4200525" y="4300538"/>
          <p14:tracePt t="58364" x="4214813" y="4300538"/>
          <p14:tracePt t="58397" x="4229100" y="4300538"/>
          <p14:tracePt t="58405" x="4243388" y="4300538"/>
          <p14:tracePt t="58420" x="4271963" y="4300538"/>
          <p14:tracePt t="58437" x="4286250" y="4300538"/>
          <p14:tracePt t="58454" x="4314825" y="4300538"/>
          <p14:tracePt t="58469" x="4357688" y="4300538"/>
          <p14:tracePt t="58508" x="4371975" y="4300538"/>
          <p14:tracePt t="58516" x="4386263" y="4300538"/>
          <p14:tracePt t="58523" x="4400550" y="4300538"/>
          <p14:tracePt t="58537" x="4429125" y="4300538"/>
          <p14:tracePt t="58553" x="4457700" y="4300538"/>
          <p14:tracePt t="58570" x="4500563" y="4300538"/>
          <p14:tracePt t="58586" x="4543425" y="4314825"/>
          <p14:tracePt t="58604" x="4729163" y="4386263"/>
          <p14:tracePt t="58620" x="4914900" y="4443413"/>
          <p14:tracePt t="58637" x="5143500" y="4514850"/>
          <p14:tracePt t="58653" x="5400675" y="4557713"/>
          <p14:tracePt t="58670" x="5600700" y="4586288"/>
          <p14:tracePt t="58687" x="5829300" y="4586288"/>
          <p14:tracePt t="58703" x="6015038" y="4586288"/>
          <p14:tracePt t="58719" x="6172200" y="4586288"/>
          <p14:tracePt t="58736" x="6272213" y="4543425"/>
          <p14:tracePt t="58753" x="6286500" y="4543425"/>
          <p14:tracePt t="59005" x="6272213" y="4543425"/>
          <p14:tracePt t="59013" x="6143625" y="4543425"/>
          <p14:tracePt t="59019" x="5943600" y="4543425"/>
          <p14:tracePt t="59036" x="5643563" y="4572000"/>
          <p14:tracePt t="59053" x="5314950" y="4629150"/>
          <p14:tracePt t="59070" x="4986338" y="4672013"/>
          <p14:tracePt t="59086" x="4743450" y="4729163"/>
          <p14:tracePt t="59103" x="4543425" y="4772025"/>
          <p14:tracePt t="59120" x="4400550" y="4772025"/>
          <p14:tracePt t="59137" x="4329113" y="4772025"/>
          <p14:tracePt t="59153" x="4257675" y="4772025"/>
          <p14:tracePt t="59170" x="4186238" y="4772025"/>
          <p14:tracePt t="59186" x="4086225" y="4772025"/>
          <p14:tracePt t="59204" x="4000500" y="4772025"/>
          <p14:tracePt t="59219" x="3971925" y="4772025"/>
          <p14:tracePt t="59395" x="3971925" y="4757738"/>
          <p14:tracePt t="59405" x="3971925" y="4714875"/>
          <p14:tracePt t="59406" x="4014788" y="4629150"/>
          <p14:tracePt t="59420" x="4043363" y="4572000"/>
          <p14:tracePt t="59436" x="4071938" y="4543425"/>
          <p14:tracePt t="59453" x="4086225" y="4514850"/>
          <p14:tracePt t="59604" x="4086225" y="4500563"/>
          <p14:tracePt t="59611" x="4143375" y="4486275"/>
          <p14:tracePt t="59621" x="4186238" y="4471988"/>
          <p14:tracePt t="59621" x="4257675" y="4457700"/>
          <p14:tracePt t="59638" x="4371975" y="4429125"/>
          <p14:tracePt t="59653" x="4486275" y="4414838"/>
          <p14:tracePt t="59670" x="4600575" y="4386263"/>
          <p14:tracePt t="59686" x="4686300" y="4371975"/>
          <p14:tracePt t="59703" x="4743450" y="4357688"/>
          <p14:tracePt t="59719" x="4757738" y="4357688"/>
          <p14:tracePt t="60181" x="4772025" y="4357688"/>
          <p14:tracePt t="60277" x="4786313" y="4343400"/>
          <p14:tracePt t="60285" x="4872038" y="4329113"/>
          <p14:tracePt t="60303" x="4929188" y="4314825"/>
          <p14:tracePt t="60320" x="5000625" y="4286250"/>
          <p14:tracePt t="60336" x="5057775" y="4243388"/>
          <p14:tracePt t="60354" x="5114925" y="4214813"/>
          <p14:tracePt t="60369" x="5143500" y="4171950"/>
          <p14:tracePt t="60386" x="5172075" y="4129088"/>
          <p14:tracePt t="60403" x="5200650" y="4100513"/>
          <p14:tracePt t="60437" x="5200650" y="4086225"/>
          <p14:tracePt t="60565" x="5200650" y="4114800"/>
          <p14:tracePt t="60573" x="5214938" y="4186238"/>
          <p14:tracePt t="60573" x="5229225" y="4200525"/>
          <p14:tracePt t="60589" x="5243513" y="4243388"/>
          <p14:tracePt t="60603" x="5243513" y="4271963"/>
          <p14:tracePt t="60619" x="5272088" y="4314825"/>
          <p14:tracePt t="60635" x="5286375" y="4329113"/>
          <p14:tracePt t="60732" x="5286375" y="4343400"/>
          <p14:tracePt t="60772" x="5272088" y="4343400"/>
          <p14:tracePt t="60796" x="5257800" y="4343400"/>
          <p14:tracePt t="60828" x="5243513" y="4343400"/>
          <p14:tracePt t="60835" x="5200650" y="4343400"/>
          <p14:tracePt t="60854" x="5172075" y="4357688"/>
          <p14:tracePt t="60941" x="5157788" y="4357688"/>
          <p14:tracePt t="60997" x="5143500" y="4357688"/>
          <p14:tracePt t="61005" x="5086350" y="4371975"/>
          <p14:tracePt t="61020" x="4972050" y="4386263"/>
          <p14:tracePt t="61035" x="4829175" y="4414838"/>
          <p14:tracePt t="61052" x="4643438" y="4429125"/>
          <p14:tracePt t="61069" x="4457700" y="4457700"/>
          <p14:tracePt t="61086" x="4300538" y="4457700"/>
          <p14:tracePt t="61102" x="4186238" y="4457700"/>
          <p14:tracePt t="61119" x="4086225" y="4457700"/>
          <p14:tracePt t="61135" x="4029075" y="4457700"/>
          <p14:tracePt t="61153" x="4014788" y="4457700"/>
          <p14:tracePt t="61170" x="4000500" y="4457700"/>
          <p14:tracePt t="61212" x="3986213" y="4486275"/>
          <p14:tracePt t="61325" x="4014788" y="4486275"/>
          <p14:tracePt t="61334" x="4029075" y="4486275"/>
          <p14:tracePt t="61354" x="4057650" y="4486275"/>
          <p14:tracePt t="61369" x="4100513" y="4486275"/>
          <p14:tracePt t="61386" x="4129088" y="4486275"/>
          <p14:tracePt t="61403" x="4143375" y="4486275"/>
          <p14:tracePt t="61420" x="4171950" y="4486275"/>
          <p14:tracePt t="61436" x="4214813" y="4471988"/>
          <p14:tracePt t="61453" x="4243388" y="4471988"/>
          <p14:tracePt t="61470" x="4257675" y="4471988"/>
          <p14:tracePt t="61485" x="4271963" y="4471988"/>
          <p14:tracePt t="61503" x="4300538" y="4471988"/>
          <p14:tracePt t="61549" x="4314825" y="4471988"/>
          <p14:tracePt t="61557" x="4329113" y="4471988"/>
          <p14:tracePt t="61572" x="4343400" y="4471988"/>
          <p14:tracePt t="61586" x="4357688" y="4486275"/>
          <p14:tracePt t="61603" x="4386263" y="4514850"/>
          <p14:tracePt t="61620" x="4414838" y="4529138"/>
          <p14:tracePt t="61636" x="4471988" y="4572000"/>
          <p14:tracePt t="61653" x="4514850" y="4586288"/>
          <p14:tracePt t="61670" x="4543425" y="4600575"/>
          <p14:tracePt t="61687" x="4586288" y="4600575"/>
          <p14:tracePt t="61702" x="4614863" y="4629150"/>
          <p14:tracePt t="61719" x="4643438" y="4629150"/>
          <p14:tracePt t="61757" x="4657725" y="4629150"/>
          <p14:tracePt t="61770" x="4686300" y="4629150"/>
          <p14:tracePt t="61785" x="4700588" y="4629150"/>
          <p14:tracePt t="61803" x="4729163" y="4629150"/>
          <p14:tracePt t="61820" x="4757738" y="4629150"/>
          <p14:tracePt t="61836" x="4829175" y="4629150"/>
          <p14:tracePt t="61853" x="4872038" y="4614863"/>
          <p14:tracePt t="61869" x="4929188" y="4600575"/>
          <p14:tracePt t="61885" x="4957763" y="4600575"/>
          <p14:tracePt t="61903" x="4972050" y="4600575"/>
          <p14:tracePt t="61919" x="4986338" y="4600575"/>
          <p14:tracePt t="62045" x="5014913" y="4600575"/>
          <p14:tracePt t="62172" x="0" y="0"/>
        </p14:tracePtLst>
        <p14:tracePtLst>
          <p14:tracePt t="63453" x="4243388" y="4872038"/>
          <p14:tracePt t="63733" x="4257675" y="4872038"/>
          <p14:tracePt t="63741" x="4314825" y="4872038"/>
          <p14:tracePt t="63753" x="4343400" y="4872038"/>
          <p14:tracePt t="63769" x="4400550" y="4872038"/>
          <p14:tracePt t="63786" x="4414838" y="4872038"/>
          <p14:tracePt t="63803" x="4443413" y="4872038"/>
          <p14:tracePt t="63836" x="4457700" y="4872038"/>
          <p14:tracePt t="63836" x="4471988" y="4872038"/>
          <p14:tracePt t="63853" x="4486275" y="4872038"/>
          <p14:tracePt t="63869" x="4514850" y="4872038"/>
          <p14:tracePt t="63886" x="4529138" y="4872038"/>
          <p14:tracePt t="63902" x="4543425" y="4872038"/>
          <p14:tracePt t="63919" x="4557713" y="4872038"/>
          <p14:tracePt t="63965" x="4586288" y="4872038"/>
          <p14:tracePt t="64294" x="4600575" y="4872038"/>
          <p14:tracePt t="64301" x="4686300" y="4914900"/>
          <p14:tracePt t="64319" x="4700588" y="4929188"/>
          <p14:tracePt t="64335" x="4729163" y="4929188"/>
          <p14:tracePt t="64353" x="4743450" y="4929188"/>
          <p14:tracePt t="64397" x="4757738" y="4929188"/>
          <p14:tracePt t="64501" x="4772025" y="4929188"/>
          <p14:tracePt t="64502" x="4786313" y="4929188"/>
          <p14:tracePt t="64519" x="4814888" y="4929188"/>
          <p14:tracePt t="64536" x="4843463" y="4929188"/>
          <p14:tracePt t="64552" x="4886325" y="4914900"/>
          <p14:tracePt t="64569" x="4914900" y="4914900"/>
          <p14:tracePt t="64586" x="4929188" y="4900613"/>
          <p14:tracePt t="64602" x="4957763" y="4886325"/>
          <p14:tracePt t="64652" x="4972050" y="4886325"/>
          <p14:tracePt t="64685" x="4986338" y="4872038"/>
          <p14:tracePt t="64749" x="5000625" y="4872038"/>
          <p14:tracePt t="64805" x="5014913" y="4872038"/>
          <p14:tracePt t="64821" x="5029200" y="4872038"/>
          <p14:tracePt t="64829" x="5043488" y="4872038"/>
          <p14:tracePt t="64835" x="5100638" y="4857750"/>
          <p14:tracePt t="64853" x="5129213" y="4857750"/>
          <p14:tracePt t="64869" x="5157788" y="4857750"/>
          <p14:tracePt t="64886" x="5200650" y="4843463"/>
          <p14:tracePt t="64902" x="5214938" y="4843463"/>
          <p14:tracePt t="64918" x="5257800" y="4843463"/>
          <p14:tracePt t="64935" x="5272088" y="4829175"/>
          <p14:tracePt t="64952" x="5314950" y="4829175"/>
          <p14:tracePt t="64969" x="5343525" y="4829175"/>
          <p14:tracePt t="65013" x="5357813" y="4829175"/>
          <p14:tracePt t="65021" x="5372100" y="4829175"/>
          <p14:tracePt t="65036" x="5372100" y="4814888"/>
          <p14:tracePt t="65053" x="5400675" y="4814888"/>
          <p14:tracePt t="65070" x="5414963" y="4814888"/>
          <p14:tracePt t="65086" x="5457825" y="4814888"/>
          <p14:tracePt t="65103" x="5500688" y="4814888"/>
          <p14:tracePt t="65118" x="5543550" y="4814888"/>
          <p14:tracePt t="65136" x="5600700" y="4814888"/>
          <p14:tracePt t="65152" x="5643563" y="4814888"/>
          <p14:tracePt t="65168" x="5686425" y="4814888"/>
          <p14:tracePt t="65185" x="5715000" y="4814888"/>
          <p14:tracePt t="65202" x="5729288" y="4814888"/>
          <p14:tracePt t="65219" x="5757863" y="4814888"/>
          <p14:tracePt t="65235" x="5772150" y="4814888"/>
          <p14:tracePt t="65252" x="5786438" y="4814888"/>
          <p14:tracePt t="65269" x="5800725" y="4814888"/>
          <p14:tracePt t="65317" x="5815013" y="4814888"/>
          <p14:tracePt t="65661" x="5800725" y="4814888"/>
          <p14:tracePt t="65669" x="5715000" y="4843463"/>
          <p14:tracePt t="65669" x="5686425" y="4872038"/>
          <p14:tracePt t="65686" x="5629275" y="4872038"/>
          <p14:tracePt t="65702" x="5586413" y="4886325"/>
          <p14:tracePt t="65719" x="5514975" y="4886325"/>
          <p14:tracePt t="65736" x="5414963" y="4886325"/>
          <p14:tracePt t="65752" x="5243513" y="4886325"/>
          <p14:tracePt t="65769" x="5029200" y="4886325"/>
          <p14:tracePt t="65786" x="4786313" y="4886325"/>
          <p14:tracePt t="65803" x="4629150" y="4886325"/>
          <p14:tracePt t="65819" x="4557713" y="4886325"/>
          <p14:tracePt t="65836" x="4543425" y="4886325"/>
          <p14:tracePt t="65877" x="4529138" y="4886325"/>
          <p14:tracePt t="65893" x="4486275" y="4886325"/>
          <p14:tracePt t="65910" x="4429125" y="4886325"/>
          <p14:tracePt t="65919" x="4371975" y="4886325"/>
          <p14:tracePt t="65936" x="4314825" y="4900613"/>
          <p14:tracePt t="65952" x="4300538" y="4900613"/>
          <p14:tracePt t="65969" x="4286250" y="4929188"/>
          <p14:tracePt t="65985" x="4257675" y="4943475"/>
          <p14:tracePt t="66002" x="4200525" y="4972050"/>
          <p14:tracePt t="66018" x="4186238" y="4986338"/>
          <p14:tracePt t="66157" x="4200525" y="5000625"/>
          <p14:tracePt t="66169" x="4214813" y="5000625"/>
          <p14:tracePt t="66170" x="4257675" y="5014913"/>
          <p14:tracePt t="66186" x="4286250" y="5014913"/>
          <p14:tracePt t="66202" x="4329113" y="5029200"/>
          <p14:tracePt t="66219" x="4371975" y="5043488"/>
          <p14:tracePt t="66235" x="4414838" y="5057775"/>
          <p14:tracePt t="66235" x="4443413" y="5057775"/>
          <p14:tracePt t="66252" x="4457700" y="5086350"/>
          <p14:tracePt t="66268" x="4500563" y="5086350"/>
          <p14:tracePt t="66285" x="4543425" y="5100638"/>
          <p14:tracePt t="66302" x="4572000" y="5114925"/>
          <p14:tracePt t="66319" x="4600575" y="5114925"/>
          <p14:tracePt t="66357" x="4614863" y="5129213"/>
          <p14:tracePt t="66374" x="4643438" y="5129213"/>
          <p14:tracePt t="66389" x="4657725" y="5143500"/>
          <p14:tracePt t="66422" x="4672013" y="5143500"/>
          <p14:tracePt t="66445" x="4686300" y="5143500"/>
          <p14:tracePt t="66532" x="4700588" y="5143500"/>
          <p14:tracePt t="66573" x="4714875" y="5143500"/>
          <p14:tracePt t="67141" x="4729163" y="5143500"/>
          <p14:tracePt t="67144" x="4757738" y="5143500"/>
          <p14:tracePt t="67153" x="4814888" y="5143500"/>
          <p14:tracePt t="67169" x="4843463" y="5143500"/>
          <p14:tracePt t="67206" x="4872038" y="5143500"/>
          <p14:tracePt t="67209" x="4886325" y="5129213"/>
          <p14:tracePt t="67218" x="4900613" y="5129213"/>
          <p14:tracePt t="67235" x="4929188" y="5114925"/>
          <p14:tracePt t="67278" x="4972050" y="5100638"/>
          <p14:tracePt t="67286" x="5029200" y="5100638"/>
          <p14:tracePt t="67307" x="5100638" y="5072063"/>
          <p14:tracePt t="67319" x="5172075" y="5057775"/>
          <p14:tracePt t="67335" x="5229225" y="5057775"/>
          <p14:tracePt t="67353" x="5243513" y="5057775"/>
          <p14:tracePt t="67390" x="5257800" y="5057775"/>
          <p14:tracePt t="67759" x="5257800" y="5043488"/>
          <p14:tracePt t="67768" x="5286375" y="5043488"/>
          <p14:tracePt t="67989" x="5300663" y="5043488"/>
          <p14:tracePt t="68022" x="5314950" y="5043488"/>
          <p14:tracePt t="68133" x="5329238" y="5043488"/>
          <p14:tracePt t="68164" x="5343525" y="5043488"/>
          <p14:tracePt t="68206" x="5357813" y="5043488"/>
          <p14:tracePt t="68302" x="5386388" y="5043488"/>
          <p14:tracePt t="68321" x="5400675" y="5043488"/>
          <p14:tracePt t="68336" x="5414963" y="5043488"/>
          <p14:tracePt t="68352" x="5429250" y="5043488"/>
          <p14:tracePt t="68422" x="5443538" y="5043488"/>
          <p14:tracePt t="68438" x="5457825" y="5043488"/>
          <p14:tracePt t="68445" x="5472113" y="5043488"/>
          <p14:tracePt t="68606" x="5486400" y="5043488"/>
          <p14:tracePt t="68616" x="5500688" y="5043488"/>
          <p14:tracePt t="68678" x="5514975" y="5043488"/>
          <p14:tracePt t="68846" x="5500688" y="5043488"/>
          <p14:tracePt t="68855" x="5386388" y="5057775"/>
          <p14:tracePt t="68859" x="5300663" y="5086350"/>
          <p14:tracePt t="68869" x="5086350" y="5157788"/>
          <p14:tracePt t="68885" x="4843463" y="5214938"/>
          <p14:tracePt t="68902" x="4714875" y="5229225"/>
          <p14:tracePt t="68919" x="4643438" y="5257800"/>
          <p14:tracePt t="68935" x="4629150" y="5257800"/>
          <p14:tracePt t="68952" x="4600575" y="5257800"/>
          <p14:tracePt t="68968" x="4557713" y="5272088"/>
          <p14:tracePt t="68985" x="4543425" y="5286375"/>
          <p14:tracePt t="69002" x="4514850" y="5286375"/>
          <p14:tracePt t="69018" x="4471988" y="5300663"/>
          <p14:tracePt t="69035" x="4443413" y="5329238"/>
          <p14:tracePt t="69051" x="4414838" y="5343525"/>
          <p14:tracePt t="69069" x="4400550" y="5343525"/>
          <p14:tracePt t="69198" x="4400550" y="5357813"/>
          <p14:tracePt t="69238" x="4414838" y="5357813"/>
          <p14:tracePt t="69246" x="4429125" y="5357813"/>
          <p14:tracePt t="69511" x="4429125" y="5400675"/>
          <p14:tracePt t="69517" x="4357688" y="5529263"/>
          <p14:tracePt t="69535" x="4329113" y="5572125"/>
          <p14:tracePt t="69552" x="4300538" y="5614988"/>
          <p14:tracePt t="69568" x="4286250" y="5629275"/>
          <p14:tracePt t="69806" x="4300538" y="5629275"/>
          <p14:tracePt t="69814" x="4314825" y="5629275"/>
          <p14:tracePt t="69819" x="4329113" y="5629275"/>
          <p14:tracePt t="69836" x="4357688" y="5629275"/>
          <p14:tracePt t="69853" x="4371975" y="5629275"/>
          <p14:tracePt t="69869" x="4386263" y="5629275"/>
          <p14:tracePt t="69869" x="4400550" y="5614988"/>
          <p14:tracePt t="69917" x="4414838" y="5600700"/>
          <p14:tracePt t="69935" x="4443413" y="5600700"/>
          <p14:tracePt t="69974" x="4457700" y="5600700"/>
          <p14:tracePt t="70013" x="4471988" y="5600700"/>
          <p14:tracePt t="70030" x="4486275" y="5600700"/>
          <p14:tracePt t="70040" x="4500563" y="5600700"/>
          <p14:tracePt t="70052" x="4514850" y="5586413"/>
          <p14:tracePt t="70069" x="4529138" y="5586413"/>
          <p14:tracePt t="70118" x="4543425" y="5586413"/>
          <p14:tracePt t="70150" x="4557713" y="5586413"/>
          <p14:tracePt t="70157" x="4586288" y="5586413"/>
          <p14:tracePt t="70174" x="4586288" y="5572125"/>
          <p14:tracePt t="70222" x="4600575" y="5572125"/>
          <p14:tracePt t="70237" x="4614863" y="5572125"/>
          <p14:tracePt t="70251" x="4629150" y="5572125"/>
          <p14:tracePt t="70285" x="4643438" y="5572125"/>
          <p14:tracePt t="70438" x="4657725" y="5572125"/>
          <p14:tracePt t="70469" x="4672013" y="5557838"/>
          <p14:tracePt t="70476" x="4700588" y="5557838"/>
          <p14:tracePt t="70485" x="4743450" y="5543550"/>
          <p14:tracePt t="70501" x="4772025" y="5543550"/>
          <p14:tracePt t="70518" x="4800600" y="5543550"/>
          <p14:tracePt t="70629" x="4829175" y="5543550"/>
          <p14:tracePt t="70654" x="4843463" y="5514975"/>
          <p14:tracePt t="70669" x="4857750" y="5514975"/>
          <p14:tracePt t="70686" x="4872038" y="5514975"/>
          <p14:tracePt t="70709" x="4900613" y="5514975"/>
          <p14:tracePt t="70718" x="4929188" y="5514975"/>
          <p14:tracePt t="70740" x="4943475" y="5514975"/>
          <p14:tracePt t="70751" x="4972050" y="5500688"/>
          <p14:tracePt t="70768" x="4986338" y="5500688"/>
          <p14:tracePt t="70785" x="5000625" y="5486400"/>
          <p14:tracePt t="70802" x="5014913" y="5486400"/>
          <p14:tracePt t="70910" x="5029200" y="5486400"/>
          <p14:tracePt t="70918" x="5057775" y="5486400"/>
          <p14:tracePt t="70938" x="5072063" y="5486400"/>
          <p14:tracePt t="70952" x="5100638" y="5486400"/>
          <p14:tracePt t="71061" x="5129213" y="5486400"/>
          <p14:tracePt t="71078" x="5143500" y="5472113"/>
          <p14:tracePt t="71101" x="5157788" y="5472113"/>
          <p14:tracePt t="71102" x="5186363" y="5472113"/>
          <p14:tracePt t="71142" x="5214938" y="5472113"/>
          <p14:tracePt t="71158" x="5229225" y="5457825"/>
          <p14:tracePt t="71190" x="5243513" y="5457825"/>
          <p14:tracePt t="71608" x="5257800" y="5457825"/>
          <p14:tracePt t="71623" x="5286375" y="5457825"/>
          <p14:tracePt t="71635" x="5300663" y="5457825"/>
          <p14:tracePt t="71663" x="5329238" y="5457825"/>
          <p14:tracePt t="71839" x="5329238" y="5472113"/>
          <p14:tracePt t="71848" x="5343525" y="5472113"/>
          <p14:tracePt t="71852" x="5357813" y="5472113"/>
          <p14:tracePt t="71871" x="5372100" y="5486400"/>
          <p14:tracePt t="71886" x="5386388" y="5486400"/>
          <p14:tracePt t="71991" x="5400675" y="5500688"/>
          <p14:tracePt t="71995" x="5414963" y="5514975"/>
          <p14:tracePt t="72002" x="5472113" y="5529263"/>
          <p14:tracePt t="72019" x="5557838" y="5557838"/>
          <p14:tracePt t="72036" x="5614988" y="5572125"/>
          <p14:tracePt t="72053" x="5657850" y="5586413"/>
          <p14:tracePt t="72069" x="5700713" y="5600700"/>
          <p14:tracePt t="72103" x="5700713" y="5614988"/>
          <p14:tracePt t="72144" x="5715000" y="5614988"/>
          <p14:tracePt t="72208" x="5686425" y="5629275"/>
          <p14:tracePt t="72215" x="5500688" y="5657850"/>
          <p14:tracePt t="72223" x="5114925" y="5700713"/>
          <p14:tracePt t="72236" x="4714875" y="5715000"/>
          <p14:tracePt t="72253" x="4357688" y="5800725"/>
          <p14:tracePt t="72269" x="4143375" y="5829300"/>
          <p14:tracePt t="72286" x="4071938" y="5843588"/>
          <p14:tracePt t="72559" x="4100513" y="5843588"/>
          <p14:tracePt t="72559" x="4186238" y="5843588"/>
          <p14:tracePt t="72569" x="4357688" y="5800725"/>
          <p14:tracePt t="72585" x="4557713" y="5772150"/>
          <p14:tracePt t="72603" x="4729163" y="5757863"/>
          <p14:tracePt t="72618" x="4800600" y="5729288"/>
          <p14:tracePt t="72635" x="4829175" y="5715000"/>
          <p14:tracePt t="72721" x="4843463" y="5715000"/>
          <p14:tracePt t="72721" x="4872038" y="5715000"/>
          <p14:tracePt t="72736" x="4886325" y="5715000"/>
          <p14:tracePt t="72753" x="4900613" y="5715000"/>
          <p14:tracePt t="72799" x="4914900" y="5715000"/>
          <p14:tracePt t="72806" x="4943475" y="5700713"/>
          <p14:tracePt t="72820" x="4972050" y="5700713"/>
          <p14:tracePt t="72835" x="4986338" y="5700713"/>
          <p14:tracePt t="72854" x="5000625" y="5686425"/>
          <p14:tracePt t="72869" x="5029200" y="5686425"/>
          <p14:tracePt t="72887" x="5086350" y="5672138"/>
          <p14:tracePt t="72903" x="5100638" y="5672138"/>
          <p14:tracePt t="72919" x="5172075" y="5643563"/>
          <p14:tracePt t="72936" x="5200650" y="5643563"/>
          <p14:tracePt t="72953" x="5243513" y="5629275"/>
          <p14:tracePt t="72969" x="5300663" y="5600700"/>
          <p14:tracePt t="72986" x="5329238" y="5600700"/>
          <p14:tracePt t="73003" x="5357813" y="5586413"/>
          <p14:tracePt t="73056" x="5372100" y="5586413"/>
          <p14:tracePt t="73335" x="5386388" y="5586413"/>
          <p14:tracePt t="73349" x="5414963" y="5586413"/>
          <p14:tracePt t="73369" x="5414963" y="5600700"/>
          <p14:tracePt t="73386" x="5486400" y="5614988"/>
          <p14:tracePt t="73402" x="5543550" y="5629275"/>
          <p14:tracePt t="73419" x="5586413" y="5629275"/>
          <p14:tracePt t="73436" x="5672138" y="5629275"/>
          <p14:tracePt t="73453" x="5729288" y="5629275"/>
          <p14:tracePt t="73487" x="5743575" y="5629275"/>
          <p14:tracePt t="73703" x="5757863" y="5629275"/>
          <p14:tracePt t="73707" x="5786438" y="5629275"/>
          <p14:tracePt t="73719" x="5829300" y="5629275"/>
          <p14:tracePt t="73736" x="5872163" y="5629275"/>
          <p14:tracePt t="73752" x="5915025" y="5614988"/>
          <p14:tracePt t="73769" x="5929313" y="5614988"/>
          <p14:tracePt t="73786" x="5943600" y="5614988"/>
          <p14:tracePt t="74035" x="5872163" y="5614988"/>
          <p14:tracePt t="74041" x="5829300" y="5614988"/>
          <p14:tracePt t="74053" x="5672138" y="5643563"/>
          <p14:tracePt t="74068" x="5400675" y="5686425"/>
          <p14:tracePt t="74086" x="5114925" y="5743575"/>
          <p14:tracePt t="74102" x="4929188" y="5772150"/>
          <p14:tracePt t="74119" x="4829175" y="5800725"/>
          <p14:tracePt t="74135" x="4814888" y="5800725"/>
          <p14:tracePt t="74174" x="4800600" y="5800725"/>
          <p14:tracePt t="74184" x="4786313" y="5800725"/>
          <p14:tracePt t="74192" x="4757738" y="5800725"/>
          <p14:tracePt t="74202" x="4672013" y="5800725"/>
          <p14:tracePt t="74219" x="4557713" y="5843588"/>
          <p14:tracePt t="74235" x="4471988" y="5857875"/>
          <p14:tracePt t="74252" x="4400550" y="5857875"/>
          <p14:tracePt t="74268" x="4343400" y="5872163"/>
          <p14:tracePt t="74286" x="4314825" y="5872163"/>
          <p14:tracePt t="74320" x="4300538" y="5872163"/>
          <p14:tracePt t="74320" x="4286250" y="5872163"/>
          <p14:tracePt t="74615" x="4300538" y="5872163"/>
          <p14:tracePt t="74623" x="4329113" y="5872163"/>
          <p14:tracePt t="74636" x="4343400" y="5872163"/>
          <p14:tracePt t="74652" x="4357688" y="5872163"/>
          <p14:tracePt t="74669" x="4386263" y="5872163"/>
          <p14:tracePt t="74704" x="4400550" y="5872163"/>
          <p14:tracePt t="74704" x="4414838" y="5872163"/>
          <p14:tracePt t="74719" x="4429125" y="5872163"/>
          <p14:tracePt t="74737" x="4457700" y="5872163"/>
          <p14:tracePt t="74752" x="4471988" y="5872163"/>
          <p14:tracePt t="74769" x="4514850" y="5872163"/>
          <p14:tracePt t="74785" x="4572000" y="5872163"/>
          <p14:tracePt t="74802" x="4600575" y="5872163"/>
          <p14:tracePt t="74819" x="4629150" y="5872163"/>
          <p14:tracePt t="74835" x="4657725" y="5872163"/>
          <p14:tracePt t="74852" x="4714875" y="5872163"/>
          <p14:tracePt t="74869" x="4757738" y="5857875"/>
          <p14:tracePt t="74885" x="4772025" y="5857875"/>
          <p14:tracePt t="74902" x="4800600" y="5857875"/>
          <p14:tracePt t="74919" x="4843463" y="5843588"/>
          <p14:tracePt t="74936" x="4872038" y="5843588"/>
          <p14:tracePt t="74952" x="4914900" y="5843588"/>
          <p14:tracePt t="74968" x="4957763" y="5829300"/>
          <p14:tracePt t="74985" x="5000625" y="5815013"/>
          <p14:tracePt t="75002" x="5029200" y="5815013"/>
          <p14:tracePt t="75018" x="5043488" y="5815013"/>
          <p14:tracePt t="75035" x="5057775" y="5815013"/>
          <p14:tracePt t="75464" x="5072063" y="5800725"/>
          <p14:tracePt t="75472" x="5086350" y="5786438"/>
          <p14:tracePt t="75480" x="5100638" y="5772150"/>
          <p14:tracePt t="76032" x="5143500" y="5772150"/>
          <p14:tracePt t="76039" x="5172075" y="5800725"/>
          <p14:tracePt t="76055" x="5243513" y="5857875"/>
          <p14:tracePt t="76069" x="5286375" y="5900738"/>
          <p14:tracePt t="76085" x="5329238" y="5929313"/>
          <p14:tracePt t="76102" x="5329238" y="5957888"/>
          <p14:tracePt t="76144" x="5343525" y="5957888"/>
          <p14:tracePt t="76152" x="5372100" y="5957888"/>
          <p14:tracePt t="76169" x="5386388" y="5957888"/>
          <p14:tracePt t="76185" x="5400675" y="5957888"/>
          <p14:tracePt t="76337" x="5414963" y="5957888"/>
          <p14:tracePt t="76353" x="5457825" y="5943600"/>
          <p14:tracePt t="76369" x="5500688" y="5943600"/>
          <p14:tracePt t="76386" x="5514975" y="5929313"/>
          <p14:tracePt t="76728" x="5472113" y="5929313"/>
          <p14:tracePt t="76736" x="5429250" y="5929313"/>
          <p14:tracePt t="76752" x="5372100" y="5957888"/>
          <p14:tracePt t="76769" x="5357813" y="5957888"/>
          <p14:tracePt t="76786" x="5329238" y="5972175"/>
          <p14:tracePt t="76802" x="5300663" y="5972175"/>
          <p14:tracePt t="76819" x="5272088" y="5972175"/>
          <p14:tracePt t="76835" x="5214938" y="5986463"/>
          <p14:tracePt t="76853" x="5143500" y="5986463"/>
          <p14:tracePt t="76869" x="5100638" y="6000750"/>
          <p14:tracePt t="76886" x="5086350" y="6000750"/>
          <p14:tracePt t="76902" x="5043488" y="6015038"/>
          <p14:tracePt t="76919" x="5029200" y="6015038"/>
          <p14:tracePt t="76968" x="5014913" y="6015038"/>
          <p14:tracePt t="76972" x="5000625" y="6015038"/>
          <p14:tracePt t="76985" x="4986338" y="6029325"/>
          <p14:tracePt t="77001" x="4957763" y="6029325"/>
          <p14:tracePt t="77019" x="4929188" y="6043613"/>
          <p14:tracePt t="77036" x="4900613" y="6043613"/>
          <p14:tracePt t="77052" x="4886325" y="6043613"/>
          <p14:tracePt t="77104" x="4857750" y="6043613"/>
          <p14:tracePt t="77119" x="4857750" y="6057900"/>
          <p14:tracePt t="77120" x="4829175" y="6057900"/>
          <p14:tracePt t="77136" x="4800600" y="6072188"/>
          <p14:tracePt t="77152" x="4786313" y="6072188"/>
          <p14:tracePt t="77723" x="4814888" y="6072188"/>
          <p14:tracePt t="77737" x="4900613" y="6057900"/>
          <p14:tracePt t="77752" x="5000625" y="6029325"/>
          <p14:tracePt t="77769" x="5086350" y="6029325"/>
          <p14:tracePt t="77786" x="5129213" y="6015038"/>
          <p14:tracePt t="77802" x="5157788" y="6000750"/>
          <p14:tracePt t="78000" x="5172075" y="6000750"/>
          <p14:tracePt t="78002" x="5214938" y="6000750"/>
          <p14:tracePt t="78019" x="5229225" y="6000750"/>
          <p14:tracePt t="78035" x="5243513" y="6000750"/>
          <p14:tracePt t="78052" x="5300663" y="5986463"/>
          <p14:tracePt t="78069" x="5329238" y="5972175"/>
          <p14:tracePt t="78085" x="5343525" y="5972175"/>
          <p14:tracePt t="78102" x="5372100" y="5957888"/>
          <p14:tracePt t="78118" x="5400675" y="5957888"/>
          <p14:tracePt t="78135" x="5414963" y="5957888"/>
          <p14:tracePt t="78152" x="5429250" y="5957888"/>
          <p14:tracePt t="78169" x="5457825" y="5957888"/>
          <p14:tracePt t="78224" x="5472113" y="5943600"/>
          <p14:tracePt t="78224" x="5500688" y="5943600"/>
          <p14:tracePt t="78240" x="5529263" y="5943600"/>
          <p14:tracePt t="78248" x="5543550" y="5943600"/>
          <p14:tracePt t="78268" x="5572125" y="5929313"/>
          <p14:tracePt t="78269" x="5586413" y="5929313"/>
          <p14:tracePt t="78285" x="5614988" y="5929313"/>
          <p14:tracePt t="78569" x="5557838" y="5929313"/>
          <p14:tracePt t="78570" x="5286375" y="5957888"/>
          <p14:tracePt t="78586" x="5086350" y="6000750"/>
          <p14:tracePt t="78602" x="4857750" y="6029325"/>
          <p14:tracePt t="78618" x="4686300" y="6057900"/>
          <p14:tracePt t="78635" x="4614863" y="6057900"/>
          <p14:tracePt t="78651" x="4600575" y="6072188"/>
          <p14:tracePt t="78727" x="4572000" y="6072188"/>
          <p14:tracePt t="78744" x="4543425" y="6072188"/>
          <p14:tracePt t="78753" x="4529138" y="6072188"/>
          <p14:tracePt t="78768" x="4514850" y="6086475"/>
          <p14:tracePt t="78896" x="4543425" y="6086475"/>
          <p14:tracePt t="78912" x="4557713" y="6086475"/>
          <p14:tracePt t="78919" x="4600575" y="6086475"/>
          <p14:tracePt t="78936" x="4657725" y="6086475"/>
          <p14:tracePt t="78952" x="4729163" y="6086475"/>
          <p14:tracePt t="78968" x="4786313" y="6072188"/>
          <p14:tracePt t="78984" x="4829175" y="6072188"/>
          <p14:tracePt t="79001" x="4900613" y="6057900"/>
          <p14:tracePt t="79018" x="4957763" y="6043613"/>
          <p14:tracePt t="79035" x="5000625" y="6043613"/>
          <p14:tracePt t="79051" x="5029200" y="6043613"/>
          <p14:tracePt t="79069" x="5043488" y="6043613"/>
          <p14:tracePt t="79085" x="5057775" y="6043613"/>
          <p14:tracePt t="79101" x="5072063" y="6029325"/>
          <p14:tracePt t="79520" x="5057775" y="6029325"/>
          <p14:tracePt t="79521" x="5029200" y="6029325"/>
          <p14:tracePt t="79535" x="4914900" y="6029325"/>
          <p14:tracePt t="79553" x="4872038" y="6029325"/>
          <p14:tracePt t="79568" x="4829175" y="6043613"/>
          <p14:tracePt t="79585" x="4814888" y="6043613"/>
          <p14:tracePt t="79768" x="4843463" y="6043613"/>
          <p14:tracePt t="79776" x="4914900" y="6043613"/>
          <p14:tracePt t="79785" x="4986338" y="6043613"/>
          <p14:tracePt t="79802" x="5043488" y="6029325"/>
          <p14:tracePt t="79818" x="5057775" y="6029325"/>
          <p14:tracePt t="79834" x="5086350" y="6029325"/>
          <p14:tracePt t="79852" x="5100638" y="6000750"/>
          <p14:tracePt t="79868" x="5114925" y="6000750"/>
          <p14:tracePt t="79885" x="5143500" y="6000750"/>
          <p14:tracePt t="79921" x="5172075" y="6000750"/>
          <p14:tracePt t="79936" x="5186363" y="6000750"/>
          <p14:tracePt t="79944" x="5214938" y="6000750"/>
          <p14:tracePt t="79952" x="5257800" y="6015038"/>
          <p14:tracePt t="79968" x="5372100" y="6043613"/>
          <p14:tracePt t="79985" x="5400675" y="6057900"/>
          <p14:tracePt t="80002" x="5443538" y="6072188"/>
          <p14:tracePt t="80040" x="5457825" y="6086475"/>
          <p14:tracePt t="80072" x="5486400" y="6086475"/>
          <p14:tracePt t="80089" x="5500688" y="6086475"/>
          <p14:tracePt t="80105" x="5514975" y="6100763"/>
          <p14:tracePt t="80193" x="5529263" y="6100763"/>
          <p14:tracePt t="80201" x="5572125" y="6100763"/>
          <p14:tracePt t="80218" x="5586413" y="6100763"/>
          <p14:tracePt t="80234" x="5600700" y="6115050"/>
          <p14:tracePt t="80345" x="5629275" y="6115050"/>
          <p14:tracePt t="80353" x="5643563" y="6115050"/>
          <p14:tracePt t="80497" x="5672138" y="6115050"/>
          <p14:tracePt t="80505" x="5686425" y="6115050"/>
          <p14:tracePt t="80545" x="5715000" y="6115050"/>
          <p14:tracePt t="80552" x="5729288" y="6115050"/>
          <p14:tracePt t="80745" x="5757863" y="6115050"/>
          <p14:tracePt t="80952" x="5629275" y="6143625"/>
          <p14:tracePt t="80961" x="5557838" y="6143625"/>
          <p14:tracePt t="80968" x="5172075" y="6229350"/>
          <p14:tracePt t="80985" x="4872038" y="6286500"/>
          <p14:tracePt t="81001" x="4714875" y="6315075"/>
          <p14:tracePt t="81018" x="4586288" y="6343650"/>
          <p14:tracePt t="81034" x="4529138" y="6357938"/>
          <p14:tracePt t="81051" x="4514850" y="6357938"/>
          <p14:tracePt t="81068" x="4471988" y="6357938"/>
          <p14:tracePt t="81084" x="4414838" y="6372225"/>
          <p14:tracePt t="81101" x="4386263" y="6400800"/>
          <p14:tracePt t="81118" x="4343400" y="6400800"/>
          <p14:tracePt t="81135" x="4300538" y="6400800"/>
          <p14:tracePt t="81152" x="4286250" y="6415088"/>
          <p14:tracePt t="81353" x="4314825" y="6415088"/>
          <p14:tracePt t="81354" x="4343400" y="6415088"/>
          <p14:tracePt t="81369" x="4386263" y="6415088"/>
          <p14:tracePt t="81384" x="4414838" y="6415088"/>
          <p14:tracePt t="81401" x="4429125" y="6415088"/>
          <p14:tracePt t="81418" x="4443413" y="6415088"/>
          <p14:tracePt t="81435" x="4471988" y="6415088"/>
          <p14:tracePt t="81473" x="4486275" y="6415088"/>
          <p14:tracePt t="81501" x="4514850" y="6400800"/>
          <p14:tracePt t="81536" x="4529138" y="6400800"/>
          <p14:tracePt t="81600" x="4557713" y="6400800"/>
          <p14:tracePt t="81608" x="4572000" y="6386513"/>
          <p14:tracePt t="81705" x="4500563" y="6400800"/>
          <p14:tracePt t="81717" x="4329113" y="6429375"/>
          <p14:tracePt t="81721" x="4114800" y="6515100"/>
          <p14:tracePt t="81735" x="3957638" y="6600825"/>
          <p14:tracePt t="81751" x="3871913" y="6657975"/>
          <p14:tracePt t="81768" x="3871913" y="6672263"/>
          <p14:tracePt t="82217" x="3886200" y="6672263"/>
          <p14:tracePt t="82223" x="3929063" y="6672263"/>
          <p14:tracePt t="82235" x="3957638" y="6672263"/>
          <p14:tracePt t="82251" x="3986213" y="6672263"/>
          <p14:tracePt t="82268" x="4014788" y="6672263"/>
          <p14:tracePt t="82285" x="4043363" y="6657975"/>
          <p14:tracePt t="82713" x="4057650" y="6657975"/>
          <p14:tracePt t="82720" x="4043363" y="6657975"/>
          <p14:tracePt t="82734" x="4014788" y="6657975"/>
          <p14:tracePt t="82752" x="3971925" y="6657975"/>
          <p14:tracePt t="82768" x="3900488" y="6657975"/>
          <p14:tracePt t="82784" x="3843338" y="6672263"/>
          <p14:tracePt t="82801" x="3771900" y="6829425"/>
          <p14:tracePt t="82817" x="3729038" y="6843713"/>
          <p14:tracePt t="82905" x="3743325" y="6843713"/>
          <p14:tracePt t="83065" x="3757613" y="6843713"/>
          <p14:tracePt t="83073" x="3786188" y="6843713"/>
          <p14:tracePt t="83085" x="3800475" y="6843713"/>
          <p14:tracePt t="83248" x="3814763" y="6843713"/>
          <p14:tracePt t="83249" x="3857625" y="6843713"/>
          <p14:tracePt t="83268" x="3914775" y="6843713"/>
          <p14:tracePt t="83285" x="3986213" y="6843713"/>
          <p14:tracePt t="83301" x="4014788" y="6843713"/>
          <p14:tracePt t="83318" x="4086225" y="6843713"/>
          <p14:tracePt t="83335" x="4114800" y="6843713"/>
          <p14:tracePt t="83352" x="4157663" y="6843713"/>
          <p14:tracePt t="83368" x="4200525" y="6843713"/>
          <p14:tracePt t="83385" x="4243388" y="6843713"/>
          <p14:tracePt t="83401" x="4286250" y="6843713"/>
          <p14:tracePt t="83457" x="4300538" y="6843713"/>
          <p14:tracePt t="83479" x="4314825" y="6829425"/>
          <p14:tracePt t="83484" x="4343400" y="6800850"/>
          <p14:tracePt t="83501" x="4343400" y="6772275"/>
          <p14:tracePt t="83518" x="4357688" y="6729413"/>
          <p14:tracePt t="83535" x="4371975" y="6700838"/>
          <p14:tracePt t="83551" x="4371975" y="6672263"/>
          <p14:tracePt t="83568" x="4400550" y="6629400"/>
          <p14:tracePt t="83585" x="4414838" y="6586538"/>
          <p14:tracePt t="83602" x="4429125" y="6543675"/>
          <p14:tracePt t="83618" x="4443413" y="6486525"/>
          <p14:tracePt t="83634" x="4457700" y="6457950"/>
          <p14:tracePt t="83906" x="4457700" y="6443663"/>
          <p14:tracePt t="83909" x="4443413" y="6457950"/>
          <p14:tracePt t="83918" x="4357688" y="6572250"/>
          <p14:tracePt t="83935" x="4271963" y="6729413"/>
          <p14:tracePt t="83951" x="4257675" y="6829425"/>
          <p14:tracePt t="83968" x="4243388" y="6843713"/>
          <p14:tracePt t="84258" x="4257675" y="6843713"/>
          <p14:tracePt t="84269" x="4271963" y="6843713"/>
          <p14:tracePt t="84306" x="4286250" y="6843713"/>
          <p14:tracePt t="84321" x="4300538" y="6843713"/>
          <p14:tracePt t="84352" x="4314825" y="6843713"/>
          <p14:tracePt t="84362" x="4343400" y="6843713"/>
          <p14:tracePt t="84369" x="4343400" y="6815138"/>
          <p14:tracePt t="84369" x="4343400" y="6800850"/>
          <p14:tracePt t="84385" x="4371975" y="6772275"/>
          <p14:tracePt t="84401" x="4371975" y="6743700"/>
          <p14:tracePt t="84418" x="4386263" y="6700838"/>
          <p14:tracePt t="84457" x="4386263" y="6686550"/>
          <p14:tracePt t="84562" x="4386263" y="6672263"/>
          <p14:tracePt t="84801" x="4429125" y="6643688"/>
          <p14:tracePt t="84802" x="4557713" y="6615113"/>
          <p14:tracePt t="84818" x="4614863" y="6600825"/>
          <p14:tracePt t="84834" x="4686300" y="6586538"/>
          <p14:tracePt t="84851" x="4714875" y="6572250"/>
          <p14:tracePt t="84953" x="4729163" y="6572250"/>
          <p14:tracePt t="84968" x="4729163" y="6557963"/>
          <p14:tracePt t="84968" x="4743450" y="6557963"/>
          <p14:tracePt t="84984" x="4800600" y="6543675"/>
          <p14:tracePt t="85001" x="4829175" y="6543675"/>
          <p14:tracePt t="85018" x="4900613" y="6543675"/>
          <p14:tracePt t="85035" x="4972050" y="6543675"/>
          <p14:tracePt t="85051" x="5014913" y="6543675"/>
          <p14:tracePt t="85067" x="5057775" y="6543675"/>
          <p14:tracePt t="85084" x="5100638" y="6543675"/>
          <p14:tracePt t="85101" x="5143500" y="6543675"/>
          <p14:tracePt t="85117" x="5157788" y="6543675"/>
          <p14:tracePt t="85134" x="5172075" y="6543675"/>
          <p14:tracePt t="85151" x="5186363" y="6543675"/>
          <p14:tracePt t="85241" x="5200650" y="6543675"/>
          <p14:tracePt t="85257" x="5214938" y="6543675"/>
          <p14:tracePt t="85297" x="5243513" y="6543675"/>
          <p14:tracePt t="85322" x="5257800" y="6543675"/>
          <p14:tracePt t="85327" x="5300663" y="6543675"/>
          <p14:tracePt t="85334" x="5343525" y="6543675"/>
          <p14:tracePt t="85351" x="5386388" y="6543675"/>
          <p14:tracePt t="85368" x="5500688" y="6557963"/>
          <p14:tracePt t="85384" x="5557838" y="6586538"/>
          <p14:tracePt t="85401" x="5586413" y="6586538"/>
          <p14:tracePt t="85417" x="5600700" y="6586538"/>
          <p14:tracePt t="85434" x="5614988" y="6586538"/>
          <p14:tracePt t="85451" x="5643563" y="6586538"/>
          <p14:tracePt t="85468" x="5657850" y="6586538"/>
          <p14:tracePt t="85484" x="5686425" y="6586538"/>
          <p14:tracePt t="85501" x="5729288" y="6586538"/>
          <p14:tracePt t="85517" x="5829300" y="6586538"/>
          <p14:tracePt t="85535" x="5929313" y="6586538"/>
          <p14:tracePt t="85550" x="6029325" y="6557963"/>
          <p14:tracePt t="85568" x="6157913" y="6529388"/>
          <p14:tracePt t="85585" x="6215063" y="6529388"/>
          <p14:tracePt t="85601" x="6300788" y="6529388"/>
          <p14:tracePt t="85762" x="6315075" y="6529388"/>
          <p14:tracePt t="85770" x="6300788" y="6572250"/>
          <p14:tracePt t="85777" x="6229350" y="6657975"/>
          <p14:tracePt t="85789" x="6129338" y="6772275"/>
          <p14:tracePt t="85801" x="6057900" y="6843713"/>
          <p14:tracePt t="85817" x="5929313" y="6843713"/>
          <p14:tracePt t="85834" x="5815013" y="6843713"/>
          <p14:tracePt t="85851" x="5743575" y="6843713"/>
          <p14:tracePt t="85868" x="5672138" y="6843713"/>
          <p14:tracePt t="85884" x="5629275" y="6843713"/>
          <p14:tracePt t="85901" x="5543550" y="6843713"/>
          <p14:tracePt t="85918" x="5414963" y="6843713"/>
          <p14:tracePt t="85934" x="5157788" y="6843713"/>
          <p14:tracePt t="85950" x="4929188" y="6843713"/>
          <p14:tracePt t="85968" x="4672013" y="6843713"/>
          <p14:tracePt t="85984" x="4443413" y="6843713"/>
          <p14:tracePt t="86001" x="4086225" y="6843713"/>
          <p14:tracePt t="86017" x="3957638" y="6843713"/>
          <p14:tracePt t="86034" x="3886200" y="6843713"/>
          <p14:tracePt t="86050" x="3829050" y="6843713"/>
          <p14:tracePt t="86106" x="3814763" y="6843713"/>
          <p14:tracePt t="86120" x="3800475" y="6843713"/>
          <p14:tracePt t="86160" x="3786188" y="6843713"/>
          <p14:tracePt t="86193" x="3771900" y="6843713"/>
          <p14:tracePt t="86242" x="3757613" y="6843713"/>
          <p14:tracePt t="86289" x="3743325" y="6843713"/>
          <p14:tracePt t="86433" x="3771900" y="6843713"/>
          <p14:tracePt t="86441" x="3800475" y="6843713"/>
          <p14:tracePt t="86453" x="3843338" y="6843713"/>
          <p14:tracePt t="86467" x="3886200" y="6843713"/>
          <p14:tracePt t="86484" x="3900488" y="6843713"/>
          <p14:tracePt t="86501" x="3929063" y="6843713"/>
          <p14:tracePt t="86517" x="3971925" y="6843713"/>
          <p14:tracePt t="86534" x="3986213" y="6843713"/>
          <p14:tracePt t="86551" x="4000500" y="6843713"/>
          <p14:tracePt t="86567" x="4014788" y="6843713"/>
          <p14:tracePt t="86584" x="4029075" y="6843713"/>
          <p14:tracePt t="86666" x="4057650" y="6843713"/>
          <p14:tracePt t="86689" x="4071938" y="6843713"/>
          <p14:tracePt t="86697" x="4086225" y="6843713"/>
          <p14:tracePt t="86710" x="4114800" y="6843713"/>
          <p14:tracePt t="86718" x="4157663" y="6843713"/>
          <p14:tracePt t="86734" x="4186238" y="6843713"/>
          <p14:tracePt t="86751" x="4200525" y="6843713"/>
          <p14:tracePt t="86767" x="4214813" y="6843713"/>
          <p14:tracePt t="86784" x="4243388" y="6843713"/>
          <p14:tracePt t="86800" x="4271963" y="6843713"/>
          <p14:tracePt t="86817" x="4286250" y="6843713"/>
          <p14:tracePt t="86834" x="4300538" y="6843713"/>
          <p14:tracePt t="86850" x="4329113" y="6843713"/>
          <p14:tracePt t="86867" x="4357688" y="6843713"/>
          <p14:tracePt t="86884" x="4386263" y="6843713"/>
          <p14:tracePt t="87202" x="4443413" y="6843713"/>
          <p14:tracePt t="87206" x="4486275" y="6829425"/>
          <p14:tracePt t="87218" x="4500563" y="6829425"/>
          <p14:tracePt t="87234" x="4557713" y="6815138"/>
          <p14:tracePt t="87250" x="4600575" y="6800850"/>
          <p14:tracePt t="87267" x="4629150" y="6786563"/>
          <p14:tracePt t="87284" x="4657725" y="6772275"/>
          <p14:tracePt t="87300" x="4714875" y="6772275"/>
          <p14:tracePt t="87317" x="4743450" y="6757988"/>
          <p14:tracePt t="87334" x="4786313" y="6757988"/>
          <p14:tracePt t="87350" x="4900613" y="6757988"/>
          <p14:tracePt t="87368" x="5014913" y="6757988"/>
          <p14:tracePt t="87384" x="5129213" y="6757988"/>
          <p14:tracePt t="87417" x="5143500" y="6757988"/>
          <p14:tracePt t="87417" x="5157788" y="6757988"/>
          <p14:tracePt t="87722" x="5214938" y="6772275"/>
          <p14:tracePt t="87730" x="5257800" y="6772275"/>
          <p14:tracePt t="87736" x="5357813" y="6786563"/>
          <p14:tracePt t="87751" x="5472113" y="6815138"/>
          <p14:tracePt t="87767" x="5543550" y="6843713"/>
          <p14:tracePt t="87784" x="5614988" y="6843713"/>
          <p14:tracePt t="87800" x="5657850" y="6843713"/>
          <p14:tracePt t="87817" x="5672138" y="6843713"/>
          <p14:tracePt t="87890" x="5700713" y="6843713"/>
          <p14:tracePt t="88074" x="5686425" y="6843713"/>
          <p14:tracePt t="88090" x="5672138" y="6843713"/>
          <p14:tracePt t="88090" x="5657850" y="6843713"/>
          <p14:tracePt t="88099" x="5629275" y="6843713"/>
          <p14:tracePt t="88117" x="5572125" y="6843713"/>
          <p14:tracePt t="88134" x="5543550" y="6843713"/>
          <p14:tracePt t="88151" x="5529263" y="6843713"/>
          <p14:tracePt t="88168" x="5500688" y="6843713"/>
          <p14:tracePt t="88183" x="5486400" y="6843713"/>
          <p14:tracePt t="88200" x="5457825" y="6843713"/>
          <p14:tracePt t="88217" x="5329238" y="6843713"/>
          <p14:tracePt t="88234" x="5200650" y="6843713"/>
          <p14:tracePt t="88250" x="5072063" y="6843713"/>
          <p14:tracePt t="88267" x="4929188" y="6843713"/>
          <p14:tracePt t="88284" x="4800600" y="6843713"/>
          <p14:tracePt t="88301" x="4714875" y="6843713"/>
          <p14:tracePt t="88317" x="4657725" y="6843713"/>
          <p14:tracePt t="88334" x="4629150" y="6843713"/>
          <p14:tracePt t="88350" x="4586288" y="6843713"/>
          <p14:tracePt t="88368" x="4557713" y="6843713"/>
          <p14:tracePt t="88384" x="4543425" y="6843713"/>
          <p14:tracePt t="88401" x="4500563" y="6843713"/>
          <p14:tracePt t="88417" x="4457700" y="6843713"/>
          <p14:tracePt t="89794" x="4471988" y="6843713"/>
          <p14:tracePt t="89803" x="4486275" y="6843713"/>
          <p14:tracePt t="89817" x="4543425" y="6843713"/>
          <p14:tracePt t="89834" x="4600575" y="6829425"/>
          <p14:tracePt t="89851" x="4614863" y="6829425"/>
          <p14:tracePt t="89867" x="4643438" y="6829425"/>
          <p14:tracePt t="89884" x="4672013" y="6815138"/>
          <p14:tracePt t="89900" x="4700588" y="6815138"/>
          <p14:tracePt t="89917" x="4757738" y="6786563"/>
          <p14:tracePt t="89934" x="4772025" y="6772275"/>
          <p14:tracePt t="89952" x="4800600" y="6729413"/>
          <p14:tracePt t="89967" x="4814888" y="6715125"/>
          <p14:tracePt t="90098" x="4843463" y="6686550"/>
          <p14:tracePt t="90106" x="5157788" y="6643688"/>
          <p14:tracePt t="90118" x="5543550" y="6600825"/>
          <p14:tracePt t="90134" x="5943600" y="6557963"/>
          <p14:tracePt t="90151" x="6315075" y="6529388"/>
          <p14:tracePt t="90166" x="6600825" y="6500813"/>
          <p14:tracePt t="90184" x="6872288" y="6457950"/>
          <p14:tracePt t="90200" x="7129463" y="6400800"/>
          <p14:tracePt t="90217" x="7429500" y="6257925"/>
          <p14:tracePt t="90234" x="7815263" y="6057900"/>
          <p14:tracePt t="90250" x="8058150" y="5872163"/>
          <p14:tracePt t="90267" x="8272463" y="5672138"/>
          <p14:tracePt t="90284" x="8486775" y="5472113"/>
          <p14:tracePt t="90300" x="8658225" y="5300663"/>
          <p14:tracePt t="90317" x="8743950" y="5086350"/>
          <p14:tracePt t="90333" x="8786813" y="4943475"/>
          <p14:tracePt t="90350" x="8786813" y="4843463"/>
          <p14:tracePt t="90367" x="8801100" y="4757738"/>
          <p14:tracePt t="90384" x="8801100" y="4700588"/>
          <p14:tracePt t="90400" x="8801100" y="4629150"/>
          <p14:tracePt t="90417" x="8801100" y="4486275"/>
          <p14:tracePt t="90434" x="8786813" y="4329113"/>
          <p14:tracePt t="90450" x="8772525" y="4186238"/>
          <p14:tracePt t="90467" x="8672513" y="3986213"/>
          <p14:tracePt t="90484" x="8629650" y="3786188"/>
          <p14:tracePt t="90500" x="8572500" y="3543300"/>
          <p14:tracePt t="90517" x="8529638" y="3357563"/>
          <p14:tracePt t="90534" x="8472488" y="3214688"/>
          <p14:tracePt t="90551" x="8443913" y="3143250"/>
          <p14:tracePt t="90567" x="8443913" y="3128963"/>
          <p14:tracePt t="90674" x="8443913" y="3100388"/>
          <p14:tracePt t="90675" x="8443913" y="3043238"/>
          <p14:tracePt t="90684" x="8401050" y="2886075"/>
          <p14:tracePt t="90701" x="8358188" y="2628900"/>
          <p14:tracePt t="90716" x="8301038" y="2243138"/>
          <p14:tracePt t="90733" x="8258175" y="1900238"/>
          <p14:tracePt t="90750" x="8258175" y="1614488"/>
          <p14:tracePt t="90767" x="8258175" y="1485900"/>
          <p14:tracePt t="90784" x="8258175" y="1443038"/>
          <p14:tracePt t="90866" x="8229600" y="1428750"/>
          <p14:tracePt t="90871" x="7929563" y="1428750"/>
          <p14:tracePt t="90884" x="7486650" y="1428750"/>
          <p14:tracePt t="90900" x="7058025" y="1471613"/>
          <p14:tracePt t="90917" x="6529388" y="1585913"/>
          <p14:tracePt t="90933" x="6200775" y="1671638"/>
          <p14:tracePt t="90950" x="5943600" y="1700213"/>
          <p14:tracePt t="90967" x="5872163" y="1700213"/>
          <p14:tracePt t="90984" x="5829300" y="1714500"/>
          <p14:tracePt t="91018" x="5800725" y="1714500"/>
          <p14:tracePt t="91106" x="5786438" y="1714500"/>
          <p14:tracePt t="91115" x="5786438" y="1700213"/>
          <p14:tracePt t="91123" x="5815013" y="1657350"/>
          <p14:tracePt t="91135" x="5857875" y="1600200"/>
          <p14:tracePt t="91151" x="5886450" y="1585913"/>
          <p14:tracePt t="91167" x="5915025" y="1585913"/>
          <p14:tracePt t="91184" x="5929313" y="1585913"/>
          <p14:tracePt t="91200" x="5957888" y="1585913"/>
          <p14:tracePt t="91216" x="6000750" y="1585913"/>
          <p14:tracePt t="91216" x="6029325" y="1571625"/>
          <p14:tracePt t="91235" x="6057900" y="1571625"/>
          <p14:tracePt t="91250" x="6086475" y="1571625"/>
          <p14:tracePt t="91378" x="6115050" y="1543050"/>
          <p14:tracePt t="91386" x="6143625" y="1500188"/>
          <p14:tracePt t="91401" x="6157913" y="1500188"/>
          <p14:tracePt t="91458" x="6172200" y="1485900"/>
          <p14:tracePt t="91482" x="6186488" y="1485900"/>
          <p14:tracePt t="91489" x="6215063" y="1485900"/>
          <p14:tracePt t="91500" x="6229350" y="1485900"/>
          <p14:tracePt t="91517" x="6243638" y="1485900"/>
          <p14:tracePt t="91534" x="6386513" y="1557338"/>
          <p14:tracePt t="91550" x="7000875" y="1800225"/>
          <p14:tracePt t="91567" x="8586788" y="2586038"/>
          <p14:tracePt t="91584" x="9129713" y="3186113"/>
          <p14:tracePt t="91600" x="9129713" y="3328988"/>
          <p14:tracePt t="91889" x="9129713" y="3357563"/>
          <p14:tracePt t="91893" x="9101138" y="3343275"/>
          <p14:tracePt t="91900" x="8629650" y="3100388"/>
          <p14:tracePt t="91917" x="8215313" y="2786063"/>
          <p14:tracePt t="91934" x="8215313" y="2757488"/>
          <p14:tracePt t="92019" x="8115300" y="2757488"/>
          <p14:tracePt t="92025" x="7958138" y="2843213"/>
          <p14:tracePt t="92033" x="7515225" y="2886075"/>
          <p14:tracePt t="92050" x="6900863" y="2900363"/>
          <p14:tracePt t="92067" x="6872288" y="2900363"/>
          <p14:tracePt t="92171" x="6858000" y="2900363"/>
          <p14:tracePt t="92194" x="6858000" y="2871788"/>
          <p14:tracePt t="92203" x="6858000" y="2771775"/>
          <p14:tracePt t="92219" x="6872288" y="2614613"/>
          <p14:tracePt t="92219" x="6900863" y="2528888"/>
          <p14:tracePt t="92234" x="6972300" y="2328863"/>
          <p14:tracePt t="92251" x="7000875" y="2171700"/>
          <p14:tracePt t="92267" x="7043738" y="2028825"/>
          <p14:tracePt t="92283" x="7072313" y="1914525"/>
          <p14:tracePt t="92300" x="7100888" y="1857375"/>
          <p14:tracePt t="92317" x="7100888" y="1800225"/>
          <p14:tracePt t="92333" x="7115175" y="1771650"/>
          <p14:tracePt t="92350" x="7129463" y="1728788"/>
          <p14:tracePt t="92368" x="7129463" y="1700213"/>
          <p14:tracePt t="92384" x="7158038" y="1671638"/>
          <p14:tracePt t="92899" x="7158038" y="1657350"/>
          <p14:tracePt t="92907" x="7158038" y="1614488"/>
          <p14:tracePt t="92917" x="7158038" y="1585913"/>
          <p14:tracePt t="92934" x="7158038" y="1557338"/>
          <p14:tracePt t="92950" x="7115175" y="1500188"/>
          <p14:tracePt t="92966" x="7058025" y="1428750"/>
          <p14:tracePt t="92983" x="7015163" y="1371600"/>
          <p14:tracePt t="93000" x="6958013" y="1285875"/>
          <p14:tracePt t="93147" x="6943725" y="1285875"/>
          <p14:tracePt t="93194" x="6915150" y="1300163"/>
          <p14:tracePt t="93203" x="6800850" y="1357313"/>
          <p14:tracePt t="93217" x="6715125" y="1385888"/>
          <p14:tracePt t="93233" x="6600825" y="1443038"/>
          <p14:tracePt t="93250" x="6557963" y="1471613"/>
          <p14:tracePt t="93266" x="6529388" y="1500188"/>
          <p14:tracePt t="93283" x="6515100" y="1528763"/>
          <p14:tracePt t="93300" x="6486525" y="1571625"/>
          <p14:tracePt t="93316" x="6486525" y="1600200"/>
          <p14:tracePt t="93333" x="6486525" y="1628775"/>
          <p14:tracePt t="93442" x="6486525" y="1657350"/>
          <p14:tracePt t="93443" x="6500813" y="1685925"/>
          <p14:tracePt t="93451" x="6543675" y="1728788"/>
          <p14:tracePt t="93467" x="6600825" y="1814513"/>
          <p14:tracePt t="93484" x="6672263" y="1885950"/>
          <p14:tracePt t="93500" x="6743700" y="1943100"/>
          <p14:tracePt t="93517" x="6872288" y="2043113"/>
          <p14:tracePt t="93533" x="6972300" y="2114550"/>
          <p14:tracePt t="93550" x="7172325" y="2200275"/>
          <p14:tracePt t="93566" x="7329488" y="2286000"/>
          <p14:tracePt t="93583" x="7529513" y="2357438"/>
          <p14:tracePt t="93599" x="7572375" y="2371725"/>
          <p14:tracePt t="93617" x="7686675" y="2371725"/>
          <p14:tracePt t="93650" x="7715250" y="2371725"/>
          <p14:tracePt t="93650" x="7729538" y="2371725"/>
          <p14:tracePt t="93691" x="7758113" y="2357438"/>
          <p14:tracePt t="93699" x="7800975" y="2328863"/>
          <p14:tracePt t="93717" x="7843838" y="2286000"/>
          <p14:tracePt t="93733" x="7858125" y="2286000"/>
          <p14:tracePt t="93771" x="7858125" y="2271713"/>
          <p14:tracePt t="93803" x="7886700" y="2243138"/>
          <p14:tracePt t="93819" x="7886700" y="2228850"/>
          <p14:tracePt t="93837" x="7886700" y="2214563"/>
          <p14:tracePt t="93837" x="7900988" y="2200275"/>
          <p14:tracePt t="93867" x="7929563" y="2200275"/>
          <p14:tracePt t="93867" x="8001000" y="2185988"/>
          <p14:tracePt t="93883" x="8086725" y="2171700"/>
          <p14:tracePt t="93899" x="8172450" y="2171700"/>
          <p14:tracePt t="93916" x="8258175" y="2171700"/>
          <p14:tracePt t="93933" x="8301038" y="2171700"/>
          <p14:tracePt t="94099" x="8272463" y="2171700"/>
          <p14:tracePt t="94105" x="8215313" y="2171700"/>
          <p14:tracePt t="94117" x="8172450" y="2171700"/>
          <p14:tracePt t="94396" x="8172450" y="2185988"/>
          <p14:tracePt t="94403" x="8143875" y="2200275"/>
          <p14:tracePt t="94417" x="8115300" y="2228850"/>
          <p14:tracePt t="94433" x="8101013" y="2228850"/>
          <p14:tracePt t="94449" x="8086725" y="2228850"/>
          <p14:tracePt t="94491" x="8058150" y="2243138"/>
          <p14:tracePt t="94499" x="8001000" y="2257425"/>
          <p14:tracePt t="94517" x="7972425" y="2257425"/>
          <p14:tracePt t="94534" x="7900988" y="2314575"/>
          <p14:tracePt t="94549" x="7872413" y="2343150"/>
          <p14:tracePt t="94567" x="7829550" y="2371725"/>
          <p14:tracePt t="94583" x="7800975" y="2400300"/>
          <p14:tracePt t="94600" x="7800975" y="2414588"/>
          <p14:tracePt t="94739" x="7786688" y="2443163"/>
          <p14:tracePt t="94750" x="7772400" y="2471738"/>
          <p14:tracePt t="94755" x="7758113" y="2500313"/>
          <p14:tracePt t="94766" x="7729538" y="2514600"/>
          <p14:tracePt t="94866" x="7729538" y="2528888"/>
          <p14:tracePt t="94939" x="7729538" y="2543175"/>
          <p14:tracePt t="94947" x="7729538" y="2557463"/>
          <p14:tracePt t="94950" x="7729538" y="2586038"/>
          <p14:tracePt t="94967" x="7729538" y="2628900"/>
          <p14:tracePt t="94983" x="7715250" y="2657475"/>
          <p14:tracePt t="95000" x="7700963" y="2686050"/>
          <p14:tracePt t="95051" x="7700963" y="2700338"/>
          <p14:tracePt t="95456" x="7729538" y="2700338"/>
          <p14:tracePt t="95851" x="7729538" y="2728913"/>
          <p14:tracePt t="95852" x="7615238" y="2886075"/>
          <p14:tracePt t="95867" x="7486650" y="3043238"/>
          <p14:tracePt t="95883" x="7300913" y="3228975"/>
          <p14:tracePt t="95900" x="7186613" y="3386138"/>
          <p14:tracePt t="95916" x="7072313" y="3471863"/>
          <p14:tracePt t="95934" x="7058025" y="3500438"/>
          <p14:tracePt t="96299" x="7043738" y="3500438"/>
          <p14:tracePt t="96309" x="7029450" y="3500438"/>
          <p14:tracePt t="96317" x="7015163" y="3514725"/>
          <p14:tracePt t="96443" x="7000875" y="3514725"/>
          <p14:tracePt t="96448" x="6943725" y="3529013"/>
          <p14:tracePt t="96466" x="6858000" y="3529013"/>
          <p14:tracePt t="96484" x="6800850" y="3529013"/>
          <p14:tracePt t="96500" x="6786563" y="3529013"/>
          <p14:tracePt t="96516" x="6772275" y="3529013"/>
          <p14:tracePt t="96533" x="6757988" y="3529013"/>
          <p14:tracePt t="96550" x="6743700" y="3529013"/>
          <p14:tracePt t="96603" x="6729413" y="3529013"/>
          <p14:tracePt t="96611" x="6715125" y="3529013"/>
          <p14:tracePt t="96616" x="6700838" y="3529013"/>
          <p14:tracePt t="96651" x="6672263" y="3529013"/>
          <p14:tracePt t="96691" x="6657975" y="3529013"/>
          <p14:tracePt t="96963" x="6657975" y="3543300"/>
          <p14:tracePt t="96973" x="6643688" y="3543300"/>
          <p14:tracePt t="96984" x="6629400" y="3543300"/>
          <p14:tracePt t="97000" x="6586538" y="3543300"/>
          <p14:tracePt t="97016" x="6572250" y="3543300"/>
          <p14:tracePt t="97032" x="6557963" y="3543300"/>
          <p14:tracePt t="97049" x="6543675" y="3543300"/>
          <p14:tracePt t="97164" x="6543675" y="3529013"/>
          <p14:tracePt t="97174" x="6529388" y="3529013"/>
          <p14:tracePt t="97202" x="6515100" y="3529013"/>
          <p14:tracePt t="97207" x="6500813" y="3514725"/>
          <p14:tracePt t="97315" x="6515100" y="3500438"/>
          <p14:tracePt t="97322" x="6557963" y="3500438"/>
          <p14:tracePt t="97322" x="6572250" y="3500438"/>
          <p14:tracePt t="97339" x="6615113" y="3500438"/>
          <p14:tracePt t="97349" x="6657975" y="3471863"/>
          <p14:tracePt t="97366" x="6700838" y="3471863"/>
          <p14:tracePt t="97384" x="6715125" y="3471863"/>
          <p14:tracePt t="97400" x="6743700" y="3457575"/>
          <p14:tracePt t="97434" x="6757988" y="3457575"/>
          <p14:tracePt t="97438" x="6772275" y="3457575"/>
          <p14:tracePt t="97449" x="6786563" y="3457575"/>
          <p14:tracePt t="97466" x="6843713" y="3443288"/>
          <p14:tracePt t="97483" x="6900863" y="3429000"/>
          <p14:tracePt t="97499" x="6972300" y="3414713"/>
          <p14:tracePt t="97516" x="7043738" y="3400425"/>
          <p14:tracePt t="97533" x="7115175" y="3400425"/>
          <p14:tracePt t="97550" x="7129463" y="3400425"/>
          <p14:tracePt t="97566" x="7143750" y="3400425"/>
          <p14:tracePt t="97583" x="7172325" y="3400425"/>
          <p14:tracePt t="97599" x="7186613" y="3400425"/>
          <p14:tracePt t="97616" x="7200900" y="3400425"/>
          <p14:tracePt t="97633" x="7215188" y="3400425"/>
          <p14:tracePt t="97667" x="7229475" y="3400425"/>
          <p14:tracePt t="97803" x="7215188" y="3400425"/>
          <p14:tracePt t="97819" x="7186613" y="3400425"/>
          <p14:tracePt t="97819" x="7158038" y="3400425"/>
          <p14:tracePt t="97833" x="7086600" y="3400425"/>
          <p14:tracePt t="97849" x="6986588" y="3400425"/>
          <p14:tracePt t="97867" x="6929438" y="3414713"/>
          <p14:tracePt t="97883" x="6900863" y="3414713"/>
          <p14:tracePt t="97900" x="6872288" y="3414713"/>
          <p14:tracePt t="97963" x="6843713" y="3429000"/>
          <p14:tracePt t="97965" x="6815138" y="3429000"/>
          <p14:tracePt t="97982" x="6772275" y="3443288"/>
          <p14:tracePt t="97999" x="6743700" y="3443288"/>
          <p14:tracePt t="98016" x="6657975" y="3457575"/>
          <p14:tracePt t="98033" x="6586538" y="3471863"/>
          <p14:tracePt t="98049" x="6543675" y="3486150"/>
          <p14:tracePt t="98066" x="6457950" y="3514725"/>
          <p14:tracePt t="98083" x="6429375" y="3529013"/>
          <p14:tracePt t="98100" x="6415088" y="3543300"/>
          <p14:tracePt t="98228" x="6400800" y="3543300"/>
          <p14:tracePt t="98229" x="6386513" y="3557588"/>
          <p14:tracePt t="98250" x="6386513" y="3571875"/>
          <p14:tracePt t="98266" x="6386513" y="3600450"/>
          <p14:tracePt t="98283" x="6372225" y="3643313"/>
          <p14:tracePt t="98300" x="6372225" y="3671888"/>
          <p14:tracePt t="98315" x="6372225" y="3686175"/>
          <p14:tracePt t="98380" x="6372225" y="3700463"/>
          <p14:tracePt t="98420" x="6372225" y="3714750"/>
          <p14:tracePt t="98459" x="6400800" y="3714750"/>
          <p14:tracePt t="98482" x="6415088" y="3714750"/>
          <p14:tracePt t="98490" x="6443663" y="3714750"/>
          <p14:tracePt t="98499" x="6486525" y="3714750"/>
          <p14:tracePt t="98516" x="6543675" y="3714750"/>
          <p14:tracePt t="98533" x="6586538" y="3714750"/>
          <p14:tracePt t="98549" x="6629400" y="3714750"/>
          <p14:tracePt t="98566" x="6672263" y="3714750"/>
          <p14:tracePt t="98583" x="6715125" y="3714750"/>
          <p14:tracePt t="98599" x="6772275" y="3700463"/>
          <p14:tracePt t="98636" x="6786563" y="3700463"/>
          <p14:tracePt t="98707" x="6800850" y="3700463"/>
          <p14:tracePt t="98755" x="6843713" y="3700463"/>
          <p14:tracePt t="98758" x="6872288" y="3700463"/>
          <p14:tracePt t="98765" x="6943725" y="3700463"/>
          <p14:tracePt t="98783" x="6986588" y="3686175"/>
          <p14:tracePt t="98800" x="7000875" y="3686175"/>
          <p14:tracePt t="98852" x="7015163" y="3671888"/>
          <p14:tracePt t="98866" x="7029450" y="3657600"/>
          <p14:tracePt t="98884" x="7043738" y="3643313"/>
          <p14:tracePt t="98916" x="7058025" y="3643313"/>
          <p14:tracePt t="98955" x="7086600" y="3643313"/>
          <p14:tracePt t="98971" x="7100888" y="3643313"/>
          <p14:tracePt t="98987" x="7115175" y="3643313"/>
          <p14:tracePt t="99003" x="7129463" y="3643313"/>
          <p14:tracePt t="99016" x="7158038" y="3643313"/>
          <p14:tracePt t="99019" x="7200900" y="3643313"/>
          <p14:tracePt t="99033" x="7229475" y="3686175"/>
          <p14:tracePt t="99049" x="7286625" y="3729038"/>
          <p14:tracePt t="99066" x="7372350" y="3800475"/>
          <p14:tracePt t="99083" x="7415213" y="3814763"/>
          <p14:tracePt t="99083" x="7458075" y="3871913"/>
          <p14:tracePt t="99101" x="7515225" y="3900488"/>
          <p14:tracePt t="99116" x="7615238" y="3929063"/>
          <p14:tracePt t="99133" x="7686675" y="3971925"/>
          <p14:tracePt t="99150" x="7743825" y="3971925"/>
          <p14:tracePt t="99166" x="7758113" y="3986213"/>
          <p14:tracePt t="99420" x="7743825" y="3986213"/>
          <p14:tracePt t="99421" x="7729538" y="4000500"/>
          <p14:tracePt t="99433" x="7643813" y="4029075"/>
          <p14:tracePt t="99449" x="7515225" y="4029075"/>
          <p14:tracePt t="99466" x="7358063" y="4029075"/>
          <p14:tracePt t="99482" x="7143750" y="4014788"/>
          <p14:tracePt t="99500" x="7029450" y="3929063"/>
          <p14:tracePt t="99515" x="6900863" y="3800475"/>
          <p14:tracePt t="99532" x="6800850" y="3686175"/>
          <p14:tracePt t="99549" x="6772275" y="3657600"/>
          <p14:tracePt t="99565" x="6743700" y="3657600"/>
          <p14:tracePt t="99603" x="6729413" y="3657600"/>
          <p14:tracePt t="99611" x="6700838" y="3657600"/>
          <p14:tracePt t="99617" x="6615113" y="3671888"/>
          <p14:tracePt t="99633" x="6500813" y="3729038"/>
          <p14:tracePt t="99649" x="6415088" y="3757613"/>
          <p14:tracePt t="99665" x="6315075" y="3786188"/>
          <p14:tracePt t="99683" x="6315075" y="3800475"/>
          <p14:tracePt t="99738" x="6300788" y="3814763"/>
          <p14:tracePt t="100179" x="6286500" y="3814763"/>
          <p14:tracePt t="100180" x="6257925" y="3814763"/>
          <p14:tracePt t="100199" x="6243638" y="3814763"/>
          <p14:tracePt t="100216" x="6229350" y="3814763"/>
          <p14:tracePt t="100233" x="6215063" y="3814763"/>
          <p14:tracePt t="100300" x="6200775" y="3814763"/>
          <p14:tracePt t="100300" x="6172200" y="3814763"/>
          <p14:tracePt t="100309" x="6172200" y="3829050"/>
          <p14:tracePt t="100316" x="6143625" y="3914775"/>
          <p14:tracePt t="100333" x="6129338" y="4100513"/>
          <p14:tracePt t="100349" x="6129338" y="4271963"/>
          <p14:tracePt t="100366" x="6143625" y="4371975"/>
          <p14:tracePt t="100383" x="6172200" y="4429125"/>
          <p14:tracePt t="100399" x="6186488" y="4457700"/>
          <p14:tracePt t="100416" x="6200775" y="4471988"/>
          <p14:tracePt t="100432" x="6257925" y="4514850"/>
          <p14:tracePt t="100449" x="6286500" y="4572000"/>
          <p14:tracePt t="100466" x="6329363" y="4629150"/>
          <p14:tracePt t="100483" x="6386513" y="4672013"/>
          <p14:tracePt t="100499" x="6400800" y="4686300"/>
          <p14:tracePt t="101156" x="6443663" y="4686300"/>
          <p14:tracePt t="101167" x="6515100" y="4714875"/>
          <p14:tracePt t="101168" x="6700838" y="4772025"/>
          <p14:tracePt t="101183" x="6843713" y="4814888"/>
          <p14:tracePt t="101199" x="6958013" y="4857750"/>
          <p14:tracePt t="101216" x="7072313" y="4900613"/>
          <p14:tracePt t="101233" x="7172325" y="4914900"/>
          <p14:tracePt t="101249" x="7300913" y="4957763"/>
          <p14:tracePt t="101266" x="7386638" y="4957763"/>
          <p14:tracePt t="101282" x="7500938" y="4986338"/>
          <p14:tracePt t="101299" x="7529513" y="4986338"/>
          <p14:tracePt t="101444" x="7515225" y="4929188"/>
          <p14:tracePt t="101452" x="7443788" y="4872038"/>
          <p14:tracePt t="101460" x="7415213" y="4857750"/>
          <p14:tracePt t="101466" x="7300913" y="4772025"/>
          <p14:tracePt t="101482" x="7200900" y="4700588"/>
          <p14:tracePt t="101499" x="7143750" y="4586288"/>
          <p14:tracePt t="101516" x="7129463" y="4557713"/>
          <p14:tracePt t="101533" x="7115175" y="4529138"/>
          <p14:tracePt t="101549" x="7115175" y="4514850"/>
          <p14:tracePt t="101566" x="7115175" y="4500563"/>
          <p14:tracePt t="101582" x="7115175" y="4471988"/>
          <p14:tracePt t="101599" x="7115175" y="4457700"/>
          <p14:tracePt t="101616" x="7115175" y="4443413"/>
          <p14:tracePt t="101724" x="7115175" y="4429125"/>
          <p14:tracePt t="101740" x="7129463" y="4429125"/>
          <p14:tracePt t="101748" x="7200900" y="4429125"/>
          <p14:tracePt t="101766" x="7243763" y="4414838"/>
          <p14:tracePt t="101782" x="7286625" y="4414838"/>
          <p14:tracePt t="101799" x="7329488" y="4414838"/>
          <p14:tracePt t="101816" x="7415213" y="4414838"/>
          <p14:tracePt t="101833" x="7472363" y="4414838"/>
          <p14:tracePt t="101848" x="7515225" y="4443413"/>
          <p14:tracePt t="101867" x="7543800" y="4457700"/>
          <p14:tracePt t="101883" x="7572375" y="4471988"/>
          <p14:tracePt t="102012" x="7543800" y="4486275"/>
          <p14:tracePt t="102033" x="7415213" y="4543425"/>
          <p14:tracePt t="102035" x="7286625" y="4600575"/>
          <p14:tracePt t="102049" x="7129463" y="4686300"/>
          <p14:tracePt t="102066" x="6986588" y="4743450"/>
          <p14:tracePt t="102083" x="6872288" y="4786313"/>
          <p14:tracePt t="102099" x="6729413" y="4857750"/>
          <p14:tracePt t="102116" x="6657975" y="4872038"/>
          <p14:tracePt t="102132" x="6600825" y="4886325"/>
          <p14:tracePt t="102149" x="6529388" y="4886325"/>
          <p14:tracePt t="102166" x="6472238" y="4900613"/>
          <p14:tracePt t="102182" x="6443663" y="4914900"/>
          <p14:tracePt t="102199" x="6429375" y="4914900"/>
          <p14:tracePt t="102216" x="6386513" y="4943475"/>
          <p14:tracePt t="102233" x="6357938" y="4957763"/>
          <p14:tracePt t="102249" x="6286500" y="5029200"/>
          <p14:tracePt t="102266" x="6272213" y="5057775"/>
          <p14:tracePt t="102282" x="6257925" y="5057775"/>
          <p14:tracePt t="102364" x="6272213" y="5057775"/>
          <p14:tracePt t="102380" x="6315075" y="5057775"/>
          <p14:tracePt t="102399" x="6343650" y="5057775"/>
          <p14:tracePt t="102415" x="6386513" y="5057775"/>
          <p14:tracePt t="102432" x="6400800" y="5057775"/>
          <p14:tracePt t="102556" x="6429375" y="5057775"/>
          <p14:tracePt t="102572" x="6472238" y="5057775"/>
          <p14:tracePt t="102579" x="6543675" y="5072063"/>
          <p14:tracePt t="102599" x="6572250" y="5072063"/>
          <p14:tracePt t="102616" x="6629400" y="5100638"/>
          <p14:tracePt t="102632" x="6700838" y="5114925"/>
          <p14:tracePt t="102649" x="6772275" y="5129213"/>
          <p14:tracePt t="102666" x="6815138" y="5129213"/>
          <p14:tracePt t="102682" x="6872288" y="5143500"/>
          <p14:tracePt t="102699" x="6972300" y="5200650"/>
          <p14:tracePt t="102715" x="7000875" y="5200650"/>
          <p14:tracePt t="102732" x="7043738" y="5229225"/>
          <p14:tracePt t="102748" x="7058025" y="5229225"/>
          <p14:tracePt t="102765" x="7115175" y="5243513"/>
          <p14:tracePt t="102782" x="7129463" y="5257800"/>
          <p14:tracePt t="102799" x="7172325" y="5257800"/>
          <p14:tracePt t="102815" x="7200900" y="5272088"/>
          <p14:tracePt t="102832" x="7229475" y="5286375"/>
          <p14:tracePt t="102850" x="7286625" y="5300663"/>
          <p14:tracePt t="102865" x="7315200" y="5314950"/>
          <p14:tracePt t="102882" x="7358063" y="5329238"/>
          <p14:tracePt t="102898" x="7386638" y="5329238"/>
          <p14:tracePt t="102940" x="7400925" y="5329238"/>
          <p14:tracePt t="102949" x="7415213" y="5329238"/>
          <p14:tracePt t="102949" x="7429500" y="5329238"/>
          <p14:tracePt t="102988" x="7443788" y="5329238"/>
          <p14:tracePt t="102996" x="7458075" y="5329238"/>
          <p14:tracePt t="103015" x="7472363" y="5329238"/>
          <p14:tracePt t="103036" x="7500938" y="5329238"/>
          <p14:tracePt t="103048" x="7515225" y="5329238"/>
          <p14:tracePt t="104668"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4806619"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6291" y="20513"/>
            <a:ext cx="2725737"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05" y="965075"/>
            <a:ext cx="9137995" cy="51413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8"/>
          <p:cNvSpPr/>
          <p:nvPr/>
        </p:nvSpPr>
        <p:spPr>
          <a:xfrm>
            <a:off x="6426291" y="965075"/>
            <a:ext cx="2725737" cy="5078313"/>
          </a:xfrm>
          <a:prstGeom prst="rect">
            <a:avLst/>
          </a:prstGeom>
          <a:solidFill>
            <a:schemeClr val="accent6">
              <a:lumMod val="75000"/>
            </a:schemeClr>
          </a:solidFill>
          <a:ln w="1270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solidFill>
                  <a:schemeClr val="bg1"/>
                </a:solidFill>
                <a:effectLst>
                  <a:outerShdw blurRad="50800" algn="tl" rotWithShape="0">
                    <a:srgbClr val="000000"/>
                  </a:outerShdw>
                </a:effectLst>
              </a:rPr>
              <a:t>Reuben</a:t>
            </a:r>
            <a:r>
              <a:rPr lang="en-US" sz="3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planned out his instructions on how to make a laurel wreath, which he will develop when writing his final draft</a:t>
            </a:r>
            <a:r>
              <a:rPr lang="en-US" sz="3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a:t>
            </a:r>
            <a:endParaRPr lang="en-US" sz="3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xmlns="" val="2698192752"/>
      </p:ext>
    </p:extLst>
  </p:cSld>
  <p:clrMapOvr>
    <a:masterClrMapping/>
  </p:clrMapOvr>
  <p:transition advClick="0" advTm="6255">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2110</TotalTime>
  <Words>1238</Words>
  <Application>Microsoft Office PowerPoint</Application>
  <PresentationFormat>On-screen Show (4:3)</PresentationFormat>
  <Paragraphs>139</Paragraphs>
  <Slides>32</Slides>
  <Notes>0</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Hughes</dc:creator>
  <cp:lastModifiedBy>Carol Hughes</cp:lastModifiedBy>
  <cp:revision>113</cp:revision>
  <dcterms:created xsi:type="dcterms:W3CDTF">2020-04-20T08:59:27Z</dcterms:created>
  <dcterms:modified xsi:type="dcterms:W3CDTF">2020-06-09T16:53:22Z</dcterms:modified>
</cp:coreProperties>
</file>