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3"/>
  </p:notesMasterIdLst>
  <p:sldIdLst>
    <p:sldId id="257" r:id="rId2"/>
    <p:sldId id="353" r:id="rId3"/>
    <p:sldId id="300" r:id="rId4"/>
    <p:sldId id="370" r:id="rId5"/>
    <p:sldId id="371" r:id="rId6"/>
    <p:sldId id="376" r:id="rId7"/>
    <p:sldId id="273" r:id="rId8"/>
    <p:sldId id="292" r:id="rId9"/>
    <p:sldId id="342" r:id="rId10"/>
    <p:sldId id="343" r:id="rId11"/>
    <p:sldId id="373" r:id="rId12"/>
    <p:sldId id="344" r:id="rId13"/>
    <p:sldId id="375" r:id="rId14"/>
    <p:sldId id="347" r:id="rId15"/>
    <p:sldId id="331" r:id="rId16"/>
    <p:sldId id="289" r:id="rId17"/>
    <p:sldId id="333" r:id="rId18"/>
    <p:sldId id="334" r:id="rId19"/>
    <p:sldId id="335" r:id="rId20"/>
    <p:sldId id="336" r:id="rId21"/>
    <p:sldId id="3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" autoAdjust="0"/>
    <p:restoredTop sz="94660"/>
  </p:normalViewPr>
  <p:slideViewPr>
    <p:cSldViewPr>
      <p:cViewPr varScale="1">
        <p:scale>
          <a:sx n="68" d="100"/>
          <a:sy n="68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8F16-290D-455B-8E21-8FA071F2C291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4E80-2CF6-4B47-84AC-31E3C5A106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88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 Chloe 10 points</a:t>
            </a:r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= Amy 9 points</a:t>
            </a:r>
          </a:p>
          <a:p>
            <a:endParaRPr lang="en-GB" dirty="0" smtClean="0"/>
          </a:p>
          <a:p>
            <a:r>
              <a:rPr lang="en-GB" dirty="0" smtClean="0"/>
              <a:t>3rd = Rhys 8 points</a:t>
            </a:r>
          </a:p>
          <a:p>
            <a:endParaRPr lang="en-GB" dirty="0" smtClean="0"/>
          </a:p>
          <a:p>
            <a:r>
              <a:rPr lang="en-GB" dirty="0" smtClean="0"/>
              <a:t>4th = Ruby, Lucy and Lily 7 points</a:t>
            </a:r>
          </a:p>
          <a:p>
            <a:endParaRPr lang="en-GB" dirty="0" smtClean="0"/>
          </a:p>
          <a:p>
            <a:r>
              <a:rPr lang="en-GB" dirty="0" smtClean="0"/>
              <a:t>5t</a:t>
            </a:r>
            <a:r>
              <a:rPr lang="en-GB" baseline="30000" dirty="0" smtClean="0"/>
              <a:t>h</a:t>
            </a:r>
            <a:r>
              <a:rPr lang="en-GB" dirty="0" smtClean="0"/>
              <a:t> = Jacob 6 points</a:t>
            </a:r>
          </a:p>
          <a:p>
            <a:endParaRPr lang="en-GB" dirty="0" smtClean="0"/>
          </a:p>
          <a:p>
            <a:r>
              <a:rPr lang="en-GB" dirty="0" smtClean="0"/>
              <a:t>6th = Cassie and Nia 5 points</a:t>
            </a:r>
          </a:p>
          <a:p>
            <a:endParaRPr lang="en-GB" dirty="0" smtClean="0"/>
          </a:p>
          <a:p>
            <a:r>
              <a:rPr lang="en-GB" dirty="0" smtClean="0"/>
              <a:t>7th=  Bethany, Holly H and Jack 4 points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=  Reuben, Harvey and Megan 3points</a:t>
            </a:r>
          </a:p>
          <a:p>
            <a:endParaRPr lang="en-GB" dirty="0" smtClean="0"/>
          </a:p>
          <a:p>
            <a:r>
              <a:rPr lang="en-GB" dirty="0"/>
              <a:t>9</a:t>
            </a:r>
            <a:r>
              <a:rPr lang="en-GB" dirty="0" smtClean="0"/>
              <a:t>th =  Elizabeth, Isobel, Cameron and Henry 2 points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91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056"/>
            <a:ext cx="4748958" cy="633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12379"/>
            <a:ext cx="4211959" cy="350865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Henry has been solving the missing DENOMINATOR in these fractions of numbers</a:t>
            </a:r>
            <a:endParaRPr lang="en-GB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7830"/>
            <a:ext cx="4762627" cy="6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2626" y="512379"/>
            <a:ext cx="4381374" cy="34163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Harvey has been solving the missing DENOMINATORS in the fractions of numbers using a specific method.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14086"/>
      </p:ext>
    </p:extLst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962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548680"/>
            <a:ext cx="368795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217112" y="4079174"/>
            <a:ext cx="1561714" cy="39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5301208"/>
            <a:ext cx="5076056" cy="138499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Zoe has been using her knowledge of metres, centimetres and millimetres.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Carol Hughes\AppData\Local\Temp\20200630_153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56084" y="1304764"/>
            <a:ext cx="6048672" cy="4536504"/>
          </a:xfrm>
          <a:prstGeom prst="rect">
            <a:avLst/>
          </a:prstGeom>
          <a:noFill/>
        </p:spPr>
      </p:pic>
      <p:pic>
        <p:nvPicPr>
          <p:cNvPr id="1027" name="Picture 3" descr="C:\Users\Carol Hughes\AppData\Local\Temp\20200630_153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10000" y="1310680"/>
            <a:ext cx="6096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Katie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has been using her knowledge of metres, centimetres and millimetres.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48679"/>
            <a:ext cx="3810335" cy="63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928" y="512379"/>
            <a:ext cx="5220072" cy="39703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Dante has been attempting to solve the missing DENOMINATORS in the fractions of numbers using a specific method.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little November catch up — Katie the Creative L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76256" y="0"/>
            <a:ext cx="2267744" cy="452431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some of last week’s work that has been produced recently at home.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1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92696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Lucida Handwriting" pitchFamily="66" charset="0"/>
              </a:rPr>
              <a:t>I’ve had a car boot sale and raised enough money for me to redecorate my bedroom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7051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355976" cy="44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5229200"/>
            <a:ext cx="442798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Lucida Handwriting" pitchFamily="66" charset="0"/>
              </a:rPr>
              <a:t>Isla has been using her mental skills to solve these calculations and problems.</a:t>
            </a:r>
            <a:endParaRPr lang="en-GB" sz="2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492066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961" y="692696"/>
            <a:ext cx="41230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5877272"/>
            <a:ext cx="41399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Lucida Handwriting" pitchFamily="66" charset="0"/>
              </a:rPr>
              <a:t>More maths from Isla</a:t>
            </a:r>
            <a:endParaRPr lang="en-GB" sz="2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2483768" cy="44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32373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Cameron has been thinking hard on his metric measurements in maths.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32758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2927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2996952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 today?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2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0"/>
            <a:ext cx="3851920" cy="2931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7113"/>
            <a:ext cx="2665482" cy="3553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022" y="667113"/>
            <a:ext cx="2665482" cy="3553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044" y="668392"/>
            <a:ext cx="3636630" cy="484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0954" y="3789040"/>
            <a:ext cx="2301720" cy="306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0095" y="4286854"/>
            <a:ext cx="6842279" cy="175432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Henry has been showing his biology understanding in preparation for </a:t>
            </a:r>
            <a:r>
              <a:rPr lang="en-GB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Corbet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School.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692696"/>
            <a:ext cx="54789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0112" y="764704"/>
            <a:ext cx="3563888" cy="39703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Dante has been showing his biology understanding in preparation for </a:t>
            </a:r>
            <a:r>
              <a:rPr lang="en-GB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Corbet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School.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1008"/>
            <a:ext cx="550254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504" y="949404"/>
            <a:ext cx="4431447" cy="5908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1" y="949404"/>
            <a:ext cx="4571999" cy="355481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Amy has been editing and amending the sentences provided.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923330"/>
            <a:ext cx="4451003" cy="5934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1" y="949404"/>
            <a:ext cx="4571999" cy="355481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Henry has been editing and amending the sentences provided.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9"/>
            <a:ext cx="691139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48264" y="949404"/>
            <a:ext cx="2195736" cy="415498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Zoe has been editing and amending the sentences provided.</a:t>
            </a:r>
            <a:endParaRPr lang="en-GB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48064" y="949404"/>
            <a:ext cx="3995936" cy="317009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Katie</a:t>
            </a:r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has been editing and amending the sentences provided.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Carol Hughes\AppData\Local\Temp\20200630_15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8011" y="851926"/>
            <a:ext cx="6864085" cy="5148064"/>
          </a:xfrm>
          <a:prstGeom prst="rect">
            <a:avLst/>
          </a:prstGeom>
          <a:noFill/>
        </p:spPr>
      </p:pic>
      <p:sp>
        <p:nvSpPr>
          <p:cNvPr id="11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6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831"/>
            <a:ext cx="3544670" cy="53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5106" y="512379"/>
            <a:ext cx="5568893" cy="424731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Cassie has been solving the missing DENOMINATORS in the fractions of numbers using a specific method.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07830"/>
            <a:ext cx="4762627" cy="6350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12379"/>
            <a:ext cx="4211959" cy="493981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Amy has been using her knowledge of metres, centimetres and millimetres.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509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116</cp:revision>
  <dcterms:created xsi:type="dcterms:W3CDTF">2020-04-20T08:59:27Z</dcterms:created>
  <dcterms:modified xsi:type="dcterms:W3CDTF">2020-06-30T16:25:24Z</dcterms:modified>
</cp:coreProperties>
</file>