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4"/>
  </p:notesMasterIdLst>
  <p:sldIdLst>
    <p:sldId id="257" r:id="rId2"/>
    <p:sldId id="395" r:id="rId3"/>
    <p:sldId id="396" r:id="rId4"/>
    <p:sldId id="397" r:id="rId5"/>
    <p:sldId id="410" r:id="rId6"/>
    <p:sldId id="398" r:id="rId7"/>
    <p:sldId id="399" r:id="rId8"/>
    <p:sldId id="400" r:id="rId9"/>
    <p:sldId id="401" r:id="rId10"/>
    <p:sldId id="411" r:id="rId11"/>
    <p:sldId id="407" r:id="rId12"/>
    <p:sldId id="408" r:id="rId13"/>
    <p:sldId id="409" r:id="rId14"/>
    <p:sldId id="412" r:id="rId15"/>
    <p:sldId id="273" r:id="rId16"/>
    <p:sldId id="314" r:id="rId17"/>
    <p:sldId id="370" r:id="rId18"/>
    <p:sldId id="371" r:id="rId19"/>
    <p:sldId id="372" r:id="rId20"/>
    <p:sldId id="373" r:id="rId21"/>
    <p:sldId id="374" r:id="rId22"/>
    <p:sldId id="375" r:id="rId23"/>
    <p:sldId id="376" r:id="rId24"/>
    <p:sldId id="377" r:id="rId25"/>
    <p:sldId id="378" r:id="rId26"/>
    <p:sldId id="318" r:id="rId27"/>
    <p:sldId id="380" r:id="rId28"/>
    <p:sldId id="386" r:id="rId29"/>
    <p:sldId id="328" r:id="rId30"/>
    <p:sldId id="388" r:id="rId31"/>
    <p:sldId id="389" r:id="rId32"/>
    <p:sldId id="39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74" autoAdjust="0"/>
    <p:restoredTop sz="94660"/>
  </p:normalViewPr>
  <p:slideViewPr>
    <p:cSldViewPr>
      <p:cViewPr varScale="1">
        <p:scale>
          <a:sx n="62" d="100"/>
          <a:sy n="62" d="100"/>
        </p:scale>
        <p:origin x="-202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319F3C-8EC9-4448-A7EA-47BE117FFB30}" type="datetimeFigureOut">
              <a:rPr lang="en-GB" smtClean="0"/>
              <a:pPr/>
              <a:t>11/06/2020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86A4B-1E1B-4D8A-91D0-2057E1B037B7}"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F86A4B-1E1B-4D8A-91D0-2057E1B037B7}" type="slidenum">
              <a:rPr lang="en-GB" smtClean="0"/>
              <a:pPr/>
              <a:t>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FDF91CA9-1BC2-4675-A42A-FC79EA0CEE35}" type="slidenum">
              <a:rPr lang="en-GB" smtClean="0"/>
              <a:pPr/>
              <a:t>10</a:t>
            </a:fld>
            <a:endParaRPr lang="en-GB"/>
          </a:p>
        </p:txBody>
      </p:sp>
    </p:spTree>
    <p:extLst>
      <p:ext uri="{BB962C8B-B14F-4D97-AF65-F5344CB8AC3E}">
        <p14:creationId xmlns:p14="http://schemas.microsoft.com/office/powerpoint/2010/main" xmlns="" val="203751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1D0F38-821F-45B2-8B8A-BF61878DD859}" type="datetimeFigureOut">
              <a:rPr lang="en-GB" smtClean="0"/>
              <a:pPr/>
              <a:t>11/06/2020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6CBF1C-67FC-4E67-9BD8-F40D807F2807}" type="slidenum">
              <a:rPr lang="en-GB" smtClean="0"/>
              <a:pPr/>
              <a:t>‹#›</a:t>
            </a:fld>
            <a:endParaRPr lang="en-GB"/>
          </a:p>
        </p:txBody>
      </p:sp>
    </p:spTree>
  </p:cSld>
  <p:clrMapOvr>
    <a:masterClrMapping/>
  </p:clrMapOvr>
  <p:transition advClick="0" advTm="8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D0F38-821F-45B2-8B8A-BF61878DD859}" type="datetimeFigureOut">
              <a:rPr lang="en-GB" smtClean="0"/>
              <a:pPr/>
              <a:t>11/06/2020</a:t>
            </a:fld>
            <a:endParaRPr lang="en-GB"/>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CBF1C-67FC-4E67-9BD8-F40D807F280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8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861774"/>
          </a:xfrm>
          <a:prstGeom prst="rect">
            <a:avLst/>
          </a:prstGeom>
          <a:solidFill>
            <a:schemeClr val="accent1">
              <a:lumMod val="20000"/>
              <a:lumOff val="80000"/>
            </a:schemeClr>
          </a:solidFill>
          <a:ln w="19050">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Y5&amp;6 TOP SPELLERS TODAY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290" name="Picture 2" descr="Spelling Shed by The Spelling Shed Ltd"/>
          <p:cNvPicPr>
            <a:picLocks noChangeAspect="1" noChangeArrowheads="1"/>
          </p:cNvPicPr>
          <p:nvPr/>
        </p:nvPicPr>
        <p:blipFill>
          <a:blip r:embed="rId2" cstate="print"/>
          <a:srcRect/>
          <a:stretch>
            <a:fillRect/>
          </a:stretch>
        </p:blipFill>
        <p:spPr bwMode="auto">
          <a:xfrm>
            <a:off x="1" y="836712"/>
            <a:ext cx="9165627" cy="6021288"/>
          </a:xfrm>
          <a:prstGeom prst="rect">
            <a:avLst/>
          </a:prstGeom>
          <a:noFill/>
        </p:spPr>
      </p:pic>
      <p:sp>
        <p:nvSpPr>
          <p:cNvPr id="34" name="TextBox 33"/>
          <p:cNvSpPr txBox="1"/>
          <p:nvPr/>
        </p:nvSpPr>
        <p:spPr>
          <a:xfrm>
            <a:off x="0" y="2132856"/>
            <a:ext cx="9144000" cy="4801314"/>
          </a:xfrm>
          <a:prstGeom prst="rect">
            <a:avLst/>
          </a:prstGeom>
          <a:solidFill>
            <a:schemeClr val="bg2"/>
          </a:solidFill>
        </p:spPr>
        <p:txBody>
          <a:bodyPr wrap="square" rtlCol="0">
            <a:spAutoFit/>
          </a:bodyPr>
          <a:lstStyle/>
          <a:p>
            <a:r>
              <a:rPr lang="en-GB" dirty="0" smtClean="0"/>
              <a:t>1</a:t>
            </a:r>
            <a:r>
              <a:rPr lang="en-GB" baseline="30000" dirty="0" smtClean="0"/>
              <a:t>st</a:t>
            </a:r>
            <a:r>
              <a:rPr lang="en-GB" dirty="0" smtClean="0"/>
              <a:t> = </a:t>
            </a:r>
            <a:r>
              <a:rPr lang="en-GB" dirty="0" err="1" smtClean="0"/>
              <a:t>Izzy</a:t>
            </a:r>
            <a:r>
              <a:rPr lang="en-GB" dirty="0" smtClean="0"/>
              <a:t> 58 points</a:t>
            </a:r>
          </a:p>
          <a:p>
            <a:endParaRPr lang="en-GB" dirty="0" smtClean="0"/>
          </a:p>
          <a:p>
            <a:r>
              <a:rPr lang="en-GB" dirty="0" smtClean="0"/>
              <a:t>2</a:t>
            </a:r>
            <a:r>
              <a:rPr lang="en-GB" baseline="30000" dirty="0" smtClean="0"/>
              <a:t>nd</a:t>
            </a:r>
            <a:r>
              <a:rPr lang="en-GB" dirty="0" smtClean="0"/>
              <a:t> = Lucy 50 points</a:t>
            </a:r>
          </a:p>
          <a:p>
            <a:endParaRPr lang="en-GB" dirty="0" smtClean="0"/>
          </a:p>
          <a:p>
            <a:r>
              <a:rPr lang="en-GB" dirty="0" smtClean="0"/>
              <a:t>3rd</a:t>
            </a:r>
            <a:r>
              <a:rPr lang="en-GB" dirty="0" smtClean="0"/>
              <a:t> </a:t>
            </a:r>
            <a:r>
              <a:rPr lang="en-GB" dirty="0" smtClean="0"/>
              <a:t>= Nelly 42 points</a:t>
            </a:r>
          </a:p>
          <a:p>
            <a:endParaRPr lang="en-GB" dirty="0" smtClean="0"/>
          </a:p>
          <a:p>
            <a:r>
              <a:rPr lang="en-GB" dirty="0" smtClean="0"/>
              <a:t>4th = Jack </a:t>
            </a:r>
            <a:r>
              <a:rPr lang="en-GB" dirty="0" smtClean="0"/>
              <a:t>32</a:t>
            </a:r>
            <a:r>
              <a:rPr lang="en-GB" dirty="0" smtClean="0"/>
              <a:t> </a:t>
            </a:r>
            <a:r>
              <a:rPr lang="en-GB" dirty="0" smtClean="0"/>
              <a:t>points</a:t>
            </a:r>
          </a:p>
          <a:p>
            <a:endParaRPr lang="en-GB" dirty="0" smtClean="0"/>
          </a:p>
          <a:p>
            <a:r>
              <a:rPr lang="en-GB" dirty="0" smtClean="0"/>
              <a:t>5</a:t>
            </a:r>
            <a:r>
              <a:rPr lang="en-GB" baseline="30000" dirty="0" smtClean="0"/>
              <a:t>th</a:t>
            </a:r>
            <a:r>
              <a:rPr lang="en-GB" dirty="0" smtClean="0"/>
              <a:t> = Katie 19 </a:t>
            </a:r>
            <a:r>
              <a:rPr lang="en-GB" dirty="0" smtClean="0"/>
              <a:t>points</a:t>
            </a:r>
          </a:p>
          <a:p>
            <a:endParaRPr lang="en-GB" dirty="0" smtClean="0"/>
          </a:p>
          <a:p>
            <a:r>
              <a:rPr lang="en-GB" dirty="0" smtClean="0"/>
              <a:t>6</a:t>
            </a:r>
            <a:r>
              <a:rPr lang="en-GB" baseline="30000" dirty="0" smtClean="0"/>
              <a:t>th</a:t>
            </a:r>
            <a:r>
              <a:rPr lang="en-GB" dirty="0" smtClean="0"/>
              <a:t> = </a:t>
            </a:r>
            <a:r>
              <a:rPr lang="en-GB" dirty="0" err="1" smtClean="0"/>
              <a:t>Nia</a:t>
            </a:r>
            <a:r>
              <a:rPr lang="en-GB" dirty="0" smtClean="0"/>
              <a:t> 13 points</a:t>
            </a:r>
            <a:endParaRPr lang="en-GB" dirty="0" smtClean="0"/>
          </a:p>
          <a:p>
            <a:endParaRPr lang="en-GB" dirty="0" smtClean="0"/>
          </a:p>
          <a:p>
            <a:r>
              <a:rPr lang="en-GB" dirty="0" smtClean="0"/>
              <a:t>7</a:t>
            </a:r>
            <a:r>
              <a:rPr lang="en-GB" baseline="30000" dirty="0" smtClean="0"/>
              <a:t>th</a:t>
            </a:r>
            <a:r>
              <a:rPr lang="en-GB" dirty="0" smtClean="0"/>
              <a:t> </a:t>
            </a:r>
            <a:r>
              <a:rPr lang="en-GB" dirty="0" smtClean="0"/>
              <a:t>= Isobel and Henry 10 points</a:t>
            </a:r>
          </a:p>
          <a:p>
            <a:endParaRPr lang="en-GB" dirty="0" smtClean="0"/>
          </a:p>
          <a:p>
            <a:r>
              <a:rPr lang="en-GB" dirty="0" smtClean="0"/>
              <a:t>8</a:t>
            </a:r>
            <a:r>
              <a:rPr lang="en-GB" dirty="0" smtClean="0"/>
              <a:t>th </a:t>
            </a:r>
            <a:r>
              <a:rPr lang="en-GB" dirty="0" smtClean="0"/>
              <a:t>= Amy 9 points</a:t>
            </a:r>
          </a:p>
          <a:p>
            <a:endParaRPr lang="en-GB" dirty="0" smtClean="0"/>
          </a:p>
          <a:p>
            <a:r>
              <a:rPr lang="en-GB" dirty="0" smtClean="0"/>
              <a:t>9th = Lily 5 points</a:t>
            </a:r>
          </a:p>
        </p:txBody>
      </p:sp>
      <p:sp>
        <p:nvSpPr>
          <p:cNvPr id="37" name="TextBox 36"/>
          <p:cNvSpPr txBox="1"/>
          <p:nvPr/>
        </p:nvSpPr>
        <p:spPr>
          <a:xfrm>
            <a:off x="5436096" y="5373216"/>
            <a:ext cx="3707904" cy="1338828"/>
          </a:xfrm>
          <a:prstGeom prst="rect">
            <a:avLst/>
          </a:prstGeom>
          <a:solidFill>
            <a:schemeClr val="bg1"/>
          </a:solidFill>
          <a:ln w="6350">
            <a:solidFill>
              <a:schemeClr val="tx1"/>
            </a:solidFill>
          </a:ln>
        </p:spPr>
        <p:txBody>
          <a:bodyPr wrap="square" rtlCol="0">
            <a:spAutoFit/>
          </a:bodyPr>
          <a:lstStyle/>
          <a:p>
            <a:pPr algn="ctr"/>
            <a:r>
              <a:rPr lang="en-GB" sz="2700" dirty="0" smtClean="0"/>
              <a:t>Everybody else earns 1 dojo for practising their spellings today!</a:t>
            </a:r>
            <a:endParaRPr lang="en-GB" sz="2700" dirty="0"/>
          </a:p>
        </p:txBody>
      </p:sp>
      <p:pic>
        <p:nvPicPr>
          <p:cNvPr id="39" name="Picture 4" descr="ClassDojo (@ClassDojo) | Twitter"/>
          <p:cNvPicPr>
            <a:picLocks noChangeAspect="1" noChangeArrowheads="1"/>
          </p:cNvPicPr>
          <p:nvPr/>
        </p:nvPicPr>
        <p:blipFill>
          <a:blip r:embed="rId3" cstate="print"/>
          <a:srcRect/>
          <a:stretch>
            <a:fillRect/>
          </a:stretch>
        </p:blipFill>
        <p:spPr bwMode="auto">
          <a:xfrm>
            <a:off x="3851920" y="2132856"/>
            <a:ext cx="432048" cy="432048"/>
          </a:xfrm>
          <a:prstGeom prst="rect">
            <a:avLst/>
          </a:prstGeom>
          <a:noFill/>
        </p:spPr>
      </p:pic>
      <p:pic>
        <p:nvPicPr>
          <p:cNvPr id="40" name="Picture 4" descr="ClassDojo (@ClassDojo) | Twitter"/>
          <p:cNvPicPr>
            <a:picLocks noChangeAspect="1" noChangeArrowheads="1"/>
          </p:cNvPicPr>
          <p:nvPr/>
        </p:nvPicPr>
        <p:blipFill>
          <a:blip r:embed="rId3" cstate="print"/>
          <a:srcRect/>
          <a:stretch>
            <a:fillRect/>
          </a:stretch>
        </p:blipFill>
        <p:spPr bwMode="auto">
          <a:xfrm>
            <a:off x="4355976" y="2132856"/>
            <a:ext cx="432048" cy="432048"/>
          </a:xfrm>
          <a:prstGeom prst="rect">
            <a:avLst/>
          </a:prstGeom>
          <a:noFill/>
        </p:spPr>
      </p:pic>
      <p:pic>
        <p:nvPicPr>
          <p:cNvPr id="41" name="Picture 4" descr="ClassDojo (@ClassDojo) | Twitter"/>
          <p:cNvPicPr>
            <a:picLocks noChangeAspect="1" noChangeArrowheads="1"/>
          </p:cNvPicPr>
          <p:nvPr/>
        </p:nvPicPr>
        <p:blipFill>
          <a:blip r:embed="rId3" cstate="print"/>
          <a:srcRect/>
          <a:stretch>
            <a:fillRect/>
          </a:stretch>
        </p:blipFill>
        <p:spPr bwMode="auto">
          <a:xfrm>
            <a:off x="4860032" y="2132856"/>
            <a:ext cx="432048" cy="432048"/>
          </a:xfrm>
          <a:prstGeom prst="rect">
            <a:avLst/>
          </a:prstGeom>
          <a:noFill/>
        </p:spPr>
      </p:pic>
      <p:pic>
        <p:nvPicPr>
          <p:cNvPr id="42" name="Picture 4" descr="ClassDojo (@ClassDojo) | Twitter"/>
          <p:cNvPicPr>
            <a:picLocks noChangeAspect="1" noChangeArrowheads="1"/>
          </p:cNvPicPr>
          <p:nvPr/>
        </p:nvPicPr>
        <p:blipFill>
          <a:blip r:embed="rId3" cstate="print"/>
          <a:srcRect/>
          <a:stretch>
            <a:fillRect/>
          </a:stretch>
        </p:blipFill>
        <p:spPr bwMode="auto">
          <a:xfrm>
            <a:off x="5364088" y="2132856"/>
            <a:ext cx="432048" cy="432048"/>
          </a:xfrm>
          <a:prstGeom prst="rect">
            <a:avLst/>
          </a:prstGeom>
          <a:noFill/>
        </p:spPr>
      </p:pic>
      <p:pic>
        <p:nvPicPr>
          <p:cNvPr id="43" name="Picture 4" descr="ClassDojo (@ClassDojo) | Twitter"/>
          <p:cNvPicPr>
            <a:picLocks noChangeAspect="1" noChangeArrowheads="1"/>
          </p:cNvPicPr>
          <p:nvPr/>
        </p:nvPicPr>
        <p:blipFill>
          <a:blip r:embed="rId3" cstate="print"/>
          <a:srcRect/>
          <a:stretch>
            <a:fillRect/>
          </a:stretch>
        </p:blipFill>
        <p:spPr bwMode="auto">
          <a:xfrm>
            <a:off x="5868144" y="2132856"/>
            <a:ext cx="432048" cy="432048"/>
          </a:xfrm>
          <a:prstGeom prst="rect">
            <a:avLst/>
          </a:prstGeom>
          <a:noFill/>
        </p:spPr>
      </p:pic>
      <p:pic>
        <p:nvPicPr>
          <p:cNvPr id="44" name="Picture 4" descr="ClassDojo (@ClassDojo) | Twitter"/>
          <p:cNvPicPr>
            <a:picLocks noChangeAspect="1" noChangeArrowheads="1"/>
          </p:cNvPicPr>
          <p:nvPr/>
        </p:nvPicPr>
        <p:blipFill>
          <a:blip r:embed="rId3" cstate="print"/>
          <a:srcRect/>
          <a:stretch>
            <a:fillRect/>
          </a:stretch>
        </p:blipFill>
        <p:spPr bwMode="auto">
          <a:xfrm>
            <a:off x="3851920" y="2636912"/>
            <a:ext cx="432048" cy="432048"/>
          </a:xfrm>
          <a:prstGeom prst="rect">
            <a:avLst/>
          </a:prstGeom>
          <a:noFill/>
        </p:spPr>
      </p:pic>
      <p:pic>
        <p:nvPicPr>
          <p:cNvPr id="45" name="Picture 4" descr="ClassDojo (@ClassDojo) | Twitter"/>
          <p:cNvPicPr>
            <a:picLocks noChangeAspect="1" noChangeArrowheads="1"/>
          </p:cNvPicPr>
          <p:nvPr/>
        </p:nvPicPr>
        <p:blipFill>
          <a:blip r:embed="rId3" cstate="print"/>
          <a:srcRect/>
          <a:stretch>
            <a:fillRect/>
          </a:stretch>
        </p:blipFill>
        <p:spPr bwMode="auto">
          <a:xfrm>
            <a:off x="4355976" y="2636912"/>
            <a:ext cx="432048" cy="432048"/>
          </a:xfrm>
          <a:prstGeom prst="rect">
            <a:avLst/>
          </a:prstGeom>
          <a:noFill/>
        </p:spPr>
      </p:pic>
      <p:pic>
        <p:nvPicPr>
          <p:cNvPr id="46" name="Picture 4" descr="ClassDojo (@ClassDojo) | Twitter"/>
          <p:cNvPicPr>
            <a:picLocks noChangeAspect="1" noChangeArrowheads="1"/>
          </p:cNvPicPr>
          <p:nvPr/>
        </p:nvPicPr>
        <p:blipFill>
          <a:blip r:embed="rId3" cstate="print"/>
          <a:srcRect/>
          <a:stretch>
            <a:fillRect/>
          </a:stretch>
        </p:blipFill>
        <p:spPr bwMode="auto">
          <a:xfrm>
            <a:off x="4860032" y="2636912"/>
            <a:ext cx="432048" cy="432048"/>
          </a:xfrm>
          <a:prstGeom prst="rect">
            <a:avLst/>
          </a:prstGeom>
          <a:noFill/>
        </p:spPr>
      </p:pic>
      <p:pic>
        <p:nvPicPr>
          <p:cNvPr id="47" name="Picture 4" descr="ClassDojo (@ClassDojo) | Twitter"/>
          <p:cNvPicPr>
            <a:picLocks noChangeAspect="1" noChangeArrowheads="1"/>
          </p:cNvPicPr>
          <p:nvPr/>
        </p:nvPicPr>
        <p:blipFill>
          <a:blip r:embed="rId3" cstate="print"/>
          <a:srcRect/>
          <a:stretch>
            <a:fillRect/>
          </a:stretch>
        </p:blipFill>
        <p:spPr bwMode="auto">
          <a:xfrm>
            <a:off x="5364088" y="2636912"/>
            <a:ext cx="432048" cy="432048"/>
          </a:xfrm>
          <a:prstGeom prst="rect">
            <a:avLst/>
          </a:prstGeom>
          <a:noFill/>
        </p:spPr>
      </p:pic>
      <p:pic>
        <p:nvPicPr>
          <p:cNvPr id="48" name="Picture 4" descr="ClassDojo (@ClassDojo) | Twitter"/>
          <p:cNvPicPr>
            <a:picLocks noChangeAspect="1" noChangeArrowheads="1"/>
          </p:cNvPicPr>
          <p:nvPr/>
        </p:nvPicPr>
        <p:blipFill>
          <a:blip r:embed="rId3" cstate="print"/>
          <a:srcRect/>
          <a:stretch>
            <a:fillRect/>
          </a:stretch>
        </p:blipFill>
        <p:spPr bwMode="auto">
          <a:xfrm>
            <a:off x="5868144" y="2636912"/>
            <a:ext cx="432048" cy="432048"/>
          </a:xfrm>
          <a:prstGeom prst="rect">
            <a:avLst/>
          </a:prstGeom>
          <a:noFill/>
        </p:spPr>
      </p:pic>
      <p:pic>
        <p:nvPicPr>
          <p:cNvPr id="49" name="Picture 4" descr="ClassDojo (@ClassDojo) | Twitter"/>
          <p:cNvPicPr>
            <a:picLocks noChangeAspect="1" noChangeArrowheads="1"/>
          </p:cNvPicPr>
          <p:nvPr/>
        </p:nvPicPr>
        <p:blipFill>
          <a:blip r:embed="rId3" cstate="print"/>
          <a:srcRect/>
          <a:stretch>
            <a:fillRect/>
          </a:stretch>
        </p:blipFill>
        <p:spPr bwMode="auto">
          <a:xfrm>
            <a:off x="3851920" y="3140968"/>
            <a:ext cx="432048" cy="432048"/>
          </a:xfrm>
          <a:prstGeom prst="rect">
            <a:avLst/>
          </a:prstGeom>
          <a:noFill/>
        </p:spPr>
      </p:pic>
      <p:pic>
        <p:nvPicPr>
          <p:cNvPr id="50" name="Picture 4" descr="ClassDojo (@ClassDojo) | Twitter"/>
          <p:cNvPicPr>
            <a:picLocks noChangeAspect="1" noChangeArrowheads="1"/>
          </p:cNvPicPr>
          <p:nvPr/>
        </p:nvPicPr>
        <p:blipFill>
          <a:blip r:embed="rId3" cstate="print"/>
          <a:srcRect/>
          <a:stretch>
            <a:fillRect/>
          </a:stretch>
        </p:blipFill>
        <p:spPr bwMode="auto">
          <a:xfrm>
            <a:off x="4355976" y="3140968"/>
            <a:ext cx="432048" cy="432048"/>
          </a:xfrm>
          <a:prstGeom prst="rect">
            <a:avLst/>
          </a:prstGeom>
          <a:noFill/>
        </p:spPr>
      </p:pic>
      <p:pic>
        <p:nvPicPr>
          <p:cNvPr id="51" name="Picture 4" descr="ClassDojo (@ClassDojo) | Twitter"/>
          <p:cNvPicPr>
            <a:picLocks noChangeAspect="1" noChangeArrowheads="1"/>
          </p:cNvPicPr>
          <p:nvPr/>
        </p:nvPicPr>
        <p:blipFill>
          <a:blip r:embed="rId3" cstate="print"/>
          <a:srcRect/>
          <a:stretch>
            <a:fillRect/>
          </a:stretch>
        </p:blipFill>
        <p:spPr bwMode="auto">
          <a:xfrm>
            <a:off x="4860032" y="3140968"/>
            <a:ext cx="432048" cy="432048"/>
          </a:xfrm>
          <a:prstGeom prst="rect">
            <a:avLst/>
          </a:prstGeom>
          <a:noFill/>
        </p:spPr>
      </p:pic>
      <p:pic>
        <p:nvPicPr>
          <p:cNvPr id="52" name="Picture 4" descr="ClassDojo (@ClassDojo) | Twitter"/>
          <p:cNvPicPr>
            <a:picLocks noChangeAspect="1" noChangeArrowheads="1"/>
          </p:cNvPicPr>
          <p:nvPr/>
        </p:nvPicPr>
        <p:blipFill>
          <a:blip r:embed="rId3" cstate="print"/>
          <a:srcRect/>
          <a:stretch>
            <a:fillRect/>
          </a:stretch>
        </p:blipFill>
        <p:spPr bwMode="auto">
          <a:xfrm>
            <a:off x="5364088" y="3140968"/>
            <a:ext cx="432048" cy="432048"/>
          </a:xfrm>
          <a:prstGeom prst="rect">
            <a:avLst/>
          </a:prstGeom>
          <a:noFill/>
        </p:spPr>
      </p:pic>
      <p:pic>
        <p:nvPicPr>
          <p:cNvPr id="53" name="Picture 4" descr="ClassDojo (@ClassDojo) | Twitter"/>
          <p:cNvPicPr>
            <a:picLocks noChangeAspect="1" noChangeArrowheads="1"/>
          </p:cNvPicPr>
          <p:nvPr/>
        </p:nvPicPr>
        <p:blipFill>
          <a:blip r:embed="rId3" cstate="print"/>
          <a:srcRect/>
          <a:stretch>
            <a:fillRect/>
          </a:stretch>
        </p:blipFill>
        <p:spPr bwMode="auto">
          <a:xfrm>
            <a:off x="3851920" y="3717032"/>
            <a:ext cx="432048" cy="432048"/>
          </a:xfrm>
          <a:prstGeom prst="rect">
            <a:avLst/>
          </a:prstGeom>
          <a:noFill/>
        </p:spPr>
      </p:pic>
      <p:pic>
        <p:nvPicPr>
          <p:cNvPr id="54" name="Picture 4" descr="ClassDojo (@ClassDojo) | Twitter"/>
          <p:cNvPicPr>
            <a:picLocks noChangeAspect="1" noChangeArrowheads="1"/>
          </p:cNvPicPr>
          <p:nvPr/>
        </p:nvPicPr>
        <p:blipFill>
          <a:blip r:embed="rId3" cstate="print"/>
          <a:srcRect/>
          <a:stretch>
            <a:fillRect/>
          </a:stretch>
        </p:blipFill>
        <p:spPr bwMode="auto">
          <a:xfrm>
            <a:off x="4355976" y="3717032"/>
            <a:ext cx="432048" cy="432048"/>
          </a:xfrm>
          <a:prstGeom prst="rect">
            <a:avLst/>
          </a:prstGeom>
          <a:noFill/>
        </p:spPr>
      </p:pic>
      <p:pic>
        <p:nvPicPr>
          <p:cNvPr id="55" name="Picture 4" descr="ClassDojo (@ClassDojo) | Twitter"/>
          <p:cNvPicPr>
            <a:picLocks noChangeAspect="1" noChangeArrowheads="1"/>
          </p:cNvPicPr>
          <p:nvPr/>
        </p:nvPicPr>
        <p:blipFill>
          <a:blip r:embed="rId3" cstate="print"/>
          <a:srcRect/>
          <a:stretch>
            <a:fillRect/>
          </a:stretch>
        </p:blipFill>
        <p:spPr bwMode="auto">
          <a:xfrm>
            <a:off x="4860032" y="3717032"/>
            <a:ext cx="432048" cy="432048"/>
          </a:xfrm>
          <a:prstGeom prst="rect">
            <a:avLst/>
          </a:prstGeom>
          <a:noFill/>
        </p:spPr>
      </p:pic>
      <p:pic>
        <p:nvPicPr>
          <p:cNvPr id="56" name="Picture 4" descr="ClassDojo (@ClassDojo) | Twitter"/>
          <p:cNvPicPr>
            <a:picLocks noChangeAspect="1" noChangeArrowheads="1"/>
          </p:cNvPicPr>
          <p:nvPr/>
        </p:nvPicPr>
        <p:blipFill>
          <a:blip r:embed="rId3" cstate="print"/>
          <a:srcRect/>
          <a:stretch>
            <a:fillRect/>
          </a:stretch>
        </p:blipFill>
        <p:spPr bwMode="auto">
          <a:xfrm>
            <a:off x="5364088" y="3717032"/>
            <a:ext cx="432048" cy="432048"/>
          </a:xfrm>
          <a:prstGeom prst="rect">
            <a:avLst/>
          </a:prstGeom>
          <a:noFill/>
        </p:spPr>
      </p:pic>
      <p:pic>
        <p:nvPicPr>
          <p:cNvPr id="57" name="Picture 4" descr="ClassDojo (@ClassDojo) | Twitter"/>
          <p:cNvPicPr>
            <a:picLocks noChangeAspect="1" noChangeArrowheads="1"/>
          </p:cNvPicPr>
          <p:nvPr/>
        </p:nvPicPr>
        <p:blipFill>
          <a:blip r:embed="rId3" cstate="print"/>
          <a:srcRect/>
          <a:stretch>
            <a:fillRect/>
          </a:stretch>
        </p:blipFill>
        <p:spPr bwMode="auto">
          <a:xfrm>
            <a:off x="3851920" y="4293096"/>
            <a:ext cx="432048" cy="432048"/>
          </a:xfrm>
          <a:prstGeom prst="rect">
            <a:avLst/>
          </a:prstGeom>
          <a:noFill/>
        </p:spPr>
      </p:pic>
      <p:pic>
        <p:nvPicPr>
          <p:cNvPr id="58" name="Picture 4" descr="ClassDojo (@ClassDojo) | Twitter"/>
          <p:cNvPicPr>
            <a:picLocks noChangeAspect="1" noChangeArrowheads="1"/>
          </p:cNvPicPr>
          <p:nvPr/>
        </p:nvPicPr>
        <p:blipFill>
          <a:blip r:embed="rId3" cstate="print"/>
          <a:srcRect/>
          <a:stretch>
            <a:fillRect/>
          </a:stretch>
        </p:blipFill>
        <p:spPr bwMode="auto">
          <a:xfrm>
            <a:off x="4355976" y="4293096"/>
            <a:ext cx="432048" cy="432048"/>
          </a:xfrm>
          <a:prstGeom prst="rect">
            <a:avLst/>
          </a:prstGeom>
          <a:noFill/>
        </p:spPr>
      </p:pic>
      <p:pic>
        <p:nvPicPr>
          <p:cNvPr id="59" name="Picture 4" descr="ClassDojo (@ClassDojo) | Twitter"/>
          <p:cNvPicPr>
            <a:picLocks noChangeAspect="1" noChangeArrowheads="1"/>
          </p:cNvPicPr>
          <p:nvPr/>
        </p:nvPicPr>
        <p:blipFill>
          <a:blip r:embed="rId3" cstate="print"/>
          <a:srcRect/>
          <a:stretch>
            <a:fillRect/>
          </a:stretch>
        </p:blipFill>
        <p:spPr bwMode="auto">
          <a:xfrm>
            <a:off x="4860032" y="4293096"/>
            <a:ext cx="432048" cy="432048"/>
          </a:xfrm>
          <a:prstGeom prst="rect">
            <a:avLst/>
          </a:prstGeom>
          <a:noFill/>
        </p:spPr>
      </p:pic>
      <p:pic>
        <p:nvPicPr>
          <p:cNvPr id="60" name="Picture 4" descr="ClassDojo (@ClassDojo) | Twitter"/>
          <p:cNvPicPr>
            <a:picLocks noChangeAspect="1" noChangeArrowheads="1"/>
          </p:cNvPicPr>
          <p:nvPr/>
        </p:nvPicPr>
        <p:blipFill>
          <a:blip r:embed="rId3" cstate="print"/>
          <a:srcRect/>
          <a:stretch>
            <a:fillRect/>
          </a:stretch>
        </p:blipFill>
        <p:spPr bwMode="auto">
          <a:xfrm>
            <a:off x="3851920" y="4797152"/>
            <a:ext cx="432048" cy="432048"/>
          </a:xfrm>
          <a:prstGeom prst="rect">
            <a:avLst/>
          </a:prstGeom>
          <a:noFill/>
        </p:spPr>
      </p:pic>
      <p:pic>
        <p:nvPicPr>
          <p:cNvPr id="61" name="Picture 4" descr="ClassDojo (@ClassDojo) | Twitter"/>
          <p:cNvPicPr>
            <a:picLocks noChangeAspect="1" noChangeArrowheads="1"/>
          </p:cNvPicPr>
          <p:nvPr/>
        </p:nvPicPr>
        <p:blipFill>
          <a:blip r:embed="rId3" cstate="print"/>
          <a:srcRect/>
          <a:stretch>
            <a:fillRect/>
          </a:stretch>
        </p:blipFill>
        <p:spPr bwMode="auto">
          <a:xfrm>
            <a:off x="4355976" y="4797152"/>
            <a:ext cx="432048" cy="432048"/>
          </a:xfrm>
          <a:prstGeom prst="rect">
            <a:avLst/>
          </a:prstGeom>
          <a:noFill/>
        </p:spPr>
      </p:pic>
      <p:pic>
        <p:nvPicPr>
          <p:cNvPr id="62" name="Picture 4" descr="ClassDojo (@ClassDojo) | Twitter"/>
          <p:cNvPicPr>
            <a:picLocks noChangeAspect="1" noChangeArrowheads="1"/>
          </p:cNvPicPr>
          <p:nvPr/>
        </p:nvPicPr>
        <p:blipFill>
          <a:blip r:embed="rId3" cstate="print"/>
          <a:srcRect/>
          <a:stretch>
            <a:fillRect/>
          </a:stretch>
        </p:blipFill>
        <p:spPr bwMode="auto">
          <a:xfrm>
            <a:off x="4860032" y="4797152"/>
            <a:ext cx="432048" cy="432048"/>
          </a:xfrm>
          <a:prstGeom prst="rect">
            <a:avLst/>
          </a:prstGeom>
          <a:noFill/>
        </p:spPr>
      </p:pic>
      <p:pic>
        <p:nvPicPr>
          <p:cNvPr id="63" name="Picture 4" descr="ClassDojo (@ClassDojo) | Twitter"/>
          <p:cNvPicPr>
            <a:picLocks noChangeAspect="1" noChangeArrowheads="1"/>
          </p:cNvPicPr>
          <p:nvPr/>
        </p:nvPicPr>
        <p:blipFill>
          <a:blip r:embed="rId3" cstate="print"/>
          <a:srcRect/>
          <a:stretch>
            <a:fillRect/>
          </a:stretch>
        </p:blipFill>
        <p:spPr bwMode="auto">
          <a:xfrm>
            <a:off x="3851920" y="5301208"/>
            <a:ext cx="432048" cy="432048"/>
          </a:xfrm>
          <a:prstGeom prst="rect">
            <a:avLst/>
          </a:prstGeom>
          <a:noFill/>
        </p:spPr>
      </p:pic>
      <p:pic>
        <p:nvPicPr>
          <p:cNvPr id="64" name="Picture 4" descr="ClassDojo (@ClassDojo) | Twitter"/>
          <p:cNvPicPr>
            <a:picLocks noChangeAspect="1" noChangeArrowheads="1"/>
          </p:cNvPicPr>
          <p:nvPr/>
        </p:nvPicPr>
        <p:blipFill>
          <a:blip r:embed="rId3" cstate="print"/>
          <a:srcRect/>
          <a:stretch>
            <a:fillRect/>
          </a:stretch>
        </p:blipFill>
        <p:spPr bwMode="auto">
          <a:xfrm>
            <a:off x="4355976" y="5301208"/>
            <a:ext cx="432048" cy="432048"/>
          </a:xfrm>
          <a:prstGeom prst="rect">
            <a:avLst/>
          </a:prstGeom>
          <a:noFill/>
        </p:spPr>
      </p:pic>
      <p:pic>
        <p:nvPicPr>
          <p:cNvPr id="65" name="Picture 4" descr="ClassDojo (@ClassDojo) | Twitter"/>
          <p:cNvPicPr>
            <a:picLocks noChangeAspect="1" noChangeArrowheads="1"/>
          </p:cNvPicPr>
          <p:nvPr/>
        </p:nvPicPr>
        <p:blipFill>
          <a:blip r:embed="rId3" cstate="print"/>
          <a:srcRect/>
          <a:stretch>
            <a:fillRect/>
          </a:stretch>
        </p:blipFill>
        <p:spPr bwMode="auto">
          <a:xfrm>
            <a:off x="3851920" y="5877272"/>
            <a:ext cx="432048" cy="432048"/>
          </a:xfrm>
          <a:prstGeom prst="rect">
            <a:avLst/>
          </a:prstGeom>
          <a:noFill/>
        </p:spPr>
      </p:pic>
      <p:pic>
        <p:nvPicPr>
          <p:cNvPr id="66" name="Picture 4" descr="ClassDojo (@ClassDojo) | Twitter"/>
          <p:cNvPicPr>
            <a:picLocks noChangeAspect="1" noChangeArrowheads="1"/>
          </p:cNvPicPr>
          <p:nvPr/>
        </p:nvPicPr>
        <p:blipFill>
          <a:blip r:embed="rId3" cstate="print"/>
          <a:srcRect/>
          <a:stretch>
            <a:fillRect/>
          </a:stretch>
        </p:blipFill>
        <p:spPr bwMode="auto">
          <a:xfrm>
            <a:off x="4355976" y="5877272"/>
            <a:ext cx="432048" cy="432048"/>
          </a:xfrm>
          <a:prstGeom prst="rect">
            <a:avLst/>
          </a:prstGeom>
          <a:noFill/>
        </p:spPr>
      </p:pic>
      <p:sp>
        <p:nvSpPr>
          <p:cNvPr id="67" name="TextBox 66"/>
          <p:cNvSpPr txBox="1"/>
          <p:nvPr/>
        </p:nvSpPr>
        <p:spPr>
          <a:xfrm>
            <a:off x="6516216" y="2348880"/>
            <a:ext cx="2448272" cy="2862322"/>
          </a:xfrm>
          <a:prstGeom prst="rect">
            <a:avLst/>
          </a:prstGeom>
          <a:solidFill>
            <a:srgbClr val="FFFF00"/>
          </a:solidFill>
          <a:ln w="38100">
            <a:solidFill>
              <a:schemeClr val="tx1"/>
            </a:solidFill>
          </a:ln>
        </p:spPr>
        <p:txBody>
          <a:bodyPr wrap="square" rtlCol="0">
            <a:spAutoFit/>
          </a:bodyPr>
          <a:lstStyle/>
          <a:p>
            <a:pPr algn="ctr"/>
            <a:r>
              <a:rPr lang="en-GB" sz="3000" dirty="0" smtClean="0"/>
              <a:t>These are the amount of </a:t>
            </a:r>
            <a:r>
              <a:rPr lang="en-GB" sz="3000" dirty="0" err="1" smtClean="0"/>
              <a:t>dojos</a:t>
            </a:r>
            <a:r>
              <a:rPr lang="en-GB" sz="3000" dirty="0" smtClean="0"/>
              <a:t> you have received for your efforts today!</a:t>
            </a:r>
            <a:endParaRPr lang="en-GB" sz="3000" dirty="0"/>
          </a:p>
        </p:txBody>
      </p:sp>
      <p:pic>
        <p:nvPicPr>
          <p:cNvPr id="68" name="Picture 4" descr="ClassDojo (@ClassDojo) | Twitter"/>
          <p:cNvPicPr>
            <a:picLocks noChangeAspect="1" noChangeArrowheads="1"/>
          </p:cNvPicPr>
          <p:nvPr/>
        </p:nvPicPr>
        <p:blipFill>
          <a:blip r:embed="rId3" cstate="print"/>
          <a:srcRect/>
          <a:stretch>
            <a:fillRect/>
          </a:stretch>
        </p:blipFill>
        <p:spPr bwMode="auto">
          <a:xfrm>
            <a:off x="3851920" y="6425952"/>
            <a:ext cx="432048" cy="432048"/>
          </a:xfrm>
          <a:prstGeom prst="rect">
            <a:avLst/>
          </a:prstGeom>
          <a:noFill/>
        </p:spPr>
      </p:pic>
      <p:pic>
        <p:nvPicPr>
          <p:cNvPr id="69" name="Picture 4" descr="ClassDojo (@ClassDojo) | Twitter"/>
          <p:cNvPicPr>
            <a:picLocks noChangeAspect="1" noChangeArrowheads="1"/>
          </p:cNvPicPr>
          <p:nvPr/>
        </p:nvPicPr>
        <p:blipFill>
          <a:blip r:embed="rId3" cstate="print"/>
          <a:srcRect/>
          <a:stretch>
            <a:fillRect/>
          </a:stretch>
        </p:blipFill>
        <p:spPr bwMode="auto">
          <a:xfrm>
            <a:off x="4355976" y="6425952"/>
            <a:ext cx="432048" cy="432048"/>
          </a:xfrm>
          <a:prstGeom prst="rect">
            <a:avLst/>
          </a:prstGeom>
          <a:noFill/>
        </p:spPr>
      </p:pic>
    </p:spTree>
  </p:cSld>
  <p:clrMapOvr>
    <a:masterClrMapping/>
  </p:clrMapOvr>
  <p:transition advClick="0" advTm="5912">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84785"/>
            <a:ext cx="5796136" cy="461665"/>
          </a:xfrm>
          <a:prstGeom prst="rect">
            <a:avLst/>
          </a:prstGeom>
          <a:noFill/>
          <a:ln w="9525">
            <a:solidFill>
              <a:schemeClr val="tx1"/>
            </a:solidFill>
          </a:ln>
        </p:spPr>
        <p:txBody>
          <a:bodyPr wrap="square" rtlCol="0">
            <a:spAutoFit/>
          </a:bodyPr>
          <a:lstStyle/>
          <a:p>
            <a:r>
              <a:rPr lang="en-GB" sz="1200" dirty="0" smtClean="0"/>
              <a:t>Have you seen Greek wreaths and have been dreaming of wearing one? Just follow these simple steps; in no time you will be wearing a fashionable wreath just like the Greeks.  </a:t>
            </a:r>
          </a:p>
        </p:txBody>
      </p:sp>
      <p:sp>
        <p:nvSpPr>
          <p:cNvPr id="6" name="TextBox 5"/>
          <p:cNvSpPr txBox="1"/>
          <p:nvPr/>
        </p:nvSpPr>
        <p:spPr>
          <a:xfrm>
            <a:off x="0" y="2276873"/>
            <a:ext cx="5796136" cy="276999"/>
          </a:xfrm>
          <a:prstGeom prst="rect">
            <a:avLst/>
          </a:prstGeom>
          <a:noFill/>
          <a:ln w="9525">
            <a:solidFill>
              <a:schemeClr val="tx1"/>
            </a:solidFill>
          </a:ln>
        </p:spPr>
        <p:txBody>
          <a:bodyPr wrap="square" rtlCol="0">
            <a:spAutoFit/>
          </a:bodyPr>
          <a:lstStyle/>
          <a:p>
            <a:r>
              <a:rPr lang="en-GB" sz="1200" dirty="0" smtClean="0"/>
              <a:t>With the help a sensible adult, cut your gold or silver wire to the diameter of your head.</a:t>
            </a:r>
            <a:endParaRPr lang="en-GB" sz="1200" dirty="0"/>
          </a:p>
        </p:txBody>
      </p:sp>
      <p:sp>
        <p:nvSpPr>
          <p:cNvPr id="10" name="TextBox 9"/>
          <p:cNvSpPr txBox="1"/>
          <p:nvPr/>
        </p:nvSpPr>
        <p:spPr>
          <a:xfrm>
            <a:off x="1" y="2636914"/>
            <a:ext cx="5796136" cy="461665"/>
          </a:xfrm>
          <a:prstGeom prst="rect">
            <a:avLst/>
          </a:prstGeom>
          <a:noFill/>
          <a:ln w="9525">
            <a:solidFill>
              <a:schemeClr val="tx1"/>
            </a:solidFill>
          </a:ln>
        </p:spPr>
        <p:txBody>
          <a:bodyPr wrap="square" rtlCol="0">
            <a:spAutoFit/>
          </a:bodyPr>
          <a:lstStyle/>
          <a:p>
            <a:r>
              <a:rPr lang="en-GB" sz="1200" dirty="0"/>
              <a:t>Lay out your leaves so there are four to the left and four to the right leaving space at the top and bottom </a:t>
            </a:r>
            <a:r>
              <a:rPr lang="en-GB" sz="1200" dirty="0" smtClean="0"/>
              <a:t>  (five </a:t>
            </a:r>
            <a:r>
              <a:rPr lang="en-GB" sz="1200" dirty="0"/>
              <a:t>to the left and five to </a:t>
            </a:r>
            <a:r>
              <a:rPr lang="en-GB" sz="1200" dirty="0" smtClean="0"/>
              <a:t>the </a:t>
            </a:r>
            <a:r>
              <a:rPr lang="en-GB" sz="1200" dirty="0"/>
              <a:t>right if you are using 10 </a:t>
            </a:r>
            <a:r>
              <a:rPr lang="en-GB" sz="1200" dirty="0" smtClean="0"/>
              <a:t>leaves).  </a:t>
            </a:r>
            <a:endParaRPr lang="en-GB" sz="1200" dirty="0"/>
          </a:p>
        </p:txBody>
      </p:sp>
      <p:sp>
        <p:nvSpPr>
          <p:cNvPr id="12" name="TextBox 11"/>
          <p:cNvSpPr txBox="1"/>
          <p:nvPr/>
        </p:nvSpPr>
        <p:spPr>
          <a:xfrm>
            <a:off x="0" y="3212977"/>
            <a:ext cx="5796136" cy="646331"/>
          </a:xfrm>
          <a:prstGeom prst="rect">
            <a:avLst/>
          </a:prstGeom>
          <a:noFill/>
          <a:ln w="9525">
            <a:solidFill>
              <a:schemeClr val="tx1"/>
            </a:solidFill>
          </a:ln>
        </p:spPr>
        <p:txBody>
          <a:bodyPr wrap="square" rtlCol="0">
            <a:spAutoFit/>
          </a:bodyPr>
          <a:lstStyle/>
          <a:p>
            <a:r>
              <a:rPr lang="en-GB" sz="1200" dirty="0" smtClean="0"/>
              <a:t>Find the end of your gold or silver wire then tie a loop. While doing this grab your other end and push it through the other loop and secure it safely (be careful of sharp pieces of wire). </a:t>
            </a:r>
          </a:p>
        </p:txBody>
      </p:sp>
      <p:sp>
        <p:nvSpPr>
          <p:cNvPr id="14" name="TextBox 13"/>
          <p:cNvSpPr txBox="1"/>
          <p:nvPr/>
        </p:nvSpPr>
        <p:spPr>
          <a:xfrm>
            <a:off x="1" y="4005065"/>
            <a:ext cx="5796136" cy="461665"/>
          </a:xfrm>
          <a:prstGeom prst="rect">
            <a:avLst/>
          </a:prstGeom>
          <a:noFill/>
          <a:ln w="9525">
            <a:solidFill>
              <a:schemeClr val="tx1"/>
            </a:solidFill>
          </a:ln>
        </p:spPr>
        <p:txBody>
          <a:bodyPr wrap="square" rtlCol="0">
            <a:spAutoFit/>
          </a:bodyPr>
          <a:lstStyle/>
          <a:p>
            <a:r>
              <a:rPr lang="en-US" sz="1200" dirty="0" smtClean="0"/>
              <a:t>If you picked silver wire now is the time to use the gold spray paint to make it gleam gold then wait for it to dry.</a:t>
            </a:r>
            <a:endParaRPr lang="en-GB" sz="1200" dirty="0" smtClean="0"/>
          </a:p>
        </p:txBody>
      </p:sp>
      <p:sp>
        <p:nvSpPr>
          <p:cNvPr id="16" name="TextBox 15"/>
          <p:cNvSpPr txBox="1"/>
          <p:nvPr/>
        </p:nvSpPr>
        <p:spPr>
          <a:xfrm>
            <a:off x="1" y="5157193"/>
            <a:ext cx="5784199" cy="461665"/>
          </a:xfrm>
          <a:prstGeom prst="rect">
            <a:avLst/>
          </a:prstGeom>
          <a:noFill/>
          <a:ln w="9525">
            <a:solidFill>
              <a:schemeClr val="tx1"/>
            </a:solidFill>
          </a:ln>
        </p:spPr>
        <p:txBody>
          <a:bodyPr wrap="square" rtlCol="0">
            <a:spAutoFit/>
          </a:bodyPr>
          <a:lstStyle/>
          <a:p>
            <a:r>
              <a:rPr lang="en-US" sz="1200" dirty="0" smtClean="0"/>
              <a:t>If </a:t>
            </a:r>
            <a:r>
              <a:rPr lang="en-US" sz="1200" dirty="0"/>
              <a:t>you don’t have a hot glue gun DON’T cut off the stems use the extra gold wire to wrap the stems of the leaf to the circle of gold wire in the position you </a:t>
            </a:r>
            <a:r>
              <a:rPr lang="en-GB" sz="1200" dirty="0"/>
              <a:t>laid</a:t>
            </a:r>
            <a:r>
              <a:rPr lang="en-US" sz="1200" dirty="0"/>
              <a:t> them </a:t>
            </a:r>
            <a:r>
              <a:rPr lang="en-US" sz="1200" dirty="0" smtClean="0"/>
              <a:t>out in. </a:t>
            </a:r>
            <a:endParaRPr lang="en-US" sz="1200" dirty="0"/>
          </a:p>
        </p:txBody>
      </p:sp>
      <p:sp>
        <p:nvSpPr>
          <p:cNvPr id="17" name="TextBox 16"/>
          <p:cNvSpPr txBox="1"/>
          <p:nvPr/>
        </p:nvSpPr>
        <p:spPr>
          <a:xfrm>
            <a:off x="5508105" y="5733257"/>
            <a:ext cx="2688299" cy="646331"/>
          </a:xfrm>
          <a:prstGeom prst="rect">
            <a:avLst/>
          </a:prstGeom>
          <a:noFill/>
          <a:ln w="9525">
            <a:solidFill>
              <a:schemeClr val="tx1"/>
            </a:solidFill>
          </a:ln>
        </p:spPr>
        <p:txBody>
          <a:bodyPr wrap="square" rtlCol="0">
            <a:spAutoFit/>
          </a:bodyPr>
          <a:lstStyle/>
          <a:p>
            <a:r>
              <a:rPr lang="en-GB" sz="1200" b="1" u="sng" dirty="0" smtClean="0"/>
              <a:t>Top Tip: Use green spray paint to make it look like its from the time of the Greeks</a:t>
            </a:r>
            <a:r>
              <a:rPr lang="en-GB" sz="1200" b="1" u="sng" dirty="0" smtClean="0"/>
              <a:t>.</a:t>
            </a:r>
            <a:endParaRPr lang="en-GB" sz="1200" b="1" u="sng" dirty="0" smtClean="0"/>
          </a:p>
        </p:txBody>
      </p:sp>
      <p:sp>
        <p:nvSpPr>
          <p:cNvPr id="18" name="TextBox 17"/>
          <p:cNvSpPr txBox="1"/>
          <p:nvPr/>
        </p:nvSpPr>
        <p:spPr>
          <a:xfrm>
            <a:off x="1" y="4581130"/>
            <a:ext cx="5796136" cy="461665"/>
          </a:xfrm>
          <a:prstGeom prst="rect">
            <a:avLst/>
          </a:prstGeom>
          <a:noFill/>
          <a:ln w="9525">
            <a:solidFill>
              <a:schemeClr val="tx1"/>
            </a:solidFill>
          </a:ln>
        </p:spPr>
        <p:txBody>
          <a:bodyPr wrap="square" rtlCol="0">
            <a:spAutoFit/>
          </a:bodyPr>
          <a:lstStyle/>
          <a:p>
            <a:r>
              <a:rPr lang="en-US" sz="1200" dirty="0" smtClean="0"/>
              <a:t>If a hot glue gun is at hand (don’t use without adult supervision) cut off the stems of the leaves and glue them on the way you laid them out.     </a:t>
            </a:r>
            <a:endParaRPr lang="en-GB" sz="1200" dirty="0" smtClean="0"/>
          </a:p>
        </p:txBody>
      </p:sp>
      <p:sp>
        <p:nvSpPr>
          <p:cNvPr id="21" name="TextBox 20"/>
          <p:cNvSpPr txBox="1"/>
          <p:nvPr/>
        </p:nvSpPr>
        <p:spPr>
          <a:xfrm>
            <a:off x="1" y="1124744"/>
            <a:ext cx="2688299" cy="369332"/>
          </a:xfrm>
          <a:prstGeom prst="rect">
            <a:avLst/>
          </a:prstGeom>
          <a:noFill/>
        </p:spPr>
        <p:txBody>
          <a:bodyPr wrap="square" rtlCol="0">
            <a:spAutoFit/>
          </a:bodyPr>
          <a:lstStyle/>
          <a:p>
            <a:r>
              <a:rPr lang="en-GB" b="1" u="sng" dirty="0" smtClean="0"/>
              <a:t>Introduction</a:t>
            </a:r>
            <a:endParaRPr lang="en-GB" b="1" u="sng" dirty="0"/>
          </a:p>
        </p:txBody>
      </p:sp>
      <p:sp>
        <p:nvSpPr>
          <p:cNvPr id="22" name="TextBox 21"/>
          <p:cNvSpPr txBox="1"/>
          <p:nvPr/>
        </p:nvSpPr>
        <p:spPr>
          <a:xfrm>
            <a:off x="8028385" y="1412776"/>
            <a:ext cx="1115617" cy="2185214"/>
          </a:xfrm>
          <a:prstGeom prst="rect">
            <a:avLst/>
          </a:prstGeom>
          <a:noFill/>
          <a:ln w="9525">
            <a:solidFill>
              <a:schemeClr val="tx1"/>
            </a:solidFill>
          </a:ln>
        </p:spPr>
        <p:txBody>
          <a:bodyPr wrap="square" rtlCol="0">
            <a:spAutoFit/>
          </a:bodyPr>
          <a:lstStyle/>
          <a:p>
            <a:r>
              <a:rPr lang="en-GB" sz="1200" b="1" u="sng" dirty="0" smtClean="0"/>
              <a:t>You will need</a:t>
            </a:r>
            <a:r>
              <a:rPr lang="en-GB" sz="1200" dirty="0" smtClean="0"/>
              <a:t>:</a:t>
            </a:r>
          </a:p>
          <a:p>
            <a:endParaRPr lang="en-GB" sz="1200" dirty="0"/>
          </a:p>
          <a:p>
            <a:pPr marL="171450" indent="-171450">
              <a:buFont typeface="Arial" panose="020B0604020202020204" pitchFamily="34" charset="0"/>
              <a:buChar char="•"/>
            </a:pPr>
            <a:r>
              <a:rPr lang="en-GB" sz="800" dirty="0" smtClean="0"/>
              <a:t>Gold or silver wire (if silver wire was chosen you will need gold spray paint)  </a:t>
            </a:r>
          </a:p>
          <a:p>
            <a:endParaRPr lang="en-GB" sz="800" dirty="0" smtClean="0"/>
          </a:p>
          <a:p>
            <a:pPr marL="171450" indent="-171450">
              <a:buFont typeface="Arial" panose="020B0604020202020204" pitchFamily="34" charset="0"/>
              <a:buChar char="•"/>
            </a:pPr>
            <a:r>
              <a:rPr lang="en-GB" sz="800" dirty="0" smtClean="0"/>
              <a:t>8-10 </a:t>
            </a:r>
            <a:r>
              <a:rPr lang="en-GB" sz="800" dirty="0"/>
              <a:t>olive leaves.</a:t>
            </a:r>
          </a:p>
          <a:p>
            <a:endParaRPr lang="en-GB" sz="800" dirty="0"/>
          </a:p>
          <a:p>
            <a:pPr marL="171450" indent="-171450">
              <a:buFont typeface="Arial" panose="020B0604020202020204" pitchFamily="34" charset="0"/>
              <a:buChar char="•"/>
            </a:pPr>
            <a:r>
              <a:rPr lang="en-GB" sz="800" dirty="0" smtClean="0"/>
              <a:t>Scissors   </a:t>
            </a:r>
            <a:endParaRPr lang="en-GB" sz="800" dirty="0"/>
          </a:p>
          <a:p>
            <a:endParaRPr lang="en-GB" sz="800" dirty="0"/>
          </a:p>
          <a:p>
            <a:pPr marL="171450" indent="-171450">
              <a:buFont typeface="Arial" panose="020B0604020202020204" pitchFamily="34" charset="0"/>
              <a:buChar char="•"/>
            </a:pPr>
            <a:r>
              <a:rPr lang="en-GB" sz="800" dirty="0" smtClean="0"/>
              <a:t>A </a:t>
            </a:r>
            <a:r>
              <a:rPr lang="en-GB" sz="800" dirty="0"/>
              <a:t>hot glue gun (if you don’t have a hot glue gun get extra gold wire</a:t>
            </a:r>
            <a:r>
              <a:rPr lang="en-GB" sz="800" dirty="0" smtClean="0"/>
              <a:t>).</a:t>
            </a:r>
            <a:endParaRPr lang="en-GB" sz="800" dirty="0"/>
          </a:p>
        </p:txBody>
      </p:sp>
      <p:sp>
        <p:nvSpPr>
          <p:cNvPr id="23" name="TextBox 22"/>
          <p:cNvSpPr txBox="1"/>
          <p:nvPr/>
        </p:nvSpPr>
        <p:spPr>
          <a:xfrm>
            <a:off x="0" y="1988841"/>
            <a:ext cx="2991827" cy="276999"/>
          </a:xfrm>
          <a:prstGeom prst="rect">
            <a:avLst/>
          </a:prstGeom>
          <a:noFill/>
        </p:spPr>
        <p:txBody>
          <a:bodyPr wrap="square" rtlCol="0">
            <a:spAutoFit/>
          </a:bodyPr>
          <a:lstStyle/>
          <a:p>
            <a:r>
              <a:rPr lang="en-GB" sz="1200" b="1" u="sng" dirty="0" smtClean="0"/>
              <a:t>Method</a:t>
            </a:r>
            <a:endParaRPr lang="en-GB" sz="1200" b="1" u="sng" dirty="0"/>
          </a:p>
        </p:txBody>
      </p:sp>
      <p:sp>
        <p:nvSpPr>
          <p:cNvPr id="3" name="Rectangle 2"/>
          <p:cNvSpPr/>
          <p:nvPr/>
        </p:nvSpPr>
        <p:spPr>
          <a:xfrm>
            <a:off x="1979714" y="980728"/>
            <a:ext cx="3261919"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u="sng" cap="none" spc="0" dirty="0" smtClean="0">
                <a:ln/>
                <a:solidFill>
                  <a:schemeClr val="accent3"/>
                </a:solidFill>
                <a:effectLst/>
              </a:rPr>
              <a:t>How to make a laurel wreath</a:t>
            </a:r>
            <a:endParaRPr lang="en-US" sz="2000" b="1" u="sng" cap="none" spc="0" dirty="0">
              <a:ln/>
              <a:solidFill>
                <a:schemeClr val="accent3"/>
              </a:solidFill>
              <a:effectLst/>
            </a:endParaRPr>
          </a:p>
        </p:txBody>
      </p:sp>
      <p:sp>
        <p:nvSpPr>
          <p:cNvPr id="2" name="TextBox 1"/>
          <p:cNvSpPr txBox="1"/>
          <p:nvPr/>
        </p:nvSpPr>
        <p:spPr>
          <a:xfrm>
            <a:off x="1" y="5851630"/>
            <a:ext cx="6127628" cy="646331"/>
          </a:xfrm>
          <a:prstGeom prst="rect">
            <a:avLst/>
          </a:prstGeom>
          <a:noFill/>
        </p:spPr>
        <p:txBody>
          <a:bodyPr wrap="square" rtlCol="0">
            <a:spAutoFit/>
          </a:bodyPr>
          <a:lstStyle/>
          <a:p>
            <a:r>
              <a:rPr lang="en-US" sz="1200" b="1" i="1" u="sng" dirty="0" smtClean="0">
                <a:effectLst>
                  <a:outerShdw blurRad="38100" dist="38100" dir="2700000" algn="tl">
                    <a:srgbClr val="000000">
                      <a:alpha val="43137"/>
                    </a:srgbClr>
                  </a:outerShdw>
                </a:effectLst>
              </a:rPr>
              <a:t>Conclusion </a:t>
            </a:r>
            <a:r>
              <a:rPr lang="en-US" sz="1200" dirty="0" smtClean="0"/>
              <a:t>Do you like your ancient Greek wreath? Now all you need to do is to hold a competition and award the winner with your new wreath.     </a:t>
            </a:r>
          </a:p>
          <a:p>
            <a:endParaRPr lang="en-GB" sz="1200" b="1" i="1" u="sng" dirty="0">
              <a:effectLst>
                <a:outerShdw blurRad="38100" dist="38100" dir="2700000" algn="tl">
                  <a:srgbClr val="000000">
                    <a:alpha val="43137"/>
                  </a:srgbClr>
                </a:outerShdw>
              </a:effectLst>
            </a:endParaRPr>
          </a:p>
        </p:txBody>
      </p:sp>
      <p:pic>
        <p:nvPicPr>
          <p:cNvPr id="1026" name="Picture 2" descr="Laurel clipart greek, Laurel greek Transparent FREE for download on  WebStockReview 202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8184" y="4869161"/>
            <a:ext cx="1632181" cy="70311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This Leaf Extract has 400 Times More Antioxidant Power Than Vitamin C"/>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4170" y="2276873"/>
            <a:ext cx="1835159" cy="579043"/>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urrent Gold Pricing and Fair Gold Wire Prices | Jewelry Making Blog |  Information | Education | Video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40154" y="1484785"/>
            <a:ext cx="2113255" cy="568292"/>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Montana Gold Spray Paint 400ml | Professional Spray Paint | Cass Art | Cass  Art"/>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28184" y="3861049"/>
            <a:ext cx="1567544" cy="772877"/>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Gold Cable Wire Necklace - Elizabeth Gage"/>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96136" y="2780929"/>
            <a:ext cx="2286837" cy="930457"/>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 name="Picture 4" descr="16 Ways to Learn English At Home (+ 1-Week Study Plan) - One ..."/>
          <p:cNvPicPr>
            <a:picLocks noChangeAspect="1" noChangeArrowheads="1"/>
          </p:cNvPicPr>
          <p:nvPr/>
        </p:nvPicPr>
        <p:blipFill>
          <a:blip r:embed="rId8" cstate="print"/>
          <a:srcRect/>
          <a:stretch>
            <a:fillRect/>
          </a:stretch>
        </p:blipFill>
        <p:spPr bwMode="auto">
          <a:xfrm>
            <a:off x="5" y="0"/>
            <a:ext cx="1619671" cy="908720"/>
          </a:xfrm>
          <a:prstGeom prst="rect">
            <a:avLst/>
          </a:prstGeom>
          <a:noFill/>
          <a:ln w="12700">
            <a:solidFill>
              <a:schemeClr val="tx1"/>
            </a:solidFill>
          </a:ln>
        </p:spPr>
      </p:pic>
      <p:pic>
        <p:nvPicPr>
          <p:cNvPr id="25"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Rectangle 25"/>
          <p:cNvSpPr/>
          <p:nvPr/>
        </p:nvSpPr>
        <p:spPr>
          <a:xfrm>
            <a:off x="1" y="6334780"/>
            <a:ext cx="9144001" cy="52322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has completed </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his </a:t>
            </a: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instruction text.</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advTm="163602"/>
    </mc:Choice>
    <mc:Fallback>
      <p:transition spd="slow" advTm="163602"/>
    </mc:Fallback>
  </mc:AlternateContent>
  <p:timing>
    <p:tnLst>
      <p:par>
        <p:cTn id="1" dur="indefinite" restart="never" nodeType="tmRoot"/>
      </p:par>
    </p:tnLst>
  </p:timing>
  <p:extLst mod="1">
    <p:ext uri="{3A86A75C-4F4B-4683-9AE1-C65F6400EC91}">
      <p14:laserTraceLst xmlns:p14="http://schemas.microsoft.com/office/powerpoint/2010/main" xmlns="">
        <p14:tracePtLst>
          <p14:tracePt t="5345" x="2933700" y="1333500"/>
          <p14:tracePt t="5508" x="2914650" y="1333500"/>
          <p14:tracePt t="5527" x="2800350" y="1333500"/>
          <p14:tracePt t="5532" x="2743200" y="1314450"/>
          <p14:tracePt t="5544" x="2667000" y="1314450"/>
          <p14:tracePt t="5564" x="2628900" y="1276350"/>
          <p14:tracePt t="5580" x="2552700" y="1238250"/>
          <p14:tracePt t="5604" x="2533650" y="1219200"/>
          <p14:tracePt t="5610" x="2476500" y="1200150"/>
          <p14:tracePt t="5627" x="2419350" y="1181100"/>
          <p14:tracePt t="5644" x="2305050" y="1143000"/>
          <p14:tracePt t="5660" x="2190750" y="1104900"/>
          <p14:tracePt t="5677" x="2095500" y="1066800"/>
          <p14:tracePt t="5693" x="1943100" y="1028700"/>
          <p14:tracePt t="5710" x="1828800" y="990600"/>
          <p14:tracePt t="5732" x="1657350" y="971550"/>
          <p14:tracePt t="5743" x="1409700" y="952500"/>
          <p14:tracePt t="5760" x="1123950" y="952500"/>
          <p14:tracePt t="5777" x="819150" y="933450"/>
          <p14:tracePt t="5794" x="514350" y="933450"/>
          <p14:tracePt t="5810" x="247650" y="933450"/>
          <p14:tracePt t="5827" x="95250" y="933450"/>
          <p14:tracePt t="5844" x="19050" y="933450"/>
          <p14:tracePt t="5861" x="0" y="933450"/>
          <p14:tracePt t="6115" x="38100" y="933450"/>
          <p14:tracePt t="6116" x="76200" y="933450"/>
          <p14:tracePt t="6127" x="152400" y="933450"/>
          <p14:tracePt t="6143" x="266700" y="971550"/>
          <p14:tracePt t="6160" x="323850" y="1009650"/>
          <p14:tracePt t="6177" x="419100" y="1047750"/>
          <p14:tracePt t="6194" x="533400" y="1085850"/>
          <p14:tracePt t="6210" x="647700" y="1104900"/>
          <p14:tracePt t="6228" x="781050" y="1162050"/>
          <p14:tracePt t="6244" x="895350" y="1181100"/>
          <p14:tracePt t="6260" x="933450" y="1200150"/>
          <p14:tracePt t="6277" x="952500" y="1200150"/>
          <p14:tracePt t="6294" x="971550" y="1219200"/>
          <p14:tracePt t="6310" x="1009650" y="1238250"/>
          <p14:tracePt t="6557" x="1028700" y="1238250"/>
          <p14:tracePt t="6725" x="1047750" y="1238250"/>
          <p14:tracePt t="7230" x="1085850" y="1238250"/>
          <p14:tracePt t="7253" x="1104900" y="1238250"/>
          <p14:tracePt t="7261" x="1123950" y="1238250"/>
          <p14:tracePt t="7302" x="1143000" y="1238250"/>
          <p14:tracePt t="7305" x="1162050" y="1238250"/>
          <p14:tracePt t="7350" x="1181100" y="1238250"/>
          <p14:tracePt t="7361" x="1219200" y="1238250"/>
          <p14:tracePt t="7378" x="1238250" y="1238250"/>
          <p14:tracePt t="7421" x="1257300" y="1238250"/>
          <p14:tracePt t="7500" x="1276350" y="1238250"/>
          <p14:tracePt t="7518" x="1314450" y="1238250"/>
          <p14:tracePt t="7557" x="1352550" y="1238250"/>
          <p14:tracePt t="7565" x="1371600" y="1238250"/>
          <p14:tracePt t="8364" x="0" y="0"/>
        </p14:tracePtLst>
        <p14:tracePtLst>
          <p14:tracePt t="10622" x="1447800" y="1238250"/>
          <p14:tracePt t="11069" x="1524000" y="1219200"/>
          <p14:tracePt t="11077" x="1676400" y="1181100"/>
          <p14:tracePt t="11094" x="1714500" y="1181100"/>
          <p14:tracePt t="11341" x="1733550" y="1181100"/>
          <p14:tracePt t="11343" x="1828800" y="1181100"/>
          <p14:tracePt t="11359" x="1943100" y="1219200"/>
          <p14:tracePt t="11377" x="2133600" y="1428750"/>
          <p14:tracePt t="11394" x="2343150" y="1733550"/>
          <p14:tracePt t="11411" x="2476500" y="2057400"/>
          <p14:tracePt t="11428" x="2590800" y="2305050"/>
          <p14:tracePt t="11443" x="2667000" y="2457450"/>
          <p14:tracePt t="11461" x="2705100" y="2533650"/>
          <p14:tracePt t="11477" x="2705100" y="2571750"/>
          <p14:tracePt t="11533" x="2686050" y="2590800"/>
          <p14:tracePt t="11533" x="2667000" y="2590800"/>
          <p14:tracePt t="11621" x="2628900" y="2590800"/>
          <p14:tracePt t="11629" x="2628900" y="2514600"/>
          <p14:tracePt t="11643" x="2628900" y="2419350"/>
          <p14:tracePt t="11660" x="2628900" y="2381250"/>
          <p14:tracePt t="11677" x="2628900" y="2286000"/>
          <p14:tracePt t="11694" x="2628900" y="2247900"/>
          <p14:tracePt t="11710" x="2628900" y="2228850"/>
          <p14:tracePt t="11728" x="2628900" y="2190750"/>
          <p14:tracePt t="11743" x="2628900" y="2152650"/>
          <p14:tracePt t="11760" x="2647950" y="2095500"/>
          <p14:tracePt t="11777" x="2686050" y="2038350"/>
          <p14:tracePt t="11793" x="2705100" y="1981200"/>
          <p14:tracePt t="11811" x="2724150" y="1885950"/>
          <p14:tracePt t="11827" x="2762250" y="1847850"/>
          <p14:tracePt t="11844" x="2819400" y="1790700"/>
          <p14:tracePt t="11860" x="2819400" y="1752600"/>
          <p14:tracePt t="11877" x="2857500" y="1657350"/>
          <p14:tracePt t="11894" x="2914650" y="1581150"/>
          <p14:tracePt t="11910" x="2933700" y="1543050"/>
          <p14:tracePt t="11927" x="2952750" y="1524000"/>
          <p14:tracePt t="11943" x="2971800" y="1504950"/>
          <p14:tracePt t="12070" x="2990850" y="1504950"/>
          <p14:tracePt t="12078" x="3028950" y="1485900"/>
          <p14:tracePt t="12078" x="3067050" y="1485900"/>
          <p14:tracePt t="12093" x="3086100" y="1485900"/>
          <p14:tracePt t="12110" x="3124200" y="1447800"/>
          <p14:tracePt t="12126" x="3143250" y="1447800"/>
          <p14:tracePt t="12144" x="3181350" y="1428750"/>
          <p14:tracePt t="12160" x="3238500" y="1409700"/>
          <p14:tracePt t="12176" x="3257550" y="1390650"/>
          <p14:tracePt t="12328" x="3276600" y="1390650"/>
          <p14:tracePt t="12334" x="3295650" y="1390650"/>
          <p14:tracePt t="12814" x="3352800" y="1390650"/>
          <p14:tracePt t="12821" x="3409950" y="1390650"/>
          <p14:tracePt t="12821" x="3467100" y="1371600"/>
          <p14:tracePt t="12830" x="3524250" y="1352550"/>
          <p14:tracePt t="12843" x="3619500" y="1352550"/>
          <p14:tracePt t="12859" x="3676650" y="1352550"/>
          <p14:tracePt t="12876" x="3867150" y="1314450"/>
          <p14:tracePt t="12893" x="3924300" y="1314450"/>
          <p14:tracePt t="12909" x="3943350" y="1314450"/>
          <p14:tracePt t="13429" x="3905250" y="1314450"/>
          <p14:tracePt t="13437" x="3848100" y="1333500"/>
          <p14:tracePt t="13445" x="3829050" y="1352550"/>
          <p14:tracePt t="13461" x="3810000" y="1371600"/>
          <p14:tracePt t="13501" x="3790950" y="1390650"/>
          <p14:tracePt t="13509" x="3771900" y="1390650"/>
          <p14:tracePt t="13934" x="3867150" y="1390650"/>
          <p14:tracePt t="13941" x="4400550" y="1390650"/>
          <p14:tracePt t="13959" x="4610100" y="1390650"/>
          <p14:tracePt t="13976" x="4648200" y="1390650"/>
          <p14:tracePt t="14286" x="4495800" y="1447800"/>
          <p14:tracePt t="14294" x="3181350" y="1581150"/>
          <p14:tracePt t="14313" x="2000250" y="1714500"/>
          <p14:tracePt t="14327" x="1200150" y="1771650"/>
          <p14:tracePt t="14343" x="781050" y="1847850"/>
          <p14:tracePt t="14360" x="647700" y="1847850"/>
          <p14:tracePt t="14486" x="628650" y="1847850"/>
          <p14:tracePt t="14494" x="495300" y="1885950"/>
          <p14:tracePt t="14510" x="381000" y="1905000"/>
          <p14:tracePt t="14526" x="342900" y="1924050"/>
          <p14:tracePt t="15638" x="342900" y="1905000"/>
          <p14:tracePt t="15646" x="361950" y="1866900"/>
          <p14:tracePt t="16070" x="381000" y="1866900"/>
          <p14:tracePt t="16093" x="419100" y="1866900"/>
          <p14:tracePt t="16096" x="438150" y="1847850"/>
          <p14:tracePt t="16109" x="590550" y="1809750"/>
          <p14:tracePt t="16127" x="723900" y="1790700"/>
          <p14:tracePt t="16143" x="857250" y="1733550"/>
          <p14:tracePt t="16160" x="914400" y="1733550"/>
          <p14:tracePt t="16176" x="971550" y="1714500"/>
          <p14:tracePt t="16194" x="1066800" y="1695450"/>
          <p14:tracePt t="16210" x="1104900" y="1695450"/>
          <p14:tracePt t="16228" x="1219200" y="1676400"/>
          <p14:tracePt t="16243" x="1352550" y="1657350"/>
          <p14:tracePt t="16260" x="1524000" y="1600200"/>
          <p14:tracePt t="16276" x="1695450" y="1581150"/>
          <p14:tracePt t="16294" x="2000250" y="1581150"/>
          <p14:tracePt t="16310" x="2571750" y="1581150"/>
          <p14:tracePt t="16328" x="2895600" y="1581150"/>
          <p14:tracePt t="16343" x="3219450" y="1581150"/>
          <p14:tracePt t="16360" x="3429000" y="1581150"/>
          <p14:tracePt t="16376" x="3581400" y="1543050"/>
          <p14:tracePt t="16394" x="3657600" y="1524000"/>
          <p14:tracePt t="16409" x="3676650" y="1524000"/>
          <p14:tracePt t="16427" x="3695700" y="1504950"/>
          <p14:tracePt t="17046" x="3638550" y="1504950"/>
          <p14:tracePt t="17051" x="3562350" y="1504950"/>
          <p14:tracePt t="17058" x="3429000" y="1543050"/>
          <p14:tracePt t="17075" x="3352800" y="1562100"/>
          <p14:tracePt t="17093" x="3295650" y="1619250"/>
          <p14:tracePt t="17109" x="3257550" y="1657350"/>
          <p14:tracePt t="17126" x="3238500" y="1676400"/>
          <p14:tracePt t="17143" x="3238500" y="1695450"/>
          <p14:tracePt t="17238" x="3219450" y="1695450"/>
          <p14:tracePt t="17254" x="3219450" y="1714500"/>
          <p14:tracePt t="17446" x="3448050" y="1733550"/>
          <p14:tracePt t="17449" x="3676650" y="1752600"/>
          <p14:tracePt t="17459" x="4572000" y="1809750"/>
          <p14:tracePt t="17476" x="5695950" y="1924050"/>
          <p14:tracePt t="17493" x="6553200" y="1981200"/>
          <p14:tracePt t="17509" x="6838950" y="2019300"/>
          <p14:tracePt t="17877" x="6781800" y="2000250"/>
          <p14:tracePt t="17879" x="6667500" y="1943100"/>
          <p14:tracePt t="17892" x="6419850" y="1943100"/>
          <p14:tracePt t="17909" x="5943600" y="1924050"/>
          <p14:tracePt t="17927" x="5524500" y="1924050"/>
          <p14:tracePt t="17943" x="5086350" y="1924050"/>
          <p14:tracePt t="17960" x="4591050" y="1905000"/>
          <p14:tracePt t="17976" x="4229100" y="1885950"/>
          <p14:tracePt t="17993" x="3829050" y="1885950"/>
          <p14:tracePt t="18010" x="3467100" y="1828800"/>
          <p14:tracePt t="18026" x="3314700" y="1790700"/>
          <p14:tracePt t="18043" x="3181350" y="1733550"/>
          <p14:tracePt t="18076" x="3124200" y="1733550"/>
          <p14:tracePt t="18102" x="3124200" y="1714500"/>
          <p14:tracePt t="18172" x="3124200" y="1695450"/>
          <p14:tracePt t="18175" x="3143250" y="1695450"/>
          <p14:tracePt t="18192" x="3200400" y="1695450"/>
          <p14:tracePt t="18209" x="3257550" y="1657350"/>
          <p14:tracePt t="18227" x="3352800" y="1638300"/>
          <p14:tracePt t="18243" x="3448050" y="1619250"/>
          <p14:tracePt t="18260" x="3524250" y="1600200"/>
          <p14:tracePt t="18276" x="3562350" y="1581150"/>
          <p14:tracePt t="18293" x="3600450" y="1543050"/>
          <p14:tracePt t="18310" x="3638550" y="1524000"/>
          <p14:tracePt t="18350" x="3657600" y="1504950"/>
          <p14:tracePt t="18358" x="3714750" y="1447800"/>
          <p14:tracePt t="18376" x="3733800" y="1428750"/>
          <p14:tracePt t="18394" x="3771900" y="1390650"/>
          <p14:tracePt t="18409" x="3771900" y="1371600"/>
          <p14:tracePt t="18428" x="3848100" y="1276350"/>
          <p14:tracePt t="18443" x="3924300" y="1181100"/>
          <p14:tracePt t="18461" x="3981450" y="1123950"/>
          <p14:tracePt t="18476" x="4057650" y="1047750"/>
          <p14:tracePt t="18493" x="4133850" y="952500"/>
          <p14:tracePt t="18509" x="4229100" y="876300"/>
          <p14:tracePt t="18526" x="4267200" y="838200"/>
          <p14:tracePt t="18542" x="4324350" y="800100"/>
          <p14:tracePt t="18559" x="4419600" y="742950"/>
          <p14:tracePt t="18576" x="4514850" y="666750"/>
          <p14:tracePt t="18593" x="4552950" y="647700"/>
          <p14:tracePt t="18609" x="4610100" y="609600"/>
          <p14:tracePt t="18627" x="4686300" y="571500"/>
          <p14:tracePt t="18643" x="4724400" y="571500"/>
          <p14:tracePt t="18659" x="4838700" y="514350"/>
          <p14:tracePt t="18676" x="4933950" y="476250"/>
          <p14:tracePt t="18693" x="4972050" y="457200"/>
          <p14:tracePt t="18709" x="5029200" y="457200"/>
          <p14:tracePt t="18726" x="5067300" y="457200"/>
          <p14:tracePt t="18726" x="5067300" y="438150"/>
          <p14:tracePt t="18743" x="5086350" y="438150"/>
          <p14:tracePt t="18760" x="5162550" y="419100"/>
          <p14:tracePt t="18776" x="5181600" y="419100"/>
          <p14:tracePt t="18794" x="5200650" y="419100"/>
          <p14:tracePt t="18862" x="5219700" y="419100"/>
          <p14:tracePt t="18878" x="5257800" y="419100"/>
          <p14:tracePt t="18887" x="5276850" y="419100"/>
          <p14:tracePt t="18893" x="5314950" y="400050"/>
          <p14:tracePt t="18934" x="5353050" y="400050"/>
          <p14:tracePt t="19190" x="5372100" y="400050"/>
          <p14:tracePt t="19197" x="5467350" y="381000"/>
          <p14:tracePt t="19262" x="5486400" y="381000"/>
          <p14:tracePt t="19264" x="5524500" y="381000"/>
          <p14:tracePt t="19275" x="5562600" y="381000"/>
          <p14:tracePt t="19293" x="5638800" y="381000"/>
          <p14:tracePt t="19334" x="5657850" y="381000"/>
          <p14:tracePt t="19485" x="5676900" y="381000"/>
          <p14:tracePt t="19831" x="5657850" y="381000"/>
          <p14:tracePt t="19839" x="5638800" y="381000"/>
          <p14:tracePt t="19847" x="5619750" y="381000"/>
          <p14:tracePt t="19860" x="5581650" y="400050"/>
          <p14:tracePt t="19876" x="5543550" y="400050"/>
          <p14:tracePt t="19893" x="5448300" y="457200"/>
          <p14:tracePt t="19909" x="5391150" y="552450"/>
          <p14:tracePt t="19927" x="5353050" y="571500"/>
          <p14:tracePt t="19943" x="5334000" y="666750"/>
          <p14:tracePt t="19960" x="5314950" y="685800"/>
          <p14:tracePt t="19976" x="5295900" y="723900"/>
          <p14:tracePt t="19993" x="5276850" y="742950"/>
          <p14:tracePt t="20264" x="5238750" y="742950"/>
          <p14:tracePt t="20279" x="5219700" y="742950"/>
          <p14:tracePt t="20295" x="5200650" y="742950"/>
          <p14:tracePt t="20295" x="5181600" y="762000"/>
          <p14:tracePt t="20309" x="5162550" y="762000"/>
          <p14:tracePt t="20328" x="5124450" y="762000"/>
          <p14:tracePt t="20559" x="5162550" y="762000"/>
          <p14:tracePt t="20567" x="5238750" y="781050"/>
          <p14:tracePt t="20576" x="5314950" y="781050"/>
          <p14:tracePt t="20594" x="5391150" y="781050"/>
          <p14:tracePt t="20610" x="5448300" y="781050"/>
          <p14:tracePt t="20627" x="5581650" y="781050"/>
          <p14:tracePt t="20644" x="5695950" y="781050"/>
          <p14:tracePt t="20661" x="5791200" y="781050"/>
          <p14:tracePt t="20800" x="5810250" y="781050"/>
          <p14:tracePt t="20840" x="5829300" y="781050"/>
          <p14:tracePt t="20879" x="5886450" y="781050"/>
          <p14:tracePt t="20881" x="5924550" y="781050"/>
          <p14:tracePt t="20893" x="6019800" y="800100"/>
          <p14:tracePt t="20910" x="6076950" y="819150"/>
          <p14:tracePt t="21767" x="6153150" y="819150"/>
          <p14:tracePt t="21772" x="6191250" y="819150"/>
          <p14:tracePt t="21777" x="6248400" y="819150"/>
          <p14:tracePt t="21952" x="6267450" y="819150"/>
          <p14:tracePt t="21960" x="6343650" y="819150"/>
          <p14:tracePt t="21977" x="6362700" y="819150"/>
          <p14:tracePt t="21994" x="6381750" y="819150"/>
          <p14:tracePt t="22010" x="6400800" y="819150"/>
          <p14:tracePt t="22027" x="6457950" y="800100"/>
          <p14:tracePt t="22043" x="6496050" y="800100"/>
          <p14:tracePt t="22061" x="6534150" y="781050"/>
          <p14:tracePt t="22232" x="6477000" y="781050"/>
          <p14:tracePt t="22243" x="6400800" y="781050"/>
          <p14:tracePt t="22243" x="6267450" y="781050"/>
          <p14:tracePt t="22261" x="6153150" y="781050"/>
          <p14:tracePt t="22276" x="6038850" y="781050"/>
          <p14:tracePt t="22294" x="5924550" y="800100"/>
          <p14:tracePt t="22310" x="5848350" y="800100"/>
          <p14:tracePt t="22328" x="5715000" y="819150"/>
          <p14:tracePt t="22343" x="5581650" y="838200"/>
          <p14:tracePt t="22360" x="5524500" y="857250"/>
          <p14:tracePt t="22376" x="5467350" y="857250"/>
          <p14:tracePt t="22393" x="5391150" y="876300"/>
          <p14:tracePt t="22409" x="5295900" y="895350"/>
          <p14:tracePt t="22427" x="5257800" y="895350"/>
          <p14:tracePt t="22443" x="5219700" y="895350"/>
          <p14:tracePt t="22624" x="5200650" y="895350"/>
          <p14:tracePt t="22648" x="5219700" y="895350"/>
          <p14:tracePt t="22656" x="5257800" y="952500"/>
          <p14:tracePt t="22663" x="5334000" y="952500"/>
          <p14:tracePt t="22676" x="5429250" y="952500"/>
          <p14:tracePt t="22694" x="5505450" y="971550"/>
          <p14:tracePt t="22710" x="5600700" y="990600"/>
          <p14:tracePt t="22727" x="5676900" y="990600"/>
          <p14:tracePt t="22744" x="5715000" y="1009650"/>
          <p14:tracePt t="22760" x="5810250" y="1009650"/>
          <p14:tracePt t="22776" x="5867400" y="1009650"/>
          <p14:tracePt t="22794" x="5905500" y="1009650"/>
          <p14:tracePt t="23112" x="5886450" y="1009650"/>
          <p14:tracePt t="23120" x="5867400" y="990600"/>
          <p14:tracePt t="23126" x="5848350" y="990600"/>
          <p14:tracePt t="23168" x="5791200" y="990600"/>
          <p14:tracePt t="23176" x="5772150" y="971550"/>
          <p14:tracePt t="23193" x="5772150" y="952500"/>
          <p14:tracePt t="23210" x="5753100" y="952500"/>
          <p14:tracePt t="23227" x="5734050" y="952500"/>
          <p14:tracePt t="23456" x="5753100" y="933450"/>
          <p14:tracePt t="23472" x="5772150" y="933450"/>
          <p14:tracePt t="23480" x="5829300" y="914400"/>
          <p14:tracePt t="23492" x="5848350" y="914400"/>
          <p14:tracePt t="23509" x="5905500" y="914400"/>
          <p14:tracePt t="23544" x="5924550" y="914400"/>
          <p14:tracePt t="23545" x="5962650" y="914400"/>
          <p14:tracePt t="23560" x="5981700" y="914400"/>
          <p14:tracePt t="23600" x="6019800" y="914400"/>
          <p14:tracePt t="23613" x="6038850" y="895350"/>
          <p14:tracePt t="23625" x="6057900" y="895350"/>
          <p14:tracePt t="23642" x="6076950" y="876300"/>
          <p14:tracePt t="23728" x="6096000" y="876300"/>
          <p14:tracePt t="23782" x="6134100" y="876300"/>
          <p14:tracePt t="23808" x="6153150" y="857250"/>
          <p14:tracePt t="23920" x="6172200" y="857250"/>
          <p14:tracePt t="23936" x="6229350" y="838200"/>
          <p14:tracePt t="23960" x="6267450" y="838200"/>
          <p14:tracePt t="23960" x="6305550" y="819150"/>
          <p14:tracePt t="23976" x="6324600" y="819150"/>
          <p14:tracePt t="23993" x="6362700" y="819150"/>
          <p14:tracePt t="24009" x="6381750" y="819150"/>
          <p14:tracePt t="24409" x="6343650" y="819150"/>
          <p14:tracePt t="24432" x="6324600" y="819150"/>
          <p14:tracePt t="24440" x="6305550" y="819150"/>
          <p14:tracePt t="24446" x="6286500" y="819150"/>
          <p14:tracePt t="24459" x="6229350" y="819150"/>
          <p14:tracePt t="24476" x="6191250" y="819150"/>
          <p14:tracePt t="24493" x="6153150" y="819150"/>
          <p14:tracePt t="24509" x="6096000" y="819150"/>
          <p14:tracePt t="24527" x="6019800" y="838200"/>
          <p14:tracePt t="24543" x="5981700" y="838200"/>
          <p14:tracePt t="24559" x="5943600" y="838200"/>
          <p14:tracePt t="24576" x="5905500" y="838200"/>
          <p14:tracePt t="24648" x="5867400" y="838200"/>
          <p14:tracePt t="24656" x="5829300" y="857250"/>
          <p14:tracePt t="24672" x="5772150" y="876300"/>
          <p14:tracePt t="24676" x="5676900" y="876300"/>
          <p14:tracePt t="24693" x="5581650" y="876300"/>
          <p14:tracePt t="24710" x="5543550" y="895350"/>
          <p14:tracePt t="24726" x="5524500" y="914400"/>
          <p14:tracePt t="24743" x="5486400" y="914400"/>
          <p14:tracePt t="24760" x="5429250" y="914400"/>
          <p14:tracePt t="24760" x="5410200" y="914400"/>
          <p14:tracePt t="24776" x="5372100" y="914400"/>
          <p14:tracePt t="24816" x="5334000" y="914400"/>
          <p14:tracePt t="25240" x="5314950" y="914400"/>
          <p14:tracePt t="25241" x="5295900" y="914400"/>
          <p14:tracePt t="25260" x="5276850" y="914400"/>
          <p14:tracePt t="25313" x="5257800" y="914400"/>
          <p14:tracePt t="25320" x="5238750" y="914400"/>
          <p14:tracePt t="25776" x="5257800" y="914400"/>
          <p14:tracePt t="25801" x="5295900" y="914400"/>
          <p14:tracePt t="25856" x="5314950" y="914400"/>
          <p14:tracePt t="25860" x="5353050" y="914400"/>
          <p14:tracePt t="25960" x="5353050" y="933450"/>
          <p14:tracePt t="25963" x="5334000" y="1009650"/>
          <p14:tracePt t="25975" x="5238750" y="1143000"/>
          <p14:tracePt t="25992" x="5200650" y="1200150"/>
          <p14:tracePt t="26160" x="5181600" y="1200150"/>
          <p14:tracePt t="26177" x="5162550" y="1200150"/>
          <p14:tracePt t="26178" x="5124450" y="1219200"/>
          <p14:tracePt t="26193" x="5086350" y="1238250"/>
          <p14:tracePt t="26209" x="5067300" y="1238250"/>
          <p14:tracePt t="26248" x="5029200" y="1238250"/>
          <p14:tracePt t="26457" x="5029200" y="1257300"/>
          <p14:tracePt t="26480" x="5048250" y="1257300"/>
          <p14:tracePt t="26493" x="5086350" y="1257300"/>
          <p14:tracePt t="26494" x="5105400" y="1276350"/>
          <p14:tracePt t="26509" x="5105400" y="1295400"/>
          <p14:tracePt t="26525" x="5143500" y="1295400"/>
          <p14:tracePt t="26568" x="5162550" y="1295400"/>
          <p14:tracePt t="26592" x="5181600" y="1295400"/>
          <p14:tracePt t="26617" x="5200650" y="1295400"/>
          <p14:tracePt t="26622" x="5219700" y="1314450"/>
          <p14:tracePt t="26680" x="5238750" y="1314450"/>
          <p14:tracePt t="26696" x="5257800" y="1333500"/>
          <p14:tracePt t="26704" x="5276850" y="1333500"/>
          <p14:tracePt t="26727" x="5295900" y="1333500"/>
          <p14:tracePt t="26914" x="5276850" y="1314450"/>
          <p14:tracePt t="26928" x="5276850" y="1295400"/>
          <p14:tracePt t="26929" x="5257800" y="1295400"/>
          <p14:tracePt t="26942" x="5162550" y="1257300"/>
          <p14:tracePt t="26959" x="5124450" y="1219200"/>
          <p14:tracePt t="26975" x="5067300" y="1200150"/>
          <p14:tracePt t="27009" x="5029200" y="1181100"/>
          <p14:tracePt t="27257" x="5048250" y="1181100"/>
          <p14:tracePt t="27265" x="5067300" y="1181100"/>
          <p14:tracePt t="27280" x="5143500" y="1181100"/>
          <p14:tracePt t="27293" x="5181600" y="1181100"/>
          <p14:tracePt t="27309" x="5200650" y="1181100"/>
          <p14:tracePt t="27327" x="5238750" y="1181100"/>
          <p14:tracePt t="27342" x="5276850" y="1181100"/>
          <p14:tracePt t="27360" x="5295900" y="1181100"/>
          <p14:tracePt t="27376" x="5314950" y="1181100"/>
          <p14:tracePt t="27393" x="5353050" y="1162050"/>
          <p14:tracePt t="27432" x="5391150" y="1162050"/>
          <p14:tracePt t="27441" x="5410200" y="1162050"/>
          <p14:tracePt t="27459" x="5429250" y="1162050"/>
          <p14:tracePt t="27544" x="5467350" y="1162050"/>
          <p14:tracePt t="27546" x="5505450" y="1162050"/>
          <p14:tracePt t="27559" x="5524500" y="1162050"/>
          <p14:tracePt t="27575" x="5581650" y="1162050"/>
          <p14:tracePt t="27593" x="5600700" y="1162050"/>
          <p14:tracePt t="27609" x="5638800" y="1162050"/>
          <p14:tracePt t="27627" x="5676900" y="1143000"/>
          <p14:tracePt t="27642" x="5695950" y="1143000"/>
          <p14:tracePt t="27660" x="5715000" y="1143000"/>
          <p14:tracePt t="27676" x="5734050" y="1143000"/>
          <p14:tracePt t="27693" x="5753100" y="1143000"/>
          <p14:tracePt t="27709" x="5772150" y="1143000"/>
          <p14:tracePt t="27727" x="5810250" y="1143000"/>
          <p14:tracePt t="27761" x="5829300" y="1143000"/>
          <p14:tracePt t="27776" x="5848350" y="1123950"/>
          <p14:tracePt t="27777" x="5867400" y="1123950"/>
          <p14:tracePt t="27792" x="5886450" y="1123950"/>
          <p14:tracePt t="27808" x="5905500" y="1123950"/>
          <p14:tracePt t="27826" x="5924550" y="1123950"/>
          <p14:tracePt t="27881" x="5943600" y="1123950"/>
          <p14:tracePt t="28064" x="5867400" y="1123950"/>
          <p14:tracePt t="28072" x="5829300" y="1123950"/>
          <p14:tracePt t="28076" x="5695950" y="1123950"/>
          <p14:tracePt t="28093" x="5619750" y="1162050"/>
          <p14:tracePt t="28109" x="5562600" y="1219200"/>
          <p14:tracePt t="28126" x="5524500" y="1238250"/>
          <p14:tracePt t="28143" x="5505450" y="1238250"/>
          <p14:tracePt t="28160" x="5486400" y="1238250"/>
          <p14:tracePt t="28176" x="5448300" y="1238250"/>
          <p14:tracePt t="28193" x="5372100" y="1238250"/>
          <p14:tracePt t="28209" x="5334000" y="1238250"/>
          <p14:tracePt t="28226" x="5238750" y="1238250"/>
          <p14:tracePt t="28243" x="5105400" y="1238250"/>
          <p14:tracePt t="28259" x="4991100" y="1257300"/>
          <p14:tracePt t="28276" x="4895850" y="1276350"/>
          <p14:tracePt t="28293" x="4838700" y="1295400"/>
          <p14:tracePt t="28309" x="4743450" y="1314450"/>
          <p14:tracePt t="28327" x="4724400" y="1314450"/>
          <p14:tracePt t="28342" x="4667250" y="1314450"/>
          <p14:tracePt t="28521" x="4667250" y="1333500"/>
          <p14:tracePt t="28544" x="4705350" y="1352550"/>
          <p14:tracePt t="28544" x="4724400" y="1352550"/>
          <p14:tracePt t="28559" x="4800600" y="1371600"/>
          <p14:tracePt t="28575" x="4838700" y="1371600"/>
          <p14:tracePt t="28592" x="4857750" y="1390650"/>
          <p14:tracePt t="28609" x="4876800" y="1390650"/>
          <p14:tracePt t="28626" x="4895850" y="1409700"/>
          <p14:tracePt t="28642" x="4914900" y="1409700"/>
          <p14:tracePt t="28659" x="4933950" y="1428750"/>
          <p14:tracePt t="28729" x="4953000" y="1428750"/>
          <p14:tracePt t="28744" x="4972050" y="1428750"/>
          <p14:tracePt t="28744" x="4991100" y="1428750"/>
          <p14:tracePt t="28793" x="5010150" y="1447800"/>
          <p14:tracePt t="28920" x="5048250" y="1447800"/>
          <p14:tracePt t="28944" x="5067300" y="1447800"/>
          <p14:tracePt t="28953" x="5105400" y="1447800"/>
          <p14:tracePt t="28976" x="5143500" y="1447800"/>
          <p14:tracePt t="29009" x="5162550" y="1447800"/>
          <p14:tracePt t="29017" x="5219700" y="1447800"/>
          <p14:tracePt t="29032" x="5257800" y="1447800"/>
          <p14:tracePt t="29061" x="5295900" y="1447800"/>
          <p14:tracePt t="29065" x="5314950" y="1447800"/>
          <p14:tracePt t="29075" x="5334000" y="1447800"/>
          <p14:tracePt t="29093" x="5372100" y="1447800"/>
          <p14:tracePt t="29137" x="5410200" y="1447800"/>
          <p14:tracePt t="29161" x="5429250" y="1447800"/>
          <p14:tracePt t="29185" x="5448300" y="1447800"/>
          <p14:tracePt t="29201" x="5467350" y="1428750"/>
          <p14:tracePt t="29209" x="5524500" y="1428750"/>
          <p14:tracePt t="29264" x="5543550" y="1428750"/>
          <p14:tracePt t="29289" x="5562600" y="1428750"/>
          <p14:tracePt t="29295" x="5581650" y="1428750"/>
          <p14:tracePt t="29308" x="5600700" y="1428750"/>
          <p14:tracePt t="29326" x="5619750" y="1428750"/>
          <p14:tracePt t="29342" x="5638800" y="1409700"/>
          <p14:tracePt t="29359" x="5657850" y="1409700"/>
          <p14:tracePt t="29375" x="5676900" y="1409700"/>
          <p14:tracePt t="29505" x="5657850" y="1409700"/>
          <p14:tracePt t="29513" x="5562600" y="1409700"/>
          <p14:tracePt t="29526" x="5467350" y="1409700"/>
          <p14:tracePt t="29542" x="5410200" y="1409700"/>
          <p14:tracePt t="29559" x="5372100" y="1409700"/>
          <p14:tracePt t="29575" x="5334000" y="1409700"/>
          <p14:tracePt t="29592" x="5295900" y="1428750"/>
          <p14:tracePt t="29609" x="5257800" y="1428750"/>
          <p14:tracePt t="29627" x="5219700" y="1447800"/>
          <p14:tracePt t="29642" x="5181600" y="1447800"/>
          <p14:tracePt t="29705" x="5162550" y="1466850"/>
          <p14:tracePt t="29713" x="5143500" y="1504950"/>
          <p14:tracePt t="29725" x="5143500" y="1543050"/>
          <p14:tracePt t="29742" x="5124450" y="1619250"/>
          <p14:tracePt t="29760" x="5124450" y="1676400"/>
          <p14:tracePt t="29775" x="5124450" y="1714500"/>
          <p14:tracePt t="29833" x="5105400" y="1733550"/>
          <p14:tracePt t="29873" x="5086350" y="1733550"/>
          <p14:tracePt t="30009" x="5105400" y="1733550"/>
          <p14:tracePt t="30113" x="5124450" y="1733550"/>
          <p14:tracePt t="30113" x="5162550" y="1733550"/>
          <p14:tracePt t="30129" x="5162550" y="1714500"/>
          <p14:tracePt t="30137" x="5200650" y="1695450"/>
          <p14:tracePt t="30185" x="5200650" y="1676400"/>
          <p14:tracePt t="30329" x="5238750" y="1676400"/>
          <p14:tracePt t="30345" x="5257800" y="1676400"/>
          <p14:tracePt t="30358" x="5276850" y="1676400"/>
          <p14:tracePt t="30375" x="5353050" y="1676400"/>
          <p14:tracePt t="30392" x="5391150" y="1676400"/>
          <p14:tracePt t="30408" x="5429250" y="1676400"/>
          <p14:tracePt t="30426" x="5467350" y="1676400"/>
          <p14:tracePt t="30505" x="5486400" y="1676400"/>
          <p14:tracePt t="30516" x="5505450" y="1676400"/>
          <p14:tracePt t="30545" x="5524500" y="1676400"/>
          <p14:tracePt t="30545" x="5562600" y="1676400"/>
          <p14:tracePt t="30560" x="5600700" y="1657350"/>
          <p14:tracePt t="30575" x="5619750" y="1638300"/>
          <p14:tracePt t="30689" x="5638800" y="1638300"/>
          <p14:tracePt t="30710" x="5676900" y="1638300"/>
          <p14:tracePt t="30953" x="5695950" y="1638300"/>
          <p14:tracePt t="30961" x="5753100" y="1638300"/>
          <p14:tracePt t="30980" x="5791200" y="1638300"/>
          <p14:tracePt t="30993" x="5810250" y="1638300"/>
          <p14:tracePt t="31009" x="5848350" y="1638300"/>
          <p14:tracePt t="31025" x="5886450" y="1638300"/>
          <p14:tracePt t="31065" x="5905500" y="1638300"/>
          <p14:tracePt t="31073" x="5924550" y="1638300"/>
          <p14:tracePt t="31078" x="6019800" y="1638300"/>
          <p14:tracePt t="31092" x="6210300" y="1695450"/>
          <p14:tracePt t="31109" x="6438900" y="1733550"/>
          <p14:tracePt t="31126" x="6743700" y="1809750"/>
          <p14:tracePt t="31142" x="6838950" y="1828800"/>
          <p14:tracePt t="31329" x="6819900" y="1828800"/>
          <p14:tracePt t="31343" x="6743700" y="1828800"/>
          <p14:tracePt t="31358" x="6705600" y="1828800"/>
          <p14:tracePt t="31376" x="6667500" y="1828800"/>
          <p14:tracePt t="31392" x="6572250" y="1828800"/>
          <p14:tracePt t="31410" x="6534150" y="1828800"/>
          <p14:tracePt t="31426" x="6496050" y="1828800"/>
          <p14:tracePt t="31481" x="6477000" y="1828800"/>
          <p14:tracePt t="31492" x="6457950" y="1828800"/>
          <p14:tracePt t="31505" x="6419850" y="1828800"/>
          <p14:tracePt t="31509" x="6362700" y="1828800"/>
          <p14:tracePt t="31526" x="6267450" y="1809750"/>
          <p14:tracePt t="31542" x="6229350" y="1809750"/>
          <p14:tracePt t="31559" x="6191250" y="1809750"/>
          <p14:tracePt t="31575" x="6172200" y="1790700"/>
          <p14:tracePt t="31592" x="6115050" y="1790700"/>
          <p14:tracePt t="31609" x="6000750" y="1752600"/>
          <p14:tracePt t="31626" x="5924550" y="1733550"/>
          <p14:tracePt t="31642" x="5791200" y="1695450"/>
          <p14:tracePt t="31660" x="5657850" y="1657350"/>
          <p14:tracePt t="31676" x="5524500" y="1619250"/>
          <p14:tracePt t="31693" x="5448300" y="1619250"/>
          <p14:tracePt t="31708" x="5410200" y="1619250"/>
          <p14:tracePt t="31986" x="5391150" y="1619250"/>
          <p14:tracePt t="31993" x="5391150" y="1733550"/>
          <p14:tracePt t="32009" x="5391150" y="1885950"/>
          <p14:tracePt t="32025" x="5391150" y="1943100"/>
          <p14:tracePt t="32073" x="5391150" y="1962150"/>
          <p14:tracePt t="32091" x="5372100" y="1962150"/>
          <p14:tracePt t="32305" x="5372100" y="1981200"/>
          <p14:tracePt t="32337" x="5391150" y="1981200"/>
          <p14:tracePt t="32409" x="5391150" y="1885950"/>
          <p14:tracePt t="32417" x="5391150" y="1790700"/>
          <p14:tracePt t="32425" x="5410200" y="1638300"/>
          <p14:tracePt t="32442" x="5429250" y="1600200"/>
          <p14:tracePt t="32481" x="5448300" y="1600200"/>
          <p14:tracePt t="32601" x="5467350" y="1600200"/>
          <p14:tracePt t="32626" x="5505450" y="1600200"/>
          <p14:tracePt t="32629" x="5543550" y="1600200"/>
          <p14:tracePt t="32642" x="5562600" y="1600200"/>
          <p14:tracePt t="32659" x="5600700" y="1600200"/>
          <p14:tracePt t="32675" x="5657850" y="1619250"/>
          <p14:tracePt t="32713" x="5676900" y="1638300"/>
          <p14:tracePt t="32726" x="5695950" y="1657350"/>
          <p14:tracePt t="32729" x="5715000" y="1657350"/>
          <p14:tracePt t="32742" x="5772150" y="1657350"/>
          <p14:tracePt t="32759" x="5829300" y="1695450"/>
          <p14:tracePt t="32775" x="5962650" y="1733550"/>
          <p14:tracePt t="32792" x="6134100" y="1866900"/>
          <p14:tracePt t="32809" x="6286500" y="2000250"/>
          <p14:tracePt t="32826" x="6343650" y="2038350"/>
          <p14:tracePt t="32865" x="6362700" y="2038350"/>
          <p14:tracePt t="32873" x="6419850" y="2038350"/>
          <p14:tracePt t="32913" x="6438900" y="2038350"/>
          <p14:tracePt t="32921" x="6457950" y="2038350"/>
          <p14:tracePt t="32927" x="6496050" y="2038350"/>
          <p14:tracePt t="32961" x="6515100" y="2038350"/>
          <p14:tracePt t="33033" x="6477000" y="2038350"/>
          <p14:tracePt t="33040" x="6381750" y="2000250"/>
          <p14:tracePt t="33058" x="6324600" y="1943100"/>
          <p14:tracePt t="33074" x="6229350" y="1905000"/>
          <p14:tracePt t="33092" x="6191250" y="1885950"/>
          <p14:tracePt t="33108" x="6115050" y="1866900"/>
          <p14:tracePt t="33125" x="6076950" y="1866900"/>
          <p14:tracePt t="33170" x="6076950" y="1847850"/>
          <p14:tracePt t="33418" x="6057900" y="1847850"/>
          <p14:tracePt t="33425" x="6019800" y="1828800"/>
          <p14:tracePt t="34053" x="0" y="0"/>
        </p14:tracePtLst>
        <p14:tracePtLst>
          <p14:tracePt t="35009" x="2381250" y="1695450"/>
          <p14:tracePt t="35097" x="2343150" y="1695450"/>
          <p14:tracePt t="35105" x="2324100" y="1695450"/>
          <p14:tracePt t="35114" x="2286000" y="1695450"/>
          <p14:tracePt t="35177" x="2247900" y="1695450"/>
          <p14:tracePt t="35186" x="2228850" y="1695450"/>
          <p14:tracePt t="35202" x="2190750" y="1695450"/>
          <p14:tracePt t="35210" x="2133600" y="1695450"/>
          <p14:tracePt t="35226" x="2019300" y="1695450"/>
          <p14:tracePt t="35242" x="1924050" y="1695450"/>
          <p14:tracePt t="35266" x="1752600" y="1695450"/>
          <p14:tracePt t="35275" x="1600200" y="1714500"/>
          <p14:tracePt t="35292" x="1409700" y="1733550"/>
          <p14:tracePt t="35308" x="1200150" y="1752600"/>
          <p14:tracePt t="35326" x="971550" y="1809750"/>
          <p14:tracePt t="35342" x="819150" y="1828800"/>
          <p14:tracePt t="35360" x="742950" y="1847850"/>
          <p14:tracePt t="35374" x="628650" y="1866900"/>
          <p14:tracePt t="35392" x="514350" y="1866900"/>
          <p14:tracePt t="35408" x="419100" y="1905000"/>
          <p14:tracePt t="35426" x="381000" y="1905000"/>
          <p14:tracePt t="35442" x="304800" y="1924050"/>
          <p14:tracePt t="35466" x="266700" y="1943100"/>
          <p14:tracePt t="35481" x="171450" y="1962150"/>
          <p14:tracePt t="35492" x="19050" y="2114550"/>
          <p14:tracePt t="35508" x="0" y="2190750"/>
          <p14:tracePt t="35525" x="0" y="2438400"/>
          <p14:tracePt t="35541" x="0" y="2514600"/>
          <p14:tracePt t="35559" x="0" y="2533650"/>
          <p14:tracePt t="35682" x="0" y="2476500"/>
          <p14:tracePt t="35688" x="0" y="2381250"/>
          <p14:tracePt t="35691" x="0" y="2286000"/>
          <p14:tracePt t="35709" x="0" y="2247900"/>
          <p14:tracePt t="35726" x="19050" y="2209800"/>
          <p14:tracePt t="35742" x="38100" y="2152650"/>
          <p14:tracePt t="35759" x="57150" y="2152650"/>
          <p14:tracePt t="35774" x="133350" y="2133600"/>
          <p14:tracePt t="35791" x="152400" y="2114550"/>
          <p14:tracePt t="35807" x="171450" y="2114550"/>
          <p14:tracePt t="35825" x="171450" y="2095500"/>
          <p14:tracePt t="35841" x="209550" y="2057400"/>
          <p14:tracePt t="35978" x="209550" y="2038350"/>
          <p14:tracePt t="36042" x="247650" y="2038350"/>
          <p14:tracePt t="36048" x="552450" y="2114550"/>
          <p14:tracePt t="36058" x="819150" y="2190750"/>
          <p14:tracePt t="36074" x="1047750" y="2286000"/>
          <p14:tracePt t="36154" x="1066800" y="2305050"/>
          <p14:tracePt t="36322" x="1047750" y="2305050"/>
          <p14:tracePt t="36341" x="1028700" y="2305050"/>
          <p14:tracePt t="36358" x="990600" y="2305050"/>
          <p14:tracePt t="36359" x="952500" y="2305050"/>
          <p14:tracePt t="36375" x="914400" y="2305050"/>
          <p14:tracePt t="36393" x="895350" y="2305050"/>
          <p14:tracePt t="36408" x="876300" y="2305050"/>
          <p14:tracePt t="36425" x="838200" y="2305050"/>
          <p14:tracePt t="36490" x="819150" y="2305050"/>
          <p14:tracePt t="36522" x="800100" y="2305050"/>
          <p14:tracePt t="36545" x="781050" y="2305050"/>
          <p14:tracePt t="36559" x="742950" y="2305050"/>
          <p14:tracePt t="36594" x="723900" y="2266950"/>
          <p14:tracePt t="36666" x="742950" y="2266950"/>
          <p14:tracePt t="36674" x="914400" y="2266950"/>
          <p14:tracePt t="36692" x="1104900" y="2266950"/>
          <p14:tracePt t="36708" x="1314450" y="2266950"/>
          <p14:tracePt t="36726" x="1619250" y="2266950"/>
          <p14:tracePt t="36741" x="2057400" y="2209800"/>
          <p14:tracePt t="36759" x="2514600" y="2114550"/>
          <p14:tracePt t="36774" x="2781300" y="2000250"/>
          <p14:tracePt t="36792" x="2895600" y="1905000"/>
          <p14:tracePt t="36808" x="2933700" y="1905000"/>
          <p14:tracePt t="36826" x="2933700" y="1885950"/>
          <p14:tracePt t="36841" x="2952750" y="1885950"/>
          <p14:tracePt t="36859" x="2971800" y="1885950"/>
          <p14:tracePt t="36875" x="2990850" y="1885950"/>
          <p14:tracePt t="37018" x="3009900" y="1885950"/>
          <p14:tracePt t="37026" x="3124200" y="1981200"/>
          <p14:tracePt t="37041" x="3219450" y="2038350"/>
          <p14:tracePt t="37129" x="3219450" y="2057400"/>
          <p14:tracePt t="37146" x="3200400" y="2076450"/>
          <p14:tracePt t="37154" x="3143250" y="2076450"/>
          <p14:tracePt t="37161" x="2971800" y="2076450"/>
          <p14:tracePt t="37174" x="2743200" y="2095500"/>
          <p14:tracePt t="37191" x="2495550" y="2114550"/>
          <p14:tracePt t="37208" x="2343150" y="2133600"/>
          <p14:tracePt t="37226" x="2209800" y="2133600"/>
          <p14:tracePt t="37226" x="2171700" y="2133600"/>
          <p14:tracePt t="37242" x="2057400" y="2114550"/>
          <p14:tracePt t="37410" x="2095500" y="2133600"/>
          <p14:tracePt t="37430" x="2095500" y="2190750"/>
          <p14:tracePt t="37441" x="2095500" y="2247900"/>
          <p14:tracePt t="37459" x="2076450" y="2266950"/>
          <p14:tracePt t="37578" x="2076450" y="2286000"/>
          <p14:tracePt t="37586" x="2133600" y="2324100"/>
          <p14:tracePt t="37594" x="2419350" y="2438400"/>
          <p14:tracePt t="37608" x="2667000" y="2495550"/>
          <p14:tracePt t="37625" x="2895600" y="2552700"/>
          <p14:tracePt t="37641" x="3067050" y="2590800"/>
          <p14:tracePt t="37658" x="3086100" y="2590800"/>
          <p14:tracePt t="37698" x="3105150" y="2609850"/>
          <p14:tracePt t="37700" x="3162300" y="2609850"/>
          <p14:tracePt t="37739" x="3181350" y="2609850"/>
          <p14:tracePt t="37746" x="3200400" y="2609850"/>
          <p14:tracePt t="37834" x="3200400" y="2552700"/>
          <p14:tracePt t="37851" x="3162300" y="2438400"/>
          <p14:tracePt t="37857" x="3124200" y="2381250"/>
          <p14:tracePt t="37874" x="3124200" y="2343150"/>
          <p14:tracePt t="38218" x="3124200" y="2324100"/>
          <p14:tracePt t="38229" x="3105150" y="2324100"/>
          <p14:tracePt t="38242" x="3009900" y="2324100"/>
          <p14:tracePt t="38258" x="2971800" y="2362200"/>
          <p14:tracePt t="38418" x="2990850" y="2362200"/>
          <p14:tracePt t="38491" x="2990850" y="2343150"/>
          <p14:tracePt t="38610" x="2990850" y="2324100"/>
          <p14:tracePt t="38706" x="2990850" y="2305050"/>
          <p14:tracePt t="38714" x="2990850" y="2228850"/>
          <p14:tracePt t="38724" x="3028950" y="2171700"/>
          <p14:tracePt t="39122" x="3028950" y="2152650"/>
          <p14:tracePt t="39210" x="2971800" y="2152650"/>
          <p14:tracePt t="39210" x="2914650" y="2152650"/>
          <p14:tracePt t="39226" x="2857500" y="2152650"/>
          <p14:tracePt t="39226" x="2819400" y="2152650"/>
          <p14:tracePt t="39240" x="2819400" y="2419350"/>
          <p14:tracePt t="39259" x="2819400" y="2571750"/>
          <p14:tracePt t="39322" x="2819400" y="2590800"/>
          <p14:tracePt t="39331" x="2857500" y="2609850"/>
          <p14:tracePt t="39340" x="2895600" y="2628900"/>
          <p14:tracePt t="39359" x="2914650" y="2628900"/>
          <p14:tracePt t="39474" x="2933700" y="2628900"/>
          <p14:tracePt t="39481" x="2952750" y="2647950"/>
          <p14:tracePt t="39490" x="2971800" y="2647950"/>
          <p14:tracePt t="39507" x="2990850" y="2647950"/>
          <p14:tracePt t="39524" x="3009900" y="2667000"/>
          <p14:tracePt t="39540" x="3028950" y="2667000"/>
          <p14:tracePt t="39558" x="3028950" y="2514600"/>
          <p14:tracePt t="39574" x="3028950" y="2400300"/>
          <p14:tracePt t="39591" x="3028950" y="2190750"/>
          <p14:tracePt t="39607" x="2895600" y="1905000"/>
          <p14:tracePt t="39626" x="2781300" y="1733550"/>
          <p14:tracePt t="39641" x="2647950" y="1543050"/>
          <p14:tracePt t="39659" x="2533650" y="1447800"/>
          <p14:tracePt t="39675" x="2476500" y="1428750"/>
          <p14:tracePt t="39851" x="2457450" y="1524000"/>
          <p14:tracePt t="39859" x="2419350" y="1847850"/>
          <p14:tracePt t="39874" x="2400300" y="2038350"/>
          <p14:tracePt t="39922" x="2400300" y="2057400"/>
          <p14:tracePt t="39942" x="2419350" y="2076450"/>
          <p14:tracePt t="39957" x="2457450" y="2076450"/>
          <p14:tracePt t="39974" x="2476500" y="2095500"/>
          <p14:tracePt t="39992" x="2495550" y="2095500"/>
          <p14:tracePt t="40007" x="2514600" y="2095500"/>
          <p14:tracePt t="40025" x="2533650" y="2114550"/>
          <p14:tracePt t="40250" x="2571750" y="2133600"/>
          <p14:tracePt t="40267" x="2609850" y="2133600"/>
          <p14:tracePt t="40274" x="2686050" y="2171700"/>
          <p14:tracePt t="40292" x="2705100" y="2171700"/>
          <p14:tracePt t="40309" x="2743200" y="2171700"/>
          <p14:tracePt t="40325" x="2762250" y="2190750"/>
          <p14:tracePt t="40341" x="2762250" y="2209800"/>
          <p14:tracePt t="40410" x="2762250" y="2228850"/>
          <p14:tracePt t="40418" x="2762250" y="2286000"/>
          <p14:tracePt t="40427" x="2762250" y="2400300"/>
          <p14:tracePt t="40441" x="2952750" y="2590800"/>
          <p14:tracePt t="40459" x="3181350" y="2743200"/>
          <p14:tracePt t="40474" x="3390900" y="2876550"/>
          <p14:tracePt t="40491" x="3657600" y="3028950"/>
          <p14:tracePt t="40508" x="3790950" y="3143250"/>
          <p14:tracePt t="40526" x="3810000" y="3143250"/>
          <p14:tracePt t="40618" x="3829050" y="3143250"/>
          <p14:tracePt t="40630" x="3829050" y="3124200"/>
          <p14:tracePt t="40641" x="3829050" y="3086100"/>
          <p14:tracePt t="40659" x="3829050" y="3028950"/>
          <p14:tracePt t="40675" x="3829050" y="2971800"/>
          <p14:tracePt t="40692" x="3829050" y="2952750"/>
          <p14:tracePt t="40708" x="3790950" y="2914650"/>
          <p14:tracePt t="40725" x="3676650" y="2876550"/>
          <p14:tracePt t="40742" x="3581400" y="2800350"/>
          <p14:tracePt t="40758" x="3486150" y="2762250"/>
          <p14:tracePt t="40774" x="3467100" y="2762250"/>
          <p14:tracePt t="40898" x="3429000" y="2762250"/>
          <p14:tracePt t="41083" x="3448050" y="2724150"/>
          <p14:tracePt t="41091" x="3600450" y="2667000"/>
          <p14:tracePt t="41108" x="3638550" y="2590800"/>
          <p14:tracePt t="41125" x="3714750" y="2533650"/>
          <p14:tracePt t="41140" x="3752850" y="2514600"/>
          <p14:tracePt t="41157" x="3771900" y="2514600"/>
          <p14:tracePt t="41211" x="3790950" y="2514600"/>
          <p14:tracePt t="41219" x="3810000" y="2514600"/>
          <p14:tracePt t="41232" x="3848100" y="2514600"/>
          <p14:tracePt t="41241" x="3924300" y="2514600"/>
          <p14:tracePt t="41257" x="3962400" y="2514600"/>
          <p14:tracePt t="41274" x="3981450" y="2514600"/>
          <p14:tracePt t="41322" x="4019550" y="2514600"/>
          <p14:tracePt t="41328" x="4057650" y="2514600"/>
          <p14:tracePt t="41341" x="4095750" y="2514600"/>
          <p14:tracePt t="41358" x="4133850" y="2495550"/>
          <p14:tracePt t="41374" x="4152900" y="2476500"/>
          <p14:tracePt t="41435" x="4114800" y="2476500"/>
          <p14:tracePt t="41443" x="3981450" y="2476500"/>
          <p14:tracePt t="41451" x="3886200" y="2476500"/>
          <p14:tracePt t="41459" x="3600450" y="2476500"/>
          <p14:tracePt t="41474" x="3048000" y="2438400"/>
          <p14:tracePt t="41492" x="2819400" y="2381250"/>
          <p14:tracePt t="41507" x="2743200" y="2381250"/>
          <p14:tracePt t="41525" x="2724150" y="2381250"/>
          <p14:tracePt t="41540" x="2647950" y="2419350"/>
          <p14:tracePt t="41558" x="2628900" y="2457450"/>
          <p14:tracePt t="41574" x="2609850" y="2495550"/>
          <p14:tracePt t="41592" x="2590800" y="2514600"/>
          <p14:tracePt t="41714" x="2495550" y="2552700"/>
          <p14:tracePt t="41722" x="2381250" y="2571750"/>
          <p14:tracePt t="41725" x="2133600" y="2628900"/>
          <p14:tracePt t="41740" x="1847850" y="2667000"/>
          <p14:tracePt t="41757" x="1695450" y="2686050"/>
          <p14:tracePt t="41773" x="1581150" y="2686050"/>
          <p14:tracePt t="41791" x="1447800" y="2628900"/>
          <p14:tracePt t="41806" x="1276350" y="2476500"/>
          <p14:tracePt t="41825" x="1257300" y="2438400"/>
          <p14:tracePt t="41839" x="1257300" y="2419350"/>
          <p14:tracePt t="41970" x="1276350" y="2419350"/>
          <p14:tracePt t="41978" x="1352550" y="2438400"/>
          <p14:tracePt t="41989" x="1409700" y="2457450"/>
          <p14:tracePt t="42006" x="1466850" y="2476500"/>
          <p14:tracePt t="42024" x="1524000" y="2495550"/>
          <p14:tracePt t="42039" x="1543050" y="2495550"/>
          <p14:tracePt t="42057" x="1543050" y="2514600"/>
          <p14:tracePt t="42073" x="1562100" y="2533650"/>
          <p14:tracePt t="42330" x="1581150" y="2533650"/>
          <p14:tracePt t="42338" x="1676400" y="2514600"/>
          <p14:tracePt t="42356" x="1809750" y="2476500"/>
          <p14:tracePt t="42373" x="2038350" y="2400300"/>
          <p14:tracePt t="42390" x="2324100" y="2381250"/>
          <p14:tracePt t="42406" x="2628900" y="2381250"/>
          <p14:tracePt t="42424" x="2743200" y="2362200"/>
          <p14:tracePt t="42440" x="2800350" y="2343150"/>
          <p14:tracePt t="42456" x="2914650" y="2305050"/>
          <p14:tracePt t="42473" x="3181350" y="2228850"/>
          <p14:tracePt t="42489" x="3524250" y="2190750"/>
          <p14:tracePt t="42506" x="3695700" y="2190750"/>
          <p14:tracePt t="42525" x="3886200" y="2190750"/>
          <p14:tracePt t="42539" x="3924300" y="2190750"/>
          <p14:tracePt t="42556" x="3943350" y="2190750"/>
          <p14:tracePt t="42626" x="3962400" y="2190750"/>
          <p14:tracePt t="42627" x="3981450" y="2190750"/>
          <p14:tracePt t="42642" x="4000500" y="2190750"/>
          <p14:tracePt t="42802" x="3924300" y="2190750"/>
          <p14:tracePt t="42810" x="3829050" y="2228850"/>
          <p14:tracePt t="42823" x="3752850" y="2247900"/>
          <p14:tracePt t="42839" x="3733800" y="2247900"/>
          <p14:tracePt t="42857" x="3676650" y="2247900"/>
          <p14:tracePt t="42873" x="3619500" y="2247900"/>
          <p14:tracePt t="42891" x="3581400" y="2228850"/>
          <p14:tracePt t="42906" x="3543300" y="2228850"/>
          <p14:tracePt t="42924" x="3409950" y="2228850"/>
          <p14:tracePt t="42939" x="2952750" y="2286000"/>
          <p14:tracePt t="42957" x="2247900" y="2552700"/>
          <p14:tracePt t="42972" x="1390650" y="3219450"/>
          <p14:tracePt t="42990" x="438150" y="4095750"/>
          <p14:tracePt t="43006" x="57150" y="4667250"/>
          <p14:tracePt t="43024" x="0" y="4857750"/>
          <p14:tracePt t="43040" x="0" y="4876800"/>
          <p14:tracePt t="43082" x="0" y="4838700"/>
          <p14:tracePt t="43090" x="0" y="4686300"/>
          <p14:tracePt t="43090" x="0" y="4667250"/>
          <p14:tracePt t="43110" x="0" y="4648200"/>
          <p14:tracePt t="43146" x="0" y="4629150"/>
          <p14:tracePt t="43162" x="0" y="4610100"/>
          <p14:tracePt t="43290" x="0" y="4591050"/>
          <p14:tracePt t="43298" x="76200" y="4572000"/>
          <p14:tracePt t="43306" x="114300" y="4572000"/>
          <p14:tracePt t="43324" x="133350" y="4572000"/>
          <p14:tracePt t="43370" x="152400" y="4572000"/>
          <p14:tracePt t="43374" x="190500" y="4514850"/>
          <p14:tracePt t="43389" x="209550" y="4343400"/>
          <p14:tracePt t="43406" x="342900" y="4038600"/>
          <p14:tracePt t="43424" x="419100" y="3771900"/>
          <p14:tracePt t="43440" x="476250" y="3638550"/>
          <p14:tracePt t="43458" x="495300" y="3619500"/>
          <p14:tracePt t="43505" x="495300" y="3600450"/>
          <p14:tracePt t="43506" x="533400" y="3429000"/>
          <p14:tracePt t="43522" x="666750" y="3162300"/>
          <p14:tracePt t="43539" x="742950" y="2895600"/>
          <p14:tracePt t="43557" x="762000" y="2838450"/>
          <p14:tracePt t="43574" x="781050" y="2838450"/>
          <p14:tracePt t="43634" x="800100" y="2838450"/>
          <p14:tracePt t="43639" x="819150" y="2838450"/>
          <p14:tracePt t="43656" x="838200" y="2838450"/>
          <p14:tracePt t="43674" x="857250" y="2838450"/>
          <p14:tracePt t="43786" x="819150" y="2838450"/>
          <p14:tracePt t="43794" x="800100" y="2838450"/>
          <p14:tracePt t="43805" x="781050" y="2838450"/>
          <p14:tracePt t="43824" x="723900" y="2838450"/>
          <p14:tracePt t="43946" x="742950" y="2838450"/>
          <p14:tracePt t="44042" x="723900" y="2838450"/>
          <p14:tracePt t="44050" x="666750" y="2838450"/>
          <p14:tracePt t="44058" x="590550" y="2857500"/>
          <p14:tracePt t="44073" x="552450" y="2876550"/>
          <p14:tracePt t="44146" x="533400" y="2876550"/>
          <p14:tracePt t="44155" x="514350" y="2876550"/>
          <p14:tracePt t="44274" x="533400" y="2876550"/>
          <p14:tracePt t="44282" x="590550" y="2876550"/>
          <p14:tracePt t="44298" x="628650" y="2876550"/>
          <p14:tracePt t="44306" x="647700" y="2876550"/>
          <p14:tracePt t="44323" x="666750" y="2876550"/>
          <p14:tracePt t="44371" x="685800" y="2876550"/>
          <p14:tracePt t="44434" x="666750" y="2876550"/>
          <p14:tracePt t="44522" x="742950" y="2990850"/>
          <p14:tracePt t="44522" x="781050" y="3048000"/>
          <p14:tracePt t="44539" x="857250" y="3105150"/>
          <p14:tracePt t="44540" x="895350" y="3105150"/>
          <p14:tracePt t="44578" x="914400" y="3105150"/>
          <p14:tracePt t="44586" x="952500" y="3105150"/>
          <p14:tracePt t="44594" x="990600" y="3105150"/>
          <p14:tracePt t="44606" x="1085850" y="3048000"/>
          <p14:tracePt t="44623" x="1143000" y="2895600"/>
          <p14:tracePt t="44640" x="1200150" y="2838450"/>
          <p14:tracePt t="44656" x="1219200" y="2819400"/>
          <p14:tracePt t="44754" x="1200150" y="2800350"/>
          <p14:tracePt t="44761" x="1143000" y="2762250"/>
          <p14:tracePt t="44773" x="1123950" y="2743200"/>
          <p14:tracePt t="44818" x="1123950" y="2800350"/>
          <p14:tracePt t="44818" x="1200150" y="2914650"/>
          <p14:tracePt t="44839" x="1333500" y="3105150"/>
          <p14:tracePt t="44839" x="1543050" y="3409950"/>
          <p14:tracePt t="44856" x="1638300" y="3486150"/>
          <p14:tracePt t="44939" x="1657350" y="3486150"/>
          <p14:tracePt t="44946" x="1676400" y="3486150"/>
          <p14:tracePt t="44959" x="1676400" y="3448050"/>
          <p14:tracePt t="44974" x="1714500" y="3390900"/>
          <p14:tracePt t="44989" x="1733550" y="3352800"/>
          <p14:tracePt t="45007" x="1733550" y="3314700"/>
          <p14:tracePt t="45106" x="1733550" y="3295650"/>
          <p14:tracePt t="45114" x="1714500" y="3276600"/>
          <p14:tracePt t="45274" x="1695450" y="3276600"/>
          <p14:tracePt t="45289" x="1695450" y="3219450"/>
          <p14:tracePt t="45306" x="1714500" y="3181350"/>
          <p14:tracePt t="45306" x="1752600" y="3143250"/>
          <p14:tracePt t="45323" x="1752600" y="3105150"/>
          <p14:tracePt t="45339" x="1771650" y="3086100"/>
          <p14:tracePt t="45523" x="1771650" y="3067050"/>
          <p14:tracePt t="45523" x="1885950" y="3028950"/>
          <p14:tracePt t="45538" x="1981200" y="3009900"/>
          <p14:tracePt t="45556" x="2038350" y="2990850"/>
          <p14:tracePt t="45574" x="2057400" y="2990850"/>
          <p14:tracePt t="45610" x="2076450" y="2990850"/>
          <p14:tracePt t="45683" x="2095500" y="2990850"/>
          <p14:tracePt t="45691" x="2095500" y="2952750"/>
          <p14:tracePt t="45691" x="2114550" y="2895600"/>
          <p14:tracePt t="45706" x="2133600" y="2857500"/>
          <p14:tracePt t="45762" x="2152650" y="2838450"/>
          <p14:tracePt t="45779" x="2228850" y="2838450"/>
          <p14:tracePt t="45785" x="2266950" y="2800350"/>
          <p14:tracePt t="45789" x="2381250" y="2781300"/>
          <p14:tracePt t="45807" x="2571750" y="2762250"/>
          <p14:tracePt t="45823" x="2781300" y="2743200"/>
          <p14:tracePt t="45840" x="2952750" y="2743200"/>
          <p14:tracePt t="45856" x="3105150" y="2743200"/>
          <p14:tracePt t="45873" x="3238500" y="2743200"/>
          <p14:tracePt t="45890" x="3276600" y="2743200"/>
          <p14:tracePt t="46091" x="3352800" y="2743200"/>
          <p14:tracePt t="46098" x="3486150" y="2762250"/>
          <p14:tracePt t="46106" x="3943350" y="2990850"/>
          <p14:tracePt t="46123" x="4248150" y="3162300"/>
          <p14:tracePt t="46141" x="4552950" y="3257550"/>
          <p14:tracePt t="46156" x="4705350" y="3295650"/>
          <p14:tracePt t="46466" x="4686300" y="3295650"/>
          <p14:tracePt t="46491" x="4667250" y="3295650"/>
          <p14:tracePt t="46730" x="4591050" y="3276600"/>
          <p14:tracePt t="46738" x="4495800" y="3162300"/>
          <p14:tracePt t="46739" x="4343400" y="3028950"/>
          <p14:tracePt t="46756" x="4210050" y="2819400"/>
          <p14:tracePt t="46773" x="4114800" y="2667000"/>
          <p14:tracePt t="46789" x="4095750" y="2628900"/>
          <p14:tracePt t="47154" x="4114800" y="2743200"/>
          <p14:tracePt t="47162" x="4324350" y="3143250"/>
          <p14:tracePt t="47172" x="4514850" y="3429000"/>
          <p14:tracePt t="47189" x="4552950" y="3486150"/>
          <p14:tracePt t="47331" x="4552950" y="3467100"/>
          <p14:tracePt t="47339" x="4552950" y="3448050"/>
          <p14:tracePt t="47427" x="4552950" y="3429000"/>
          <p14:tracePt t="47433" x="4552950" y="3352800"/>
          <p14:tracePt t="47438" x="4552950" y="3181350"/>
          <p14:tracePt t="47456" x="4533900" y="3086100"/>
          <p14:tracePt t="47473" x="4533900" y="3048000"/>
          <p14:tracePt t="47570" x="4533900" y="3009900"/>
          <p14:tracePt t="47579" x="4438650" y="2838450"/>
          <p14:tracePt t="47589" x="4229100" y="2571750"/>
          <p14:tracePt t="47607" x="3867150" y="2305050"/>
          <p14:tracePt t="47623" x="3467100" y="2171700"/>
          <p14:tracePt t="47640" x="3143250" y="2095500"/>
          <p14:tracePt t="47655" x="2952750" y="2057400"/>
          <p14:tracePt t="47673" x="2838450" y="2057400"/>
          <p14:tracePt t="47689" x="2705100" y="2057400"/>
          <p14:tracePt t="47706" x="2571750" y="2076450"/>
          <p14:tracePt t="47722" x="2552700" y="2076450"/>
          <p14:tracePt t="47740" x="2533650" y="2076450"/>
          <p14:tracePt t="47756" x="2438400" y="2095500"/>
          <p14:tracePt t="47773" x="2343150" y="2114550"/>
          <p14:tracePt t="47789" x="2305050" y="2152650"/>
          <p14:tracePt t="47806" x="2209800" y="2247900"/>
          <p14:tracePt t="47822" x="2114550" y="2362200"/>
          <p14:tracePt t="47840" x="2076450" y="2419350"/>
          <p14:tracePt t="47856" x="2038350" y="2457450"/>
          <p14:tracePt t="47874" x="2000250" y="2457450"/>
          <p14:tracePt t="47889" x="1962150" y="2457450"/>
          <p14:tracePt t="47907" x="1924050" y="2476500"/>
          <p14:tracePt t="47923" x="1638300" y="2552700"/>
          <p14:tracePt t="47939" x="1352550" y="2609850"/>
          <p14:tracePt t="47955" x="1181100" y="2647950"/>
          <p14:tracePt t="47972" x="1066800" y="2705100"/>
          <p14:tracePt t="47988" x="1047750" y="2705100"/>
          <p14:tracePt t="48035" x="1009650" y="2724150"/>
          <p14:tracePt t="48043" x="933450" y="2743200"/>
          <p14:tracePt t="48059" x="819150" y="2762250"/>
          <p14:tracePt t="48073" x="800100" y="2800350"/>
          <p14:tracePt t="48090" x="742950" y="2838450"/>
          <p14:tracePt t="48179" x="742950" y="2857500"/>
          <p14:tracePt t="48219" x="781050" y="2857500"/>
          <p14:tracePt t="48226" x="800100" y="2857500"/>
          <p14:tracePt t="48239" x="838200" y="2819400"/>
          <p14:tracePt t="48256" x="838200" y="2800350"/>
          <p14:tracePt t="48273" x="857250" y="2800350"/>
          <p14:tracePt t="48288" x="857250" y="2781300"/>
          <p14:tracePt t="48395" x="838200" y="2781300"/>
          <p14:tracePt t="48397" x="819150" y="2781300"/>
          <p14:tracePt t="48407" x="781050" y="2781300"/>
          <p14:tracePt t="48451" x="762000" y="2781300"/>
          <p14:tracePt t="48456" x="762000" y="2819400"/>
          <p14:tracePt t="48472" x="762000" y="2876550"/>
          <p14:tracePt t="48489" x="762000" y="2933700"/>
          <p14:tracePt t="48579" x="762000" y="2952750"/>
          <p14:tracePt t="48587" x="876300" y="2952750"/>
          <p14:tracePt t="48606" x="990600" y="2952750"/>
          <p14:tracePt t="48622" x="1047750" y="2952750"/>
          <p14:tracePt t="48640" x="1066800" y="2952750"/>
          <p14:tracePt t="48739" x="1047750" y="2952750"/>
          <p14:tracePt t="48740" x="1028700" y="2952750"/>
          <p14:tracePt t="48782" x="1028700" y="3086100"/>
          <p14:tracePt t="48787" x="1028700" y="3124200"/>
          <p14:tracePt t="48851" x="1047750" y="3028950"/>
          <p14:tracePt t="48859" x="1066800" y="2800350"/>
          <p14:tracePt t="48866" x="1123950" y="2571750"/>
          <p14:tracePt t="48875" x="1200150" y="2152650"/>
          <p14:tracePt t="48889" x="1352550" y="1733550"/>
          <p14:tracePt t="48906" x="1524000" y="1524000"/>
          <p14:tracePt t="48922" x="1733550" y="1447800"/>
          <p14:tracePt t="48939" x="1771650" y="1447800"/>
          <p14:tracePt t="49035" x="1638300" y="1447800"/>
          <p14:tracePt t="49043" x="1428750" y="1447800"/>
          <p14:tracePt t="49055" x="1276350" y="1485900"/>
          <p14:tracePt t="49073" x="1200150" y="1524000"/>
          <p14:tracePt t="49089" x="1200150" y="1695450"/>
          <p14:tracePt t="49106" x="1200150" y="2038350"/>
          <p14:tracePt t="49122" x="1219200" y="2400300"/>
          <p14:tracePt t="49139" x="1219200" y="2457450"/>
          <p14:tracePt t="49275" x="1200150" y="2457450"/>
          <p14:tracePt t="49280" x="1181100" y="2457450"/>
          <p14:tracePt t="49288" x="1143000" y="2457450"/>
          <p14:tracePt t="49306" x="1104900" y="2457450"/>
          <p14:tracePt t="49322" x="1066800" y="2552700"/>
          <p14:tracePt t="49339" x="1066800" y="2571750"/>
          <p14:tracePt t="49443" x="1066800" y="2590800"/>
          <p14:tracePt t="49446" x="1047750" y="2705100"/>
          <p14:tracePt t="49456" x="1028700" y="3009900"/>
          <p14:tracePt t="49473" x="1028700" y="3505200"/>
          <p14:tracePt t="49489" x="1066800" y="3905250"/>
          <p14:tracePt t="49507" x="1219200" y="4191000"/>
          <p14:tracePt t="49522" x="1238250" y="4229100"/>
          <p14:tracePt t="49571" x="1257300" y="4229100"/>
          <p14:tracePt t="49577" x="1276350" y="4019550"/>
          <p14:tracePt t="49589" x="1295400" y="3810000"/>
          <p14:tracePt t="49606" x="1295400" y="3600450"/>
          <p14:tracePt t="49624" x="1295400" y="3314700"/>
          <p14:tracePt t="49638" x="1295400" y="3181350"/>
          <p14:tracePt t="49655" x="1276350" y="3143250"/>
          <p14:tracePt t="49699" x="1276350" y="3124200"/>
          <p14:tracePt t="49939" x="1295400" y="3105150"/>
          <p14:tracePt t="49942" x="1352550" y="3105150"/>
          <p14:tracePt t="49955" x="1428750" y="3086100"/>
          <p14:tracePt t="49973" x="1466850" y="3086100"/>
          <p14:tracePt t="49989" x="1524000" y="3067050"/>
          <p14:tracePt t="50027" x="1543050" y="3067050"/>
          <p14:tracePt t="50043" x="1562100" y="3067050"/>
          <p14:tracePt t="50131" x="1581150" y="3067050"/>
          <p14:tracePt t="50139" x="1962150" y="3314700"/>
          <p14:tracePt t="50155" x="2362200" y="3619500"/>
          <p14:tracePt t="50172" x="2667000" y="3867150"/>
          <p14:tracePt t="50190" x="2743200" y="3886200"/>
          <p14:tracePt t="50206" x="2762250" y="3886200"/>
          <p14:tracePt t="50251" x="2800350" y="3886200"/>
          <p14:tracePt t="50259" x="2819400" y="3886200"/>
          <p14:tracePt t="50397" x="2762250" y="3867150"/>
          <p14:tracePt t="50405" x="2628900" y="3810000"/>
          <p14:tracePt t="50422" x="2514600" y="3733800"/>
          <p14:tracePt t="50439" x="2457450" y="3676650"/>
          <p14:tracePt t="50507" x="2438400" y="3676650"/>
          <p14:tracePt t="50515" x="2400300" y="3676650"/>
          <p14:tracePt t="50523" x="2362200" y="3676650"/>
          <p14:tracePt t="50523" x="2305050" y="3657600"/>
          <p14:tracePt t="50539" x="2266950" y="3638550"/>
          <p14:tracePt t="50579" x="2247900" y="3619500"/>
          <p14:tracePt t="50627" x="2209800" y="3581400"/>
          <p14:tracePt t="50627" x="2171700" y="3467100"/>
          <p14:tracePt t="50643" x="2152650" y="3390900"/>
          <p14:tracePt t="50651" x="2114550" y="3314700"/>
          <p14:tracePt t="50660" x="1981200" y="3105150"/>
          <p14:tracePt t="50672" x="1943100" y="3048000"/>
          <p14:tracePt t="50689" x="1924050" y="3048000"/>
          <p14:tracePt t="50772" x="1905000" y="3028950"/>
          <p14:tracePt t="50780" x="1847850" y="2990850"/>
          <p14:tracePt t="50788" x="1771650" y="2971800"/>
          <p14:tracePt t="50806" x="1771650" y="2952750"/>
          <p14:tracePt t="50843" x="1752600" y="2952750"/>
          <p14:tracePt t="50851" x="1733550" y="2952750"/>
          <p14:tracePt t="50866" x="1714500" y="2952750"/>
          <p14:tracePt t="50872" x="1695450" y="2952750"/>
          <p14:tracePt t="50888" x="1676400" y="2952750"/>
          <p14:tracePt t="51027" x="1695450" y="2952750"/>
          <p14:tracePt t="51091" x="1714500" y="2952750"/>
          <p14:tracePt t="51097" x="1733550" y="2952750"/>
          <p14:tracePt t="51105" x="1752600" y="2952750"/>
          <p14:tracePt t="51212" x="1752600" y="2971800"/>
          <p14:tracePt t="51221" x="1752600" y="2990850"/>
          <p14:tracePt t="51239" x="1752600" y="3009900"/>
          <p14:tracePt t="51256" x="1752600" y="3028950"/>
          <p14:tracePt t="51291" x="1790700" y="3028950"/>
          <p14:tracePt t="51291" x="1809750" y="3048000"/>
          <p14:tracePt t="51305" x="1847850" y="3048000"/>
          <p14:tracePt t="51323" x="1885950" y="3048000"/>
          <p14:tracePt t="51339" x="1905000" y="3048000"/>
          <p14:tracePt t="51523" x="1924050" y="3067050"/>
          <p14:tracePt t="51526" x="1924050" y="3143250"/>
          <p14:tracePt t="51538" x="1924050" y="3276600"/>
          <p14:tracePt t="51579" x="1943100" y="3295650"/>
          <p14:tracePt t="51588" x="1962150" y="3314700"/>
          <p14:tracePt t="51605" x="2019300" y="3314700"/>
          <p14:tracePt t="51622" x="2057400" y="3314700"/>
          <p14:tracePt t="51639" x="2114550" y="3314700"/>
          <p14:tracePt t="51656" x="2152650" y="3314700"/>
          <p14:tracePt t="51672" x="2152650" y="3295650"/>
          <p14:tracePt t="51690" x="2152650" y="3276600"/>
          <p14:tracePt t="51705" x="2152650" y="3257550"/>
          <p14:tracePt t="51763" x="2152650" y="3238500"/>
          <p14:tracePt t="51772" x="2114550" y="3200400"/>
          <p14:tracePt t="51780" x="2000250" y="3124200"/>
          <p14:tracePt t="51790" x="1905000" y="3067050"/>
          <p14:tracePt t="51805" x="1885950" y="3067050"/>
          <p14:tracePt t="51858" x="1847850" y="3067050"/>
          <p14:tracePt t="51868" x="1809750" y="3067050"/>
          <p14:tracePt t="51891" x="1790700" y="3067050"/>
          <p14:tracePt t="51907" x="1771650" y="3067050"/>
          <p14:tracePt t="51995" x="1790700" y="3028950"/>
          <p14:tracePt t="52003" x="1809750" y="3009900"/>
          <p14:tracePt t="52011" x="1809750" y="2990850"/>
          <p14:tracePt t="52083" x="1809750" y="2971800"/>
          <p14:tracePt t="52087" x="1828800" y="2914650"/>
          <p14:tracePt t="52104" x="1828800" y="2895600"/>
          <p14:tracePt t="52228" x="1847850" y="2895600"/>
          <p14:tracePt t="52235" x="1866900" y="2895600"/>
          <p14:tracePt t="52238" x="1885950" y="2895600"/>
          <p14:tracePt t="52257" x="1943100" y="2895600"/>
          <p14:tracePt t="52271" x="1962150" y="2914650"/>
          <p14:tracePt t="52289" x="2000250" y="2933700"/>
          <p14:tracePt t="52305" x="2057400" y="2952750"/>
          <p14:tracePt t="52323" x="2095500" y="2952750"/>
          <p14:tracePt t="52338" x="2114550" y="2990850"/>
          <p14:tracePt t="52444" x="2076450" y="2990850"/>
          <p14:tracePt t="52449" x="2038350" y="2971800"/>
          <p14:tracePt t="52454" x="2038350" y="2952750"/>
          <p14:tracePt t="52499" x="2057400" y="2971800"/>
          <p14:tracePt t="52507" x="2247900" y="3181350"/>
          <p14:tracePt t="52523" x="2305050" y="3295650"/>
          <p14:tracePt t="52539" x="2343150" y="3333750"/>
          <p14:tracePt t="52604" x="2362200" y="3333750"/>
          <p14:tracePt t="52613" x="2381250" y="3333750"/>
          <p14:tracePt t="52621" x="2400300" y="3333750"/>
          <p14:tracePt t="52638" x="2438400" y="3314700"/>
          <p14:tracePt t="52656" x="2476500" y="3257550"/>
          <p14:tracePt t="52739" x="2476500" y="3238500"/>
          <p14:tracePt t="52740" x="2457450" y="3238500"/>
          <p14:tracePt t="52754" x="2419350" y="3219450"/>
          <p14:tracePt t="52988" x="2438400" y="3219450"/>
          <p14:tracePt t="52995" x="2457450" y="3219450"/>
          <p14:tracePt t="52995" x="2476500" y="3219450"/>
          <p14:tracePt t="53164" x="2457450" y="3219450"/>
          <p14:tracePt t="53170" x="2457450" y="3257550"/>
          <p14:tracePt t="53188" x="2495550" y="3257550"/>
          <p14:tracePt t="53205" x="2514600" y="3257550"/>
          <p14:tracePt t="53222" x="2552700" y="3257550"/>
          <p14:tracePt t="53240" x="2667000" y="3257550"/>
          <p14:tracePt t="53255" x="2781300" y="3257550"/>
          <p14:tracePt t="53273" x="2857500" y="3257550"/>
          <p14:tracePt t="53289" x="2914650" y="3257550"/>
          <p14:tracePt t="53305" x="2971800" y="3238500"/>
          <p14:tracePt t="53356" x="2990850" y="3238500"/>
          <p14:tracePt t="53451" x="3028950" y="3238500"/>
          <p14:tracePt t="53458" x="3219450" y="3429000"/>
          <p14:tracePt t="53473" x="3600450" y="3714750"/>
          <p14:tracePt t="53489" x="4057650" y="3905250"/>
          <p14:tracePt t="53507" x="4457700" y="4114800"/>
          <p14:tracePt t="53522" x="4648200" y="4133850"/>
          <p14:tracePt t="53539" x="4667250" y="4133850"/>
          <p14:tracePt t="53731" x="4705350" y="4152900"/>
          <p14:tracePt t="53739" x="4686300" y="4152900"/>
          <p14:tracePt t="53740" x="4648200" y="4171950"/>
          <p14:tracePt t="53755" x="4591050" y="4171950"/>
          <p14:tracePt t="53755" x="4552950" y="4171950"/>
          <p14:tracePt t="53773" x="4343400" y="4171950"/>
          <p14:tracePt t="53789" x="4248150" y="4171950"/>
          <p14:tracePt t="53805" x="4210050" y="4171950"/>
          <p14:tracePt t="53842" x="4191000" y="4171950"/>
          <p14:tracePt t="53892" x="4152900" y="4152900"/>
          <p14:tracePt t="53893" x="4076700" y="4133850"/>
          <p14:tracePt t="53905" x="3943350" y="4057650"/>
          <p14:tracePt t="53921" x="3657600" y="3962400"/>
          <p14:tracePt t="53938" x="3181350" y="3924300"/>
          <p14:tracePt t="53955" x="2705100" y="3867150"/>
          <p14:tracePt t="53971" x="2038350" y="3867150"/>
          <p14:tracePt t="53988" x="1790700" y="3848100"/>
          <p14:tracePt t="54005" x="1600200" y="3829050"/>
          <p14:tracePt t="54022" x="1504950" y="3810000"/>
          <p14:tracePt t="54038" x="1390650" y="3695700"/>
          <p14:tracePt t="54055" x="1219200" y="3600450"/>
          <p14:tracePt t="54072" x="1066800" y="3467100"/>
          <p14:tracePt t="54088" x="1009650" y="3448050"/>
          <p14:tracePt t="54105" x="1009650" y="3429000"/>
          <p14:tracePt t="54155" x="990600" y="3429000"/>
          <p14:tracePt t="54244" x="990600" y="3409950"/>
          <p14:tracePt t="54257" x="1028700" y="3390900"/>
          <p14:tracePt t="54291" x="1047750" y="3390900"/>
          <p14:tracePt t="54412" x="1028700" y="3390900"/>
          <p14:tracePt t="54420" x="990600" y="3390900"/>
          <p14:tracePt t="54572" x="1009650" y="3371850"/>
          <p14:tracePt t="54580" x="1066800" y="3352800"/>
          <p14:tracePt t="54588" x="1162050" y="3352800"/>
          <p14:tracePt t="54692" x="1162050" y="3314700"/>
          <p14:tracePt t="54694" x="1123950" y="3314700"/>
          <p14:tracePt t="54705" x="1085850" y="3314700"/>
          <p14:tracePt t="54722" x="1066800" y="3314700"/>
          <p14:tracePt t="54756" x="1047750" y="3314700"/>
          <p14:tracePt t="54756" x="1009650" y="3314700"/>
          <p14:tracePt t="54876" x="1028700" y="3314700"/>
          <p14:tracePt t="54884" x="1047750" y="3314700"/>
          <p14:tracePt t="54892" x="1066800" y="3314700"/>
          <p14:tracePt t="54905" x="1123950" y="3314700"/>
          <p14:tracePt t="54940" x="1143000" y="3314700"/>
          <p14:tracePt t="55036" x="1123950" y="3314700"/>
          <p14:tracePt t="55060" x="1104900" y="3314700"/>
          <p14:tracePt t="55072" x="1085850" y="3314700"/>
          <p14:tracePt t="55088" x="1066800" y="3314700"/>
          <p14:tracePt t="55090" x="1047750" y="3314700"/>
          <p14:tracePt t="55105" x="1009650" y="3314700"/>
          <p14:tracePt t="55121" x="990600" y="3314700"/>
          <p14:tracePt t="55300" x="952500" y="3314700"/>
          <p14:tracePt t="55322" x="895350" y="3314700"/>
          <p14:tracePt t="55337" x="857250" y="3314700"/>
          <p14:tracePt t="55355" x="819150" y="3333750"/>
          <p14:tracePt t="55371" x="742950" y="3333750"/>
          <p14:tracePt t="55389" x="685800" y="3371850"/>
          <p14:tracePt t="55405" x="647700" y="3524250"/>
          <p14:tracePt t="55422" x="609600" y="3657600"/>
          <p14:tracePt t="55438" x="590550" y="3752850"/>
          <p14:tracePt t="55456" x="552450" y="3829050"/>
          <p14:tracePt t="55472" x="533400" y="3848100"/>
          <p14:tracePt t="55548" x="533400" y="3810000"/>
          <p14:tracePt t="55555" x="533400" y="3733800"/>
          <p14:tracePt t="55556" x="533400" y="3676650"/>
          <p14:tracePt t="55571" x="533400" y="3619500"/>
          <p14:tracePt t="55588" x="533400" y="3600450"/>
          <p14:tracePt t="55676" x="533400" y="3581400"/>
          <p14:tracePt t="55732" x="514350" y="3581400"/>
          <p14:tracePt t="55820" x="552450" y="3581400"/>
          <p14:tracePt t="55821" x="609600" y="3581400"/>
          <p14:tracePt t="55838" x="685800" y="3581400"/>
          <p14:tracePt t="55856" x="762000" y="3581400"/>
          <p14:tracePt t="55872" x="876300" y="3600450"/>
          <p14:tracePt t="55889" x="971550" y="3638550"/>
          <p14:tracePt t="55906" x="1047750" y="3657600"/>
          <p14:tracePt t="55921" x="1066800" y="3657600"/>
          <p14:tracePt t="55956" x="1085850" y="3657600"/>
          <p14:tracePt t="55980" x="1104900" y="3657600"/>
          <p14:tracePt t="55988" x="1123950" y="3657600"/>
          <p14:tracePt t="55988" x="1143000" y="3657600"/>
          <p14:tracePt t="56004" x="1162050" y="3657600"/>
          <p14:tracePt t="56051" x="1181100" y="3657600"/>
          <p14:tracePt t="56060" x="1276350" y="3657600"/>
          <p14:tracePt t="56076" x="1352550" y="3657600"/>
          <p14:tracePt t="56088" x="1466850" y="3657600"/>
          <p14:tracePt t="56104" x="1524000" y="3657600"/>
          <p14:tracePt t="56148" x="1543050" y="3657600"/>
          <p14:tracePt t="56164" x="1581150" y="3657600"/>
          <p14:tracePt t="56176" x="1638300" y="3695700"/>
          <p14:tracePt t="56189" x="1676400" y="3695700"/>
          <p14:tracePt t="56205" x="1695450" y="3695700"/>
          <p14:tracePt t="56221" x="1714500" y="3695700"/>
          <p14:tracePt t="56238" x="1752600" y="3695700"/>
          <p14:tracePt t="56316" x="1714500" y="3695700"/>
          <p14:tracePt t="56324" x="1619250" y="3657600"/>
          <p14:tracePt t="56340" x="1543050" y="3619500"/>
          <p14:tracePt t="56354" x="1485900" y="3581400"/>
          <p14:tracePt t="56371" x="1466850" y="3562350"/>
          <p14:tracePt t="56572" x="1485900" y="3524250"/>
          <p14:tracePt t="56589" x="1524000" y="3467100"/>
          <p14:tracePt t="56589" x="1543050" y="3429000"/>
          <p14:tracePt t="56803" x="1562100" y="3429000"/>
          <p14:tracePt t="56806" x="1885950" y="3562350"/>
          <p14:tracePt t="56821" x="2228850" y="3733800"/>
          <p14:tracePt t="56838" x="2552700" y="3962400"/>
          <p14:tracePt t="56855" x="2667000" y="3981450"/>
          <p14:tracePt t="56932" x="2705100" y="3981450"/>
          <p14:tracePt t="56940" x="2743200" y="3981450"/>
          <p14:tracePt t="56972" x="2781300" y="3981450"/>
          <p14:tracePt t="57044" x="2743200" y="3962400"/>
          <p14:tracePt t="57054" x="2724150" y="3962400"/>
          <p14:tracePt t="57060" x="2609850" y="3905250"/>
          <p14:tracePt t="57071" x="2590800" y="3905250"/>
          <p14:tracePt t="57088" x="2552700" y="3905250"/>
          <p14:tracePt t="57104" x="2514600" y="3886200"/>
          <p14:tracePt t="57121" x="2476500" y="3886200"/>
          <p14:tracePt t="57138" x="2419350" y="3848100"/>
          <p14:tracePt t="57155" x="2400300" y="3848100"/>
          <p14:tracePt t="57204" x="2400300" y="3810000"/>
          <p14:tracePt t="57204" x="2400300" y="3733800"/>
          <p14:tracePt t="57220" x="2400300" y="3657600"/>
          <p14:tracePt t="57238" x="2400300" y="3638550"/>
          <p14:tracePt t="57281" x="2400300" y="3619500"/>
          <p14:tracePt t="57324" x="2438400" y="3619500"/>
          <p14:tracePt t="57356" x="2457450" y="3600450"/>
          <p14:tracePt t="57428" x="2476500" y="3600450"/>
          <p14:tracePt t="57444" x="2533650" y="3600450"/>
          <p14:tracePt t="57457" x="2590800" y="3600450"/>
          <p14:tracePt t="57471" x="2647950" y="3600450"/>
          <p14:tracePt t="57488" x="2705100" y="3600450"/>
          <p14:tracePt t="57504" x="2838450" y="3600450"/>
          <p14:tracePt t="57521" x="2952750" y="3619500"/>
          <p14:tracePt t="57538" x="2990850" y="3619500"/>
          <p14:tracePt t="57555" x="3048000" y="3619500"/>
          <p14:tracePt t="57572" x="3067050" y="3619500"/>
          <p14:tracePt t="57629" x="3105150" y="3619500"/>
          <p14:tracePt t="57763" x="3124200" y="3619500"/>
          <p14:tracePt t="57956" x="3124200" y="3600450"/>
          <p14:tracePt t="58380" x="3181350" y="3600450"/>
          <p14:tracePt t="58388" x="3333750" y="3581400"/>
          <p14:tracePt t="58533" x="3352800" y="3581400"/>
          <p14:tracePt t="58540" x="3409950" y="3562350"/>
          <p14:tracePt t="58724" x="3429000" y="3562350"/>
          <p14:tracePt t="58725" x="3429000" y="3543300"/>
          <p14:tracePt t="58737" x="3429000" y="3429000"/>
          <p14:tracePt t="58737" x="3390900" y="3390900"/>
          <p14:tracePt t="58756" x="3314700" y="3314700"/>
          <p14:tracePt t="58770" x="2933700" y="3181350"/>
          <p14:tracePt t="58788" x="2705100" y="3181350"/>
          <p14:tracePt t="58804" x="1752600" y="3181350"/>
          <p14:tracePt t="58821" x="952500" y="3238500"/>
          <p14:tracePt t="58838" x="476250" y="3238500"/>
          <p14:tracePt t="58855" x="152400" y="3181350"/>
          <p14:tracePt t="58871" x="114300" y="3143250"/>
          <p14:tracePt t="58909" x="95250" y="3143250"/>
          <p14:tracePt t="58948" x="76200" y="3143250"/>
          <p14:tracePt t="58956" x="19050" y="3143250"/>
          <p14:tracePt t="58956" x="0" y="3143250"/>
          <p14:tracePt t="58989" x="0" y="3181350"/>
          <p14:tracePt t="58989" x="0" y="3219450"/>
          <p14:tracePt t="59004" x="0" y="3238500"/>
          <p14:tracePt t="59021" x="0" y="3257550"/>
          <p14:tracePt t="59228" x="38100" y="3238500"/>
          <p14:tracePt t="59241" x="38100" y="3219450"/>
          <p14:tracePt t="59255" x="57150" y="3219450"/>
          <p14:tracePt t="59300" x="76200" y="3219450"/>
          <p14:tracePt t="59309" x="95250" y="3295650"/>
          <p14:tracePt t="59320" x="114300" y="3409950"/>
          <p14:tracePt t="59337" x="133350" y="3486150"/>
          <p14:tracePt t="59354" x="133350" y="3505200"/>
          <p14:tracePt t="59444" x="133350" y="3524250"/>
          <p14:tracePt t="59446" x="133350" y="3543300"/>
          <p14:tracePt t="59454" x="95250" y="3543300"/>
          <p14:tracePt t="59471" x="57150" y="3543300"/>
          <p14:tracePt t="59580" x="76200" y="3543300"/>
          <p14:tracePt t="59588" x="152400" y="3543300"/>
          <p14:tracePt t="59596" x="171450" y="3543300"/>
          <p14:tracePt t="59605" x="400050" y="3524250"/>
          <p14:tracePt t="59621" x="476250" y="3505200"/>
          <p14:tracePt t="59638" x="552450" y="3486150"/>
          <p14:tracePt t="59654" x="647700" y="3486150"/>
          <p14:tracePt t="59671" x="666750" y="3486150"/>
          <p14:tracePt t="59812" x="704850" y="3467100"/>
          <p14:tracePt t="59820" x="762000" y="3429000"/>
          <p14:tracePt t="59828" x="819150" y="3429000"/>
          <p14:tracePt t="59838" x="838200" y="3429000"/>
          <p14:tracePt t="59877" x="800100" y="3429000"/>
          <p14:tracePt t="59887" x="762000" y="3448050"/>
          <p14:tracePt t="59888" x="438150" y="3524250"/>
          <p14:tracePt t="59904" x="114300" y="3562350"/>
          <p14:tracePt t="60141" x="95250" y="3562350"/>
          <p14:tracePt t="60154" x="57150" y="3581400"/>
          <p14:tracePt t="60154" x="38100" y="3581400"/>
          <p14:tracePt t="60170" x="0" y="3600450"/>
          <p14:tracePt t="60188" x="0" y="3619500"/>
          <p14:tracePt t="60204" x="0" y="3790950"/>
          <p14:tracePt t="60221" x="0" y="4133850"/>
          <p14:tracePt t="60237" x="0" y="4457700"/>
          <p14:tracePt t="60255" x="0" y="4648200"/>
          <p14:tracePt t="60271" x="0" y="4686300"/>
          <p14:tracePt t="60701" x="0" y="4705350"/>
          <p14:tracePt t="60789" x="0" y="4648200"/>
          <p14:tracePt t="60804" x="0" y="4514850"/>
          <p14:tracePt t="60806" x="0" y="4305300"/>
          <p14:tracePt t="60822" x="0" y="4191000"/>
          <p14:tracePt t="60932" x="0" y="4171950"/>
          <p14:tracePt t="60941" x="57150" y="4152900"/>
          <p14:tracePt t="60949" x="57150" y="4133850"/>
          <p14:tracePt t="60956" x="95250" y="4133850"/>
          <p14:tracePt t="60972" x="114300" y="4114800"/>
          <p14:tracePt t="60987" x="171450" y="4114800"/>
          <p14:tracePt t="61004" x="209550" y="4095750"/>
          <p14:tracePt t="61021" x="228600" y="4095750"/>
          <p14:tracePt t="61037" x="285750" y="4095750"/>
          <p14:tracePt t="61054" x="342900" y="4095750"/>
          <p14:tracePt t="61071" x="361950" y="4095750"/>
          <p14:tracePt t="61300" x="400050" y="4076700"/>
          <p14:tracePt t="61309" x="495300" y="3962400"/>
          <p14:tracePt t="61325" x="571500" y="3848100"/>
          <p14:tracePt t="61337" x="590550" y="3752850"/>
          <p14:tracePt t="61355" x="628650" y="3676650"/>
          <p14:tracePt t="61371" x="666750" y="3638550"/>
          <p14:tracePt t="61701" x="685800" y="3638550"/>
          <p14:tracePt t="61707" x="781050" y="3657600"/>
          <p14:tracePt t="61723" x="800100" y="3657600"/>
          <p14:tracePt t="61853" x="819150" y="3676650"/>
          <p14:tracePt t="61856" x="1085850" y="3867150"/>
          <p14:tracePt t="61870" x="1676400" y="4533900"/>
          <p14:tracePt t="61887" x="2019300" y="4705350"/>
          <p14:tracePt t="61920" x="2228850" y="4724400"/>
          <p14:tracePt t="61922" x="2362200" y="4724400"/>
          <p14:tracePt t="61938" x="2438400" y="4724400"/>
          <p14:tracePt t="61954" x="2457450" y="4724400"/>
          <p14:tracePt t="62070" x="2400300" y="4724400"/>
          <p14:tracePt t="62077" x="2305050" y="4724400"/>
          <p14:tracePt t="62087" x="2266950" y="4743450"/>
          <p14:tracePt t="62104" x="2247900" y="4743450"/>
          <p14:tracePt t="62121" x="2228850" y="4743450"/>
          <p14:tracePt t="62137" x="2209800" y="4743450"/>
          <p14:tracePt t="62155" x="2209800" y="4724400"/>
          <p14:tracePt t="62170" x="2228850" y="4667250"/>
          <p14:tracePt t="62187" x="2305050" y="4610100"/>
          <p14:tracePt t="62205" x="2324100" y="4572000"/>
          <p14:tracePt t="62221" x="2381250" y="4457700"/>
          <p14:tracePt t="62238" x="2381250" y="4381500"/>
          <p14:tracePt t="62254" x="2381250" y="4305300"/>
          <p14:tracePt t="62270" x="2381250" y="4267200"/>
          <p14:tracePt t="62365" x="2381250" y="4229100"/>
          <p14:tracePt t="62387" x="2381250" y="4210050"/>
          <p14:tracePt t="62388" x="2362200" y="4210050"/>
          <p14:tracePt t="62404" x="2286000" y="4210050"/>
          <p14:tracePt t="62404" x="2247900" y="4210050"/>
          <p14:tracePt t="62421" x="2171700" y="4210050"/>
          <p14:tracePt t="62461" x="2133600" y="4191000"/>
          <p14:tracePt t="62474" x="2133600" y="4133850"/>
          <p14:tracePt t="62517" x="2190750" y="4133850"/>
          <p14:tracePt t="62525" x="2247900" y="4133850"/>
          <p14:tracePt t="62533" x="2324100" y="4133850"/>
          <p14:tracePt t="62541" x="2419350" y="4133850"/>
          <p14:tracePt t="62554" x="2590800" y="4133850"/>
          <p14:tracePt t="62571" x="2724150" y="4133850"/>
          <p14:tracePt t="62587" x="2819400" y="4133850"/>
          <p14:tracePt t="62604" x="2895600" y="4133850"/>
          <p14:tracePt t="62622" x="2914650" y="4133850"/>
          <p14:tracePt t="62638" x="2914650" y="4114800"/>
          <p14:tracePt t="62654" x="2990850" y="4057650"/>
          <p14:tracePt t="62672" x="3028950" y="4019550"/>
          <p14:tracePt t="62798" x="3048000" y="4019550"/>
          <p14:tracePt t="62805" x="3162300" y="4019550"/>
          <p14:tracePt t="62805" x="3219450" y="4019550"/>
          <p14:tracePt t="62821" x="3352800" y="4019550"/>
          <p14:tracePt t="62839" x="3409950" y="4019550"/>
          <p14:tracePt t="62853" x="3505200" y="4019550"/>
          <p14:tracePt t="62870" x="3543300" y="4019550"/>
          <p14:tracePt t="62887" x="3562350" y="4019550"/>
          <p14:tracePt t="62903" x="3581400" y="4019550"/>
          <p14:tracePt t="63429" x="3562350" y="4019550"/>
          <p14:tracePt t="63436" x="3409950" y="4019550"/>
          <p14:tracePt t="63455" x="3390900" y="4038600"/>
          <p14:tracePt t="63470" x="3352800" y="4038600"/>
          <p14:tracePt t="63488" x="3314700" y="4057650"/>
          <p14:tracePt t="63504" x="3314700" y="4076700"/>
          <p14:tracePt t="63521" x="3295650" y="4191000"/>
          <p14:tracePt t="63537" x="3276600" y="4210050"/>
          <p14:tracePt t="63661" x="3276600" y="4229100"/>
          <p14:tracePt t="63661" x="3333750" y="4229100"/>
          <p14:tracePt t="63670" x="3352800" y="4229100"/>
          <p14:tracePt t="63687" x="3371850" y="4229100"/>
          <p14:tracePt t="63705" x="3390900" y="4229100"/>
          <p14:tracePt t="63765" x="3409950" y="4229100"/>
          <p14:tracePt t="63769" x="3429000" y="4229100"/>
          <p14:tracePt t="63787" x="3448050" y="4229100"/>
          <p14:tracePt t="63804" x="3581400" y="4229100"/>
          <p14:tracePt t="63820" x="3714750" y="4229100"/>
          <p14:tracePt t="63837" x="4171950" y="4343400"/>
          <p14:tracePt t="63854" x="4324350" y="4419600"/>
          <p14:tracePt t="63871" x="4362450" y="4438650"/>
          <p14:tracePt t="63997" x="4381500" y="4438650"/>
          <p14:tracePt t="64005" x="4400550" y="4438650"/>
          <p14:tracePt t="64141" x="4400550" y="4381500"/>
          <p14:tracePt t="64149" x="4324350" y="4324350"/>
          <p14:tracePt t="64157" x="4210050" y="4248150"/>
          <p14:tracePt t="64171" x="4019550" y="4210050"/>
          <p14:tracePt t="64188" x="3848100" y="4210050"/>
          <p14:tracePt t="64204" x="3810000" y="4210050"/>
          <p14:tracePt t="64221" x="3733800" y="4210050"/>
          <p14:tracePt t="64239" x="3657600" y="4210050"/>
          <p14:tracePt t="64494" x="3676650" y="4191000"/>
          <p14:tracePt t="64496" x="3790950" y="4152900"/>
          <p14:tracePt t="64504" x="3943350" y="4133850"/>
          <p14:tracePt t="64520" x="4038600" y="4095750"/>
          <p14:tracePt t="64537" x="4114800" y="4076700"/>
          <p14:tracePt t="64554" x="4191000" y="4057650"/>
          <p14:tracePt t="64571" x="4229100" y="4057650"/>
          <p14:tracePt t="64587" x="4267200" y="4057650"/>
          <p14:tracePt t="64604" x="4286250" y="4038600"/>
          <p14:tracePt t="64621" x="4324350" y="4038600"/>
          <p14:tracePt t="64782" x="4248150" y="4038600"/>
          <p14:tracePt t="64789" x="4000500" y="4095750"/>
          <p14:tracePt t="64804" x="3733800" y="4210050"/>
          <p14:tracePt t="64820" x="3429000" y="4419600"/>
          <p14:tracePt t="64837" x="2933700" y="4762500"/>
          <p14:tracePt t="64854" x="2705100" y="4933950"/>
          <p14:tracePt t="64870" x="2647950" y="4972050"/>
          <p14:tracePt t="64887" x="2628900" y="4991100"/>
          <p14:tracePt t="64904" x="2571750" y="4991100"/>
          <p14:tracePt t="64921" x="2419350" y="5010150"/>
          <p14:tracePt t="64937" x="2038350" y="5010150"/>
          <p14:tracePt t="64954" x="1390650" y="4991100"/>
          <p14:tracePt t="64970" x="438150" y="4781550"/>
          <p14:tracePt t="64987" x="0" y="4629150"/>
          <p14:tracePt t="65004" x="0" y="4591050"/>
          <p14:tracePt t="65101" x="0" y="4572000"/>
          <p14:tracePt t="65109" x="0" y="4514850"/>
          <p14:tracePt t="65120" x="0" y="4495800"/>
          <p14:tracePt t="65270" x="0" y="4457700"/>
          <p14:tracePt t="65277" x="0" y="4343400"/>
          <p14:tracePt t="65288" x="19050" y="4133850"/>
          <p14:tracePt t="65304" x="19050" y="4000500"/>
          <p14:tracePt t="65321" x="19050" y="3924300"/>
          <p14:tracePt t="65337" x="57150" y="3905250"/>
          <p14:tracePt t="65388" x="0" y="3905250"/>
          <p14:tracePt t="65403" x="0" y="3981450"/>
          <p14:tracePt t="65403" x="0" y="4057650"/>
          <p14:tracePt t="65789" x="19050" y="4152900"/>
          <p14:tracePt t="65797" x="171450" y="4362450"/>
          <p14:tracePt t="65806" x="419100" y="4800600"/>
          <p14:tracePt t="65821" x="514350" y="5162550"/>
          <p14:tracePt t="65837" x="533400" y="5505450"/>
          <p14:tracePt t="65958" x="514350" y="5505450"/>
          <p14:tracePt t="66134" x="514350" y="5486400"/>
          <p14:tracePt t="66154" x="533400" y="5448300"/>
          <p14:tracePt t="66156" x="571500" y="5410200"/>
          <p14:tracePt t="66170" x="647700" y="5314950"/>
          <p14:tracePt t="66188" x="704850" y="5200650"/>
          <p14:tracePt t="66203" x="838200" y="4972050"/>
          <p14:tracePt t="66220" x="1009650" y="4743450"/>
          <p14:tracePt t="66220" x="1066800" y="4610100"/>
          <p14:tracePt t="66237" x="1219200" y="4305300"/>
          <p14:tracePt t="66254" x="1333500" y="4057650"/>
          <p14:tracePt t="66270" x="1352550" y="3981450"/>
          <p14:tracePt t="66287" x="1352550" y="3962400"/>
          <p14:tracePt t="66374" x="1352550" y="3943350"/>
          <p14:tracePt t="66376" x="1314450" y="3905250"/>
          <p14:tracePt t="66386" x="1257300" y="3829050"/>
          <p14:tracePt t="66404" x="1181100" y="3790950"/>
          <p14:tracePt t="66422" x="1162050" y="3790950"/>
          <p14:tracePt t="66437" x="1123950" y="3790950"/>
          <p14:tracePt t="66477" x="1085850" y="3790950"/>
          <p14:tracePt t="66477" x="1066800" y="3790950"/>
          <p14:tracePt t="66510" x="1047750" y="3790950"/>
          <p14:tracePt t="66670" x="1009650" y="3810000"/>
          <p14:tracePt t="66674" x="857250" y="3848100"/>
          <p14:tracePt t="66686" x="647700" y="3886200"/>
          <p14:tracePt t="66703" x="495300" y="4057650"/>
          <p14:tracePt t="66720" x="476250" y="4438650"/>
          <p14:tracePt t="66737" x="476250" y="4914900"/>
          <p14:tracePt t="66754" x="552450" y="5314950"/>
          <p14:tracePt t="66770" x="571500" y="5353050"/>
          <p14:tracePt t="66813" x="609600" y="5353050"/>
          <p14:tracePt t="66830" x="647700" y="5353050"/>
          <p14:tracePt t="66830" x="666750" y="5353050"/>
          <p14:tracePt t="66839" x="742950" y="5353050"/>
          <p14:tracePt t="66854" x="838200" y="5353050"/>
          <p14:tracePt t="66872" x="971550" y="5353050"/>
          <p14:tracePt t="66886" x="1066800" y="5353050"/>
          <p14:tracePt t="66919" x="1104900" y="5334000"/>
          <p14:tracePt t="66920" x="1123950" y="5314950"/>
          <p14:tracePt t="66937" x="1123950" y="5276850"/>
          <p14:tracePt t="66953" x="1123950" y="5238750"/>
          <p14:tracePt t="66989" x="1104900" y="5238750"/>
          <p14:tracePt t="67006" x="1085850" y="5238750"/>
          <p14:tracePt t="67006" x="1066800" y="5238750"/>
          <p14:tracePt t="67022" x="914400" y="5181600"/>
          <p14:tracePt t="67022" x="838200" y="5181600"/>
          <p14:tracePt t="67037" x="781050" y="5181600"/>
          <p14:tracePt t="67053" x="704850" y="5181600"/>
          <p14:tracePt t="67182" x="704850" y="5162550"/>
          <p14:tracePt t="67193" x="704850" y="5105400"/>
          <p14:tracePt t="67204" x="704850" y="4933950"/>
          <p14:tracePt t="67220" x="762000" y="4724400"/>
          <p14:tracePt t="67238" x="781050" y="4572000"/>
          <p14:tracePt t="67253" x="781050" y="4457700"/>
          <p14:tracePt t="67317" x="723900" y="4476750"/>
          <p14:tracePt t="67328" x="704850" y="4476750"/>
          <p14:tracePt t="67398" x="685800" y="4476750"/>
          <p14:tracePt t="67404" x="666750" y="4476750"/>
          <p14:tracePt t="67422" x="647700" y="4476750"/>
          <p14:tracePt t="67430" x="609600" y="4476750"/>
          <p14:tracePt t="67436" x="552450" y="4476750"/>
          <p14:tracePt t="67454" x="533400" y="4476750"/>
          <p14:tracePt t="67470" x="514350" y="4476750"/>
          <p14:tracePt t="67574" x="533400" y="4476750"/>
          <p14:tracePt t="67582" x="552450" y="4476750"/>
          <p14:tracePt t="67726" x="514350" y="4476750"/>
          <p14:tracePt t="67729" x="495300" y="4476750"/>
          <p14:tracePt t="67766" x="476250" y="4476750"/>
          <p14:tracePt t="67846" x="495300" y="4476750"/>
          <p14:tracePt t="67854" x="590550" y="4457700"/>
          <p14:tracePt t="67854" x="609600" y="4438650"/>
          <p14:tracePt t="67871" x="685800" y="4419600"/>
          <p14:tracePt t="67886" x="704850" y="4419600"/>
          <p14:tracePt t="67903" x="723900" y="4419600"/>
          <p14:tracePt t="68030" x="742950" y="4419600"/>
          <p14:tracePt t="68038" x="819150" y="4419600"/>
          <p14:tracePt t="68046" x="876300" y="4419600"/>
          <p14:tracePt t="68054" x="1104900" y="4419600"/>
          <p14:tracePt t="68070" x="1181100" y="4381500"/>
          <p14:tracePt t="68087" x="1200150" y="4381500"/>
          <p14:tracePt t="68103" x="1257300" y="4381500"/>
          <p14:tracePt t="68120" x="1276350" y="4381500"/>
          <p14:tracePt t="68136" x="1333500" y="4362450"/>
          <p14:tracePt t="68154" x="1371600" y="4343400"/>
          <p14:tracePt t="68303" x="1409700" y="4343400"/>
          <p14:tracePt t="68310" x="1695450" y="4343400"/>
          <p14:tracePt t="68323" x="2228850" y="4343400"/>
          <p14:tracePt t="68337" x="2533650" y="4343400"/>
          <p14:tracePt t="68354" x="2838450" y="4343400"/>
          <p14:tracePt t="68370" x="3105150" y="4343400"/>
          <p14:tracePt t="68387" x="3314700" y="4362450"/>
          <p14:tracePt t="68403" x="3448050" y="4400550"/>
          <p14:tracePt t="68420" x="3505200" y="4419600"/>
          <p14:tracePt t="68436" x="3543300" y="4438650"/>
          <p14:tracePt t="68558" x="3581400" y="4438650"/>
          <p14:tracePt t="68558" x="3600450" y="4438650"/>
          <p14:tracePt t="68570" x="3638550" y="4438650"/>
          <p14:tracePt t="68588" x="3676650" y="4419600"/>
          <p14:tracePt t="68822" x="3638550" y="4419600"/>
          <p14:tracePt t="68823" x="3581400" y="4457700"/>
          <p14:tracePt t="68836" x="3486150" y="4552950"/>
          <p14:tracePt t="68836" x="3429000" y="4591050"/>
          <p14:tracePt t="68853" x="3409950" y="4591050"/>
          <p14:tracePt t="68894" x="3390900" y="4591050"/>
          <p14:tracePt t="68902" x="3028950" y="4610100"/>
          <p14:tracePt t="68920" x="2590800" y="4610100"/>
          <p14:tracePt t="68937" x="2343150" y="4610100"/>
          <p14:tracePt t="68954" x="2095500" y="4610100"/>
          <p14:tracePt t="68971" x="1905000" y="4610100"/>
          <p14:tracePt t="68987" x="1714500" y="4610100"/>
          <p14:tracePt t="69004" x="1447800" y="4591050"/>
          <p14:tracePt t="69020" x="1123950" y="4552950"/>
          <p14:tracePt t="69037" x="895350" y="4476750"/>
          <p14:tracePt t="69054" x="876300" y="4476750"/>
          <p14:tracePt t="69278" x="838200" y="4457700"/>
          <p14:tracePt t="69302" x="857250" y="4457700"/>
          <p14:tracePt t="69310" x="876300" y="4457700"/>
          <p14:tracePt t="69398" x="952500" y="4457700"/>
          <p14:tracePt t="69406" x="1238250" y="4610100"/>
          <p14:tracePt t="69412" x="1771650" y="4819650"/>
          <p14:tracePt t="69419" x="3124200" y="5467350"/>
          <p14:tracePt t="69436" x="5619750" y="6362700"/>
          <p14:tracePt t="69453" x="6838950" y="7181850"/>
          <p14:tracePt t="69470" x="6838950" y="7658100"/>
          <p14:tracePt t="69487" x="6838950" y="7696200"/>
          <p14:tracePt t="69590" x="6838950" y="7658100"/>
          <p14:tracePt t="69603" x="6838950" y="7581900"/>
          <p14:tracePt t="69606" x="6762750" y="7486650"/>
          <p14:tracePt t="69619" x="6477000" y="7467600"/>
          <p14:tracePt t="69636" x="6019800" y="7429500"/>
          <p14:tracePt t="69653" x="4991100" y="7429500"/>
          <p14:tracePt t="69670" x="4572000" y="7372350"/>
          <p14:tracePt t="69686" x="4305300" y="7219950"/>
          <p14:tracePt t="69704" x="4171950" y="7124700"/>
          <p14:tracePt t="69720" x="4000500" y="6972300"/>
          <p14:tracePt t="69737" x="3924300" y="6877050"/>
          <p14:tracePt t="69753" x="3829050" y="6819900"/>
          <p14:tracePt t="69846" x="3810000" y="6819900"/>
          <p14:tracePt t="69861" x="3752850" y="6819900"/>
          <p14:tracePt t="69870" x="3181350" y="6629400"/>
          <p14:tracePt t="69887" x="2171700" y="6267450"/>
          <p14:tracePt t="69904" x="1257300" y="5924550"/>
          <p14:tracePt t="69920" x="476250" y="5543550"/>
          <p14:tracePt t="69937" x="38100" y="5353050"/>
          <p14:tracePt t="69953" x="0" y="5276850"/>
          <p14:tracePt t="69989" x="0" y="5257800"/>
          <p14:tracePt t="70070" x="0" y="5219700"/>
          <p14:tracePt t="70072" x="0" y="5181600"/>
          <p14:tracePt t="70086" x="0" y="5124450"/>
          <p14:tracePt t="70103" x="0" y="5105400"/>
          <p14:tracePt t="70120" x="0" y="5086350"/>
          <p14:tracePt t="70136" x="0" y="5010150"/>
          <p14:tracePt t="70153" x="0" y="4933950"/>
          <p14:tracePt t="70171" x="0" y="4819650"/>
          <p14:tracePt t="70186" x="0" y="4724400"/>
          <p14:tracePt t="70203" x="0" y="4629150"/>
          <p14:tracePt t="70220" x="0" y="4591050"/>
          <p14:tracePt t="70236" x="0" y="4572000"/>
          <p14:tracePt t="70335" x="0" y="4514850"/>
          <p14:tracePt t="70337" x="19050" y="4419600"/>
          <p14:tracePt t="70354" x="76200" y="4343400"/>
          <p14:tracePt t="70370" x="76200" y="4324350"/>
          <p14:tracePt t="70501" x="114300" y="4324350"/>
          <p14:tracePt t="70502" x="190500" y="4305300"/>
          <p14:tracePt t="70519" x="323850" y="4267200"/>
          <p14:tracePt t="70537" x="400050" y="4267200"/>
          <p14:tracePt t="70553" x="438150" y="4267200"/>
          <p14:tracePt t="70570" x="476250" y="4267200"/>
          <p14:tracePt t="70587" x="495300" y="4267200"/>
          <p14:tracePt t="70750" x="495300" y="4248150"/>
          <p14:tracePt t="70758" x="533400" y="4210050"/>
          <p14:tracePt t="70770" x="552450" y="4210050"/>
          <p14:tracePt t="70787" x="571500" y="4210050"/>
          <p14:tracePt t="70886" x="590550" y="4210050"/>
          <p14:tracePt t="70903" x="609600" y="4286250"/>
          <p14:tracePt t="70904" x="628650" y="4343400"/>
          <p14:tracePt t="70920" x="704850" y="4438650"/>
          <p14:tracePt t="70936" x="762000" y="4495800"/>
          <p14:tracePt t="70953" x="895350" y="4552950"/>
          <p14:tracePt t="70970" x="1047750" y="4591050"/>
          <p14:tracePt t="70986" x="1238250" y="4648200"/>
          <p14:tracePt t="71004" x="1390650" y="4686300"/>
          <p14:tracePt t="71019" x="1485900" y="4705350"/>
          <p14:tracePt t="71036" x="1562100" y="4705350"/>
          <p14:tracePt t="71053" x="1638300" y="4724400"/>
          <p14:tracePt t="71071" x="1676400" y="4724400"/>
          <p14:tracePt t="71086" x="1714500" y="4724400"/>
          <p14:tracePt t="71103" x="1752600" y="4724400"/>
          <p14:tracePt t="71119" x="1790700" y="4743450"/>
          <p14:tracePt t="71136" x="1828800" y="4743450"/>
          <p14:tracePt t="71301" x="1866900" y="4743450"/>
          <p14:tracePt t="71311" x="1943100" y="4743450"/>
          <p14:tracePt t="71320" x="2057400" y="4724400"/>
          <p14:tracePt t="71336" x="2095500" y="4724400"/>
          <p14:tracePt t="71353" x="2133600" y="4724400"/>
          <p14:tracePt t="71414" x="2152650" y="4724400"/>
          <p14:tracePt t="71422" x="2190750" y="4705350"/>
          <p14:tracePt t="71510" x="2209800" y="4686300"/>
          <p14:tracePt t="71519" x="2247900" y="4686300"/>
          <p14:tracePt t="71523" x="2266950" y="4686300"/>
          <p14:tracePt t="71536" x="2305050" y="4667250"/>
          <p14:tracePt t="71552" x="2343150" y="4648200"/>
          <p14:tracePt t="71569" x="2400300" y="4591050"/>
          <p14:tracePt t="71586" x="2438400" y="4533900"/>
          <p14:tracePt t="71638" x="2438400" y="4514850"/>
          <p14:tracePt t="71710" x="2476500" y="4495800"/>
          <p14:tracePt t="71720" x="2571750" y="4495800"/>
          <p14:tracePt t="71722" x="2933700" y="4552950"/>
          <p14:tracePt t="71736" x="3181350" y="4591050"/>
          <p14:tracePt t="71753" x="3314700" y="4591050"/>
          <p14:tracePt t="71769" x="3486150" y="4610100"/>
          <p14:tracePt t="71787" x="3619500" y="4648200"/>
          <p14:tracePt t="71803" x="3714750" y="4667250"/>
          <p14:tracePt t="71967" x="3657600" y="4667250"/>
          <p14:tracePt t="71975" x="3371850" y="4572000"/>
          <p14:tracePt t="71987" x="3086100" y="4419600"/>
          <p14:tracePt t="72003" x="2724150" y="4267200"/>
          <p14:tracePt t="72020" x="2438400" y="4210050"/>
          <p14:tracePt t="72036" x="2286000" y="4191000"/>
          <p14:tracePt t="72053" x="2190750" y="4191000"/>
          <p14:tracePt t="72070" x="2095500" y="4210050"/>
          <p14:tracePt t="72088" x="2057400" y="4286250"/>
          <p14:tracePt t="72102" x="2057400" y="4381500"/>
          <p14:tracePt t="72120" x="2057400" y="4495800"/>
          <p14:tracePt t="72136" x="2114550" y="4591050"/>
          <p14:tracePt t="72153" x="2171700" y="4667250"/>
          <p14:tracePt t="72170" x="2209800" y="4705350"/>
          <p14:tracePt t="72187" x="2228850" y="4705350"/>
          <p14:tracePt t="72271" x="2247900" y="4705350"/>
          <p14:tracePt t="72279" x="2266950" y="4705350"/>
          <p14:tracePt t="72285" x="2324100" y="4705350"/>
          <p14:tracePt t="72302" x="2362200" y="4705350"/>
          <p14:tracePt t="72320" x="2381250" y="4705350"/>
          <p14:tracePt t="72336" x="2438400" y="4686300"/>
          <p14:tracePt t="72391" x="2457450" y="4686300"/>
          <p14:tracePt t="72504" x="2476500" y="4686300"/>
          <p14:tracePt t="72584" x="2552700" y="4686300"/>
          <p14:tracePt t="72591" x="2552700" y="4667250"/>
          <p14:tracePt t="72603" x="2571750" y="4667250"/>
          <p14:tracePt t="72609" x="2609850" y="4667250"/>
          <p14:tracePt t="72620" x="2667000" y="4629150"/>
          <p14:tracePt t="72637" x="2705100" y="4610100"/>
          <p14:tracePt t="72655" x="2743200" y="4591050"/>
          <p14:tracePt t="72670" x="2781300" y="4572000"/>
          <p14:tracePt t="72687" x="2781300" y="4552950"/>
          <p14:tracePt t="72823" x="2819400" y="4533900"/>
          <p14:tracePt t="72831" x="2933700" y="4533900"/>
          <p14:tracePt t="72839" x="3238500" y="4533900"/>
          <p14:tracePt t="72854" x="3390900" y="4533900"/>
          <p14:tracePt t="72870" x="3448050" y="4533900"/>
          <p14:tracePt t="73184" x="3467100" y="4533900"/>
          <p14:tracePt t="73191" x="3505200" y="4533900"/>
          <p14:tracePt t="73552" x="3505200" y="4552950"/>
          <p14:tracePt t="73911" x="3543300" y="4572000"/>
          <p14:tracePt t="73920" x="3543300" y="4591050"/>
          <p14:tracePt t="74032" x="3581400" y="4629150"/>
          <p14:tracePt t="74040" x="3619500" y="4648200"/>
          <p14:tracePt t="74496" x="3714750" y="4667250"/>
          <p14:tracePt t="74504" x="3810000" y="4667250"/>
          <p14:tracePt t="74504" x="3943350" y="4667250"/>
          <p14:tracePt t="74520" x="4019550" y="4667250"/>
          <p14:tracePt t="74537" x="4038600" y="4667250"/>
          <p14:tracePt t="74808" x="3733800" y="4667250"/>
          <p14:tracePt t="74816" x="3257550" y="4667250"/>
          <p14:tracePt t="74824" x="2571750" y="4667250"/>
          <p14:tracePt t="74837" x="2228850" y="4743450"/>
          <p14:tracePt t="74855" x="2152650" y="4743450"/>
          <p14:tracePt t="74928" x="2133600" y="4743450"/>
          <p14:tracePt t="74935" x="2038350" y="4743450"/>
          <p14:tracePt t="74957" x="1943100" y="4743450"/>
          <p14:tracePt t="74970" x="1828800" y="4762500"/>
          <p14:tracePt t="74987" x="1752600" y="4762500"/>
          <p14:tracePt t="75096" x="1733550" y="4762500"/>
          <p14:tracePt t="75104" x="1695450" y="4781550"/>
          <p14:tracePt t="75120" x="1657350" y="4781550"/>
          <p14:tracePt t="75192" x="1638300" y="4781550"/>
          <p14:tracePt t="75200" x="1619250" y="4800600"/>
          <p14:tracePt t="75216" x="1600200" y="4800600"/>
          <p14:tracePt t="75384" x="1504950" y="4819650"/>
          <p14:tracePt t="75386" x="1447800" y="4819650"/>
          <p14:tracePt t="75403" x="1333500" y="4838700"/>
          <p14:tracePt t="75421" x="1238250" y="4838700"/>
          <p14:tracePt t="75436" x="1162050" y="4857750"/>
          <p14:tracePt t="75496" x="1143000" y="4876800"/>
          <p14:tracePt t="75505" x="1123950" y="4876800"/>
          <p14:tracePt t="75520" x="1104900" y="4876800"/>
          <p14:tracePt t="75608" x="1085850" y="4876800"/>
          <p14:tracePt t="75624" x="1066800" y="4876800"/>
          <p14:tracePt t="75664" x="1066800" y="4857750"/>
          <p14:tracePt t="75889" x="1085850" y="4857750"/>
          <p14:tracePt t="75903" x="1104900" y="4857750"/>
          <p14:tracePt t="75905" x="1123950" y="4857750"/>
          <p14:tracePt t="75921" x="1162050" y="4857750"/>
          <p14:tracePt t="75937" x="1181100" y="4857750"/>
          <p14:tracePt t="75976" x="1200150" y="4857750"/>
          <p14:tracePt t="75981" x="1219200" y="4838700"/>
          <p14:tracePt t="75987" x="1238250" y="4838700"/>
          <p14:tracePt t="76144" x="1276350" y="4838700"/>
          <p14:tracePt t="76145" x="1371600" y="4819650"/>
          <p14:tracePt t="76153" x="1657350" y="4800600"/>
          <p14:tracePt t="76170" x="1809750" y="4800600"/>
          <p14:tracePt t="76187" x="1924050" y="4800600"/>
          <p14:tracePt t="76203" x="2057400" y="4800600"/>
          <p14:tracePt t="76220" x="2247900" y="4914900"/>
          <p14:tracePt t="76236" x="2381250" y="4953000"/>
          <p14:tracePt t="76254" x="2419350" y="4972050"/>
          <p14:tracePt t="76270" x="2438400" y="4972050"/>
          <p14:tracePt t="76288" x="2457450" y="4972050"/>
          <p14:tracePt t="76303" x="2476500" y="4972050"/>
          <p14:tracePt t="76343" x="2495550" y="4972050"/>
          <p14:tracePt t="76360" x="2514600" y="4972050"/>
          <p14:tracePt t="76616" x="2495550" y="4972050"/>
          <p14:tracePt t="76624" x="2381250" y="4972050"/>
          <p14:tracePt t="76624" x="2362200" y="4972050"/>
          <p14:tracePt t="76640" x="2305050" y="4991100"/>
          <p14:tracePt t="76720" x="2286000" y="4991100"/>
          <p14:tracePt t="77505" x="2266950" y="4991100"/>
          <p14:tracePt t="77512" x="2266950" y="4933950"/>
          <p14:tracePt t="77520" x="2266950" y="4724400"/>
          <p14:tracePt t="77656" x="2266950" y="4667250"/>
          <p14:tracePt t="77662" x="2266950" y="4648200"/>
          <p14:tracePt t="77670" x="2266950" y="4629150"/>
          <p14:tracePt t="77880" x="2209800" y="4610100"/>
          <p14:tracePt t="78200" x="2228850" y="4610100"/>
          <p14:tracePt t="78208" x="2286000" y="4610100"/>
          <p14:tracePt t="78224" x="2324100" y="4591050"/>
          <p14:tracePt t="78236" x="2343150" y="4591050"/>
          <p14:tracePt t="78254" x="2381250" y="4591050"/>
          <p14:tracePt t="78271" x="2438400" y="4572000"/>
          <p14:tracePt t="78287" x="2457450" y="4572000"/>
          <p14:tracePt t="78321" x="2476500" y="4572000"/>
          <p14:tracePt t="78321" x="2533650" y="4572000"/>
          <p14:tracePt t="78336" x="2571750" y="4572000"/>
          <p14:tracePt t="78353" x="2609850" y="4572000"/>
          <p14:tracePt t="78370" x="2667000" y="4572000"/>
          <p14:tracePt t="78387" x="2724150" y="4591050"/>
          <p14:tracePt t="78403" x="2819400" y="4629150"/>
          <p14:tracePt t="78420" x="2895600" y="4667250"/>
          <p14:tracePt t="78436" x="2914650" y="4686300"/>
          <p14:tracePt t="78640" x="2895600" y="4686300"/>
          <p14:tracePt t="78648" x="2876550" y="4686300"/>
          <p14:tracePt t="78653" x="2819400" y="4686300"/>
          <p14:tracePt t="78670" x="2781300" y="4686300"/>
          <p14:tracePt t="78687" x="2762250" y="4705350"/>
          <p14:tracePt t="78703" x="2743200" y="4705350"/>
          <p14:tracePt t="78720" x="2647950" y="4724400"/>
          <p14:tracePt t="78737" x="2609850" y="4724400"/>
          <p14:tracePt t="78754" x="2571750" y="4724400"/>
          <p14:tracePt t="78770" x="2552700" y="4724400"/>
          <p14:tracePt t="78787" x="2533650" y="4724400"/>
          <p14:tracePt t="78905" x="2514600" y="4743450"/>
          <p14:tracePt t="78919" x="2457450" y="4781550"/>
          <p14:tracePt t="78920" x="2343150" y="4857750"/>
          <p14:tracePt t="78936" x="2228850" y="4914900"/>
          <p14:tracePt t="78953" x="2114550" y="4953000"/>
          <p14:tracePt t="78969" x="2095500" y="4953000"/>
          <p14:tracePt t="78987" x="2019300" y="4953000"/>
          <p14:tracePt t="79003" x="1924050" y="4972050"/>
          <p14:tracePt t="79020" x="1866900" y="4991100"/>
          <p14:tracePt t="79036" x="1771650" y="5048250"/>
          <p14:tracePt t="79053" x="1638300" y="5124450"/>
          <p14:tracePt t="79070" x="1504950" y="5181600"/>
          <p14:tracePt t="79087" x="1314450" y="5257800"/>
          <p14:tracePt t="79103" x="838200" y="5353050"/>
          <p14:tracePt t="79121" x="685800" y="5372100"/>
          <p14:tracePt t="79136" x="304800" y="5372100"/>
          <p14:tracePt t="79153" x="19050" y="5372100"/>
          <p14:tracePt t="79169" x="0" y="5257800"/>
          <p14:tracePt t="79187" x="0" y="5048250"/>
          <p14:tracePt t="79203" x="0" y="4914900"/>
          <p14:tracePt t="79220" x="0" y="4857750"/>
          <p14:tracePt t="79464" x="38100" y="4838700"/>
          <p14:tracePt t="79471" x="76200" y="4838700"/>
          <p14:tracePt t="79486" x="171450" y="4819650"/>
          <p14:tracePt t="79503" x="266700" y="4800600"/>
          <p14:tracePt t="79538" x="304800" y="4800600"/>
          <p14:tracePt t="79657" x="285750" y="4800600"/>
          <p14:tracePt t="79665" x="266700" y="4800600"/>
          <p14:tracePt t="79688" x="266700" y="4838700"/>
          <p14:tracePt t="79688" x="285750" y="4933950"/>
          <p14:tracePt t="79703" x="647700" y="5257800"/>
          <p14:tracePt t="79721" x="1085850" y="5467350"/>
          <p14:tracePt t="79737" x="1200150" y="5467350"/>
          <p14:tracePt t="79753" x="1238250" y="5467350"/>
          <p14:tracePt t="80017" x="1219200" y="5486400"/>
          <p14:tracePt t="80025" x="1143000" y="5486400"/>
          <p14:tracePt t="80040" x="1104900" y="5505450"/>
          <p14:tracePt t="80053" x="1047750" y="5505450"/>
          <p14:tracePt t="80069" x="1009650" y="5505450"/>
          <p14:tracePt t="80087" x="952500" y="5505450"/>
          <p14:tracePt t="80103" x="895350" y="5505450"/>
          <p14:tracePt t="80137" x="876300" y="5467350"/>
          <p14:tracePt t="80138" x="819150" y="5429250"/>
          <p14:tracePt t="80153" x="800100" y="5410200"/>
          <p14:tracePt t="80169" x="800100" y="5391150"/>
          <p14:tracePt t="80273" x="781050" y="5391150"/>
          <p14:tracePt t="80296" x="742950" y="5391150"/>
          <p14:tracePt t="80321" x="723900" y="5391150"/>
          <p14:tracePt t="80408" x="723900" y="5353050"/>
          <p14:tracePt t="80417" x="723900" y="5238750"/>
          <p14:tracePt t="80425" x="723900" y="5086350"/>
          <p14:tracePt t="80436" x="723900" y="4895850"/>
          <p14:tracePt t="80453" x="723900" y="4781550"/>
          <p14:tracePt t="80469" x="723900" y="4610100"/>
          <p14:tracePt t="80486" x="704850" y="4419600"/>
          <p14:tracePt t="80503" x="647700" y="4286250"/>
          <p14:tracePt t="80520" x="647700" y="4248150"/>
          <p14:tracePt t="80536" x="647700" y="4229100"/>
          <p14:tracePt t="80630" x="609600" y="4229100"/>
          <p14:tracePt t="80642" x="590550" y="4229100"/>
          <p14:tracePt t="80652" x="590550" y="4267200"/>
          <p14:tracePt t="80669" x="590550" y="4591050"/>
          <p14:tracePt t="80686" x="762000" y="5257800"/>
          <p14:tracePt t="80703" x="1028700" y="5734050"/>
          <p14:tracePt t="80720" x="1276350" y="6096000"/>
          <p14:tracePt t="80720" x="1409700" y="6229350"/>
          <p14:tracePt t="80737" x="1524000" y="6362700"/>
          <p14:tracePt t="80803" x="1543050" y="6362700"/>
          <p14:tracePt t="80805" x="1562100" y="6362700"/>
          <p14:tracePt t="80819" x="1581150" y="6362700"/>
          <p14:tracePt t="80837" x="1600200" y="6362700"/>
          <p14:tracePt t="80852" x="1638300" y="6362700"/>
          <p14:tracePt t="80888" x="1676400" y="6362700"/>
          <p14:tracePt t="80969" x="1676400" y="6343650"/>
          <p14:tracePt t="80985" x="1676400" y="6324600"/>
          <p14:tracePt t="81003" x="1733550" y="6267450"/>
          <p14:tracePt t="81020" x="1943100" y="6267450"/>
          <p14:tracePt t="81037" x="2114550" y="6267450"/>
          <p14:tracePt t="81053" x="2343150" y="6229350"/>
          <p14:tracePt t="81070" x="2457450" y="6191250"/>
          <p14:tracePt t="81086" x="2514600" y="6172200"/>
          <p14:tracePt t="81103" x="2552700" y="6134100"/>
          <p14:tracePt t="81119" x="2647950" y="6057900"/>
          <p14:tracePt t="81137" x="2686050" y="6038850"/>
          <p14:tracePt t="81153" x="2762250" y="5943600"/>
          <p14:tracePt t="81170" x="2800350" y="5867400"/>
          <p14:tracePt t="81186" x="2838450" y="5829300"/>
          <p14:tracePt t="81203" x="2876550" y="5772150"/>
          <p14:tracePt t="81219" x="2895600" y="5734050"/>
          <p14:tracePt t="81237" x="2895600" y="5715000"/>
          <p14:tracePt t="81253" x="2914650" y="5695950"/>
          <p14:tracePt t="81297" x="2914650" y="5676900"/>
          <p14:tracePt t="81305" x="2990850" y="5581650"/>
          <p14:tracePt t="81321" x="3048000" y="5486400"/>
          <p14:tracePt t="81336" x="3105150" y="5410200"/>
          <p14:tracePt t="81353" x="3162300" y="5334000"/>
          <p14:tracePt t="81370" x="3181350" y="5314950"/>
          <p14:tracePt t="81417" x="3181350" y="5295900"/>
          <p14:tracePt t="81897" x="3200400" y="5276850"/>
          <p14:tracePt t="81905" x="3238500" y="5276850"/>
          <p14:tracePt t="81919" x="3276600" y="5276850"/>
          <p14:tracePt t="82225" x="3238500" y="5276850"/>
          <p14:tracePt t="82233" x="3067050" y="5257800"/>
          <p14:tracePt t="82236" x="2705100" y="5219700"/>
          <p14:tracePt t="82253" x="2381250" y="5162550"/>
          <p14:tracePt t="82270" x="2209800" y="5143500"/>
          <p14:tracePt t="82286" x="2171700" y="5143500"/>
          <p14:tracePt t="82303" x="2152650" y="5143500"/>
          <p14:tracePt t="82319" x="2095500" y="5143500"/>
          <p14:tracePt t="82337" x="2076450" y="5143500"/>
          <p14:tracePt t="82353" x="2038350" y="5143500"/>
          <p14:tracePt t="82370" x="1981200" y="5143500"/>
          <p14:tracePt t="82386" x="1962150" y="5143500"/>
          <p14:tracePt t="82425" x="1943100" y="5162550"/>
          <p14:tracePt t="82537" x="1962150" y="5162550"/>
          <p14:tracePt t="82545" x="2019300" y="5162550"/>
          <p14:tracePt t="82552" x="2076450" y="5143500"/>
          <p14:tracePt t="82570" x="2133600" y="5124450"/>
          <p14:tracePt t="82586" x="2152650" y="5124450"/>
          <p14:tracePt t="82602" x="2171700" y="5124450"/>
          <p14:tracePt t="82620" x="2209800" y="5124450"/>
          <p14:tracePt t="82637" x="2266950" y="5105400"/>
          <p14:tracePt t="82652" x="2286000" y="5105400"/>
          <p14:tracePt t="82670" x="2343150" y="5086350"/>
          <p14:tracePt t="82686" x="2457450" y="5086350"/>
          <p14:tracePt t="82703" x="2743200" y="5105400"/>
          <p14:tracePt t="82719" x="3219450" y="5257800"/>
          <p14:tracePt t="82736" x="3962400" y="5448300"/>
          <p14:tracePt t="82753" x="4286250" y="5543550"/>
          <p14:tracePt t="82770" x="4400550" y="5543550"/>
          <p14:tracePt t="82786" x="4438650" y="5543550"/>
          <p14:tracePt t="83089" x="4476750" y="5543550"/>
          <p14:tracePt t="83097" x="4533900" y="5543550"/>
          <p14:tracePt t="83105" x="4572000" y="5543550"/>
          <p14:tracePt t="83119" x="4591050" y="5524500"/>
          <p14:tracePt t="83152" x="4591050" y="5505450"/>
          <p14:tracePt t="83153" x="4591050" y="5486400"/>
          <p14:tracePt t="83193" x="4591050" y="5467350"/>
          <p14:tracePt t="83304" x="4591050" y="5429250"/>
          <p14:tracePt t="83305" x="4514850" y="5391150"/>
          <p14:tracePt t="83319" x="3886200" y="5086350"/>
          <p14:tracePt t="83336" x="2762250" y="4610100"/>
          <p14:tracePt t="83336" x="2171700" y="4381500"/>
          <p14:tracePt t="83353" x="971550" y="3981450"/>
          <p14:tracePt t="83370" x="647700" y="3924300"/>
          <p14:tracePt t="83386" x="609600" y="3924300"/>
          <p14:tracePt t="83403" x="571500" y="3962400"/>
          <p14:tracePt t="83420" x="571500" y="3981450"/>
          <p14:tracePt t="83436" x="571500" y="4000500"/>
          <p14:tracePt t="83520" x="571500" y="4019550"/>
          <p14:tracePt t="83538" x="590550" y="4076700"/>
          <p14:tracePt t="83553" x="628650" y="4191000"/>
          <p14:tracePt t="83569" x="685800" y="4267200"/>
          <p14:tracePt t="83586" x="742950" y="4438650"/>
          <p14:tracePt t="83603" x="800100" y="4591050"/>
          <p14:tracePt t="83618" x="876300" y="4762500"/>
          <p14:tracePt t="83636" x="895350" y="4781550"/>
          <p14:tracePt t="83689" x="895350" y="4800600"/>
          <p14:tracePt t="83697" x="895350" y="4838700"/>
          <p14:tracePt t="83702" x="895350" y="4895850"/>
          <p14:tracePt t="83718" x="990600" y="5029200"/>
          <p14:tracePt t="83718" x="1009650" y="5086350"/>
          <p14:tracePt t="83736" x="1047750" y="5181600"/>
          <p14:tracePt t="83962" x="1047750" y="5219700"/>
          <p14:tracePt t="83969" x="1047750" y="5257800"/>
          <p14:tracePt t="84073" x="1047750" y="5295900"/>
          <p14:tracePt t="84081" x="971550" y="5391150"/>
          <p14:tracePt t="84088" x="914400" y="5467350"/>
          <p14:tracePt t="84103" x="819150" y="5524500"/>
          <p14:tracePt t="84119" x="781050" y="5562600"/>
          <p14:tracePt t="84136" x="762000" y="5562600"/>
          <p14:tracePt t="84841" x="762000" y="5543550"/>
          <p14:tracePt t="84849" x="838200" y="5467350"/>
          <p14:tracePt t="85433" x="723900" y="5467350"/>
          <p14:tracePt t="85441" x="495300" y="5467350"/>
          <p14:tracePt t="85562" x="495300" y="5448300"/>
          <p14:tracePt t="85570" x="495300" y="5238750"/>
          <p14:tracePt t="85586" x="476250" y="5200650"/>
          <p14:tracePt t="85602" x="457200" y="5143500"/>
          <p14:tracePt t="85619" x="419100" y="5124450"/>
          <p14:tracePt t="85636" x="342900" y="5105400"/>
          <p14:tracePt t="85653" x="323850" y="5105400"/>
          <p14:tracePt t="85670" x="285750" y="5105400"/>
          <p14:tracePt t="85685" x="247650" y="5105400"/>
          <p14:tracePt t="85702" x="190500" y="5105400"/>
          <p14:tracePt t="85719" x="171450" y="5105400"/>
          <p14:tracePt t="85841" x="190500" y="5105400"/>
          <p14:tracePt t="85858" x="228600" y="5105400"/>
          <p14:tracePt t="85866" x="247650" y="5105400"/>
          <p14:tracePt t="85874" x="285750" y="5105400"/>
          <p14:tracePt t="85886" x="304800" y="5105400"/>
          <p14:tracePt t="86026" x="304800" y="5124450"/>
          <p14:tracePt t="86056" x="304800" y="5143500"/>
          <p14:tracePt t="86066" x="304800" y="5219700"/>
          <p14:tracePt t="86074" x="533400" y="5505450"/>
          <p14:tracePt t="86085" x="914400" y="5772150"/>
          <p14:tracePt t="86102" x="1466850" y="6076950"/>
          <p14:tracePt t="86119" x="1752600" y="6248400"/>
          <p14:tracePt t="86135" x="1905000" y="6286500"/>
          <p14:tracePt t="86217" x="1924050" y="6286500"/>
          <p14:tracePt t="86239" x="1962150" y="6305550"/>
          <p14:tracePt t="86353" x="1981200" y="6305550"/>
          <p14:tracePt t="86361" x="2095500" y="6248400"/>
          <p14:tracePt t="86370" x="2324100" y="6153150"/>
          <p14:tracePt t="86385" x="2705100" y="6096000"/>
          <p14:tracePt t="86402" x="2857500" y="6076950"/>
          <p14:tracePt t="86418" x="2895600" y="6076950"/>
          <p14:tracePt t="86436" x="2933700" y="6076950"/>
          <p14:tracePt t="86498" x="2952750" y="6076950"/>
          <p14:tracePt t="86506" x="3009900" y="6057900"/>
          <p14:tracePt t="86508" x="3028950" y="6038850"/>
          <p14:tracePt t="86519" x="3143250" y="5943600"/>
          <p14:tracePt t="86536" x="3219450" y="5791200"/>
          <p14:tracePt t="86553" x="3314700" y="5695950"/>
          <p14:tracePt t="86569" x="3371850" y="5619750"/>
          <p14:tracePt t="86665" x="3409950" y="5581650"/>
          <p14:tracePt t="86672" x="3524250" y="5391150"/>
          <p14:tracePt t="86685" x="3619500" y="5219700"/>
          <p14:tracePt t="86702" x="3676650" y="5162550"/>
          <p14:tracePt t="86719" x="3695700" y="5143500"/>
          <p14:tracePt t="86736" x="3733800" y="5143500"/>
          <p14:tracePt t="86752" x="3790950" y="5143500"/>
          <p14:tracePt t="86769" x="3848100" y="5143500"/>
          <p14:tracePt t="87402" x="3848100" y="5181600"/>
          <p14:tracePt t="87403" x="3848100" y="5238750"/>
          <p14:tracePt t="87418" x="3829050" y="5276850"/>
          <p14:tracePt t="87490" x="3810000" y="5295900"/>
          <p14:tracePt t="87610" x="3790950" y="5314950"/>
          <p14:tracePt t="87618" x="3733800" y="5334000"/>
          <p14:tracePt t="87714" x="3695700" y="5353050"/>
          <p14:tracePt t="87722" x="3676650" y="5372100"/>
          <p14:tracePt t="87736" x="3657600" y="5410200"/>
          <p14:tracePt t="87752" x="3638550" y="5448300"/>
          <p14:tracePt t="87769" x="3638550" y="5524500"/>
          <p14:tracePt t="87785" x="3638550" y="5562600"/>
          <p14:tracePt t="87898" x="3657600" y="5562600"/>
          <p14:tracePt t="88010" x="3695700" y="5562600"/>
          <p14:tracePt t="88074" x="3733800" y="5562600"/>
          <p14:tracePt t="88106" x="3790950" y="5562600"/>
          <p14:tracePt t="88113" x="3829050" y="5562600"/>
          <p14:tracePt t="88122" x="3924300" y="5562600"/>
          <p14:tracePt t="88136" x="3943350" y="5543550"/>
          <p14:tracePt t="88169" x="3962400" y="5543550"/>
          <p14:tracePt t="88194" x="4000500" y="5524500"/>
          <p14:tracePt t="88219" x="4038600" y="5505450"/>
          <p14:tracePt t="88506" x="4019550" y="5505450"/>
          <p14:tracePt t="88514" x="3790950" y="5505450"/>
          <p14:tracePt t="88521" x="3162300" y="5505450"/>
          <p14:tracePt t="88536" x="2343150" y="5505450"/>
          <p14:tracePt t="88552" x="1752600" y="5505450"/>
          <p14:tracePt t="88569" x="1257300" y="5562600"/>
          <p14:tracePt t="88585" x="723900" y="5791200"/>
          <p14:tracePt t="88602" x="476250" y="5943600"/>
          <p14:tracePt t="88619" x="304800" y="6000750"/>
          <p14:tracePt t="88635" x="171450" y="6000750"/>
          <p14:tracePt t="88652" x="19050" y="6000750"/>
          <p14:tracePt t="88669" x="0" y="6000750"/>
          <p14:tracePt t="88685" x="0" y="6038850"/>
          <p14:tracePt t="88702" x="0" y="6076950"/>
          <p14:tracePt t="88762" x="0" y="6057900"/>
          <p14:tracePt t="88826" x="0" y="6038850"/>
          <p14:tracePt t="88834" x="57150" y="6038850"/>
          <p14:tracePt t="88852" x="76200" y="6019800"/>
          <p14:tracePt t="88946" x="95250" y="6019800"/>
          <p14:tracePt t="88954" x="152400" y="5924550"/>
          <p14:tracePt t="88968" x="152400" y="5886450"/>
          <p14:tracePt t="88970" x="171450" y="5829300"/>
          <p14:tracePt t="89354" x="209550" y="5848350"/>
          <p14:tracePt t="89362" x="285750" y="5943600"/>
          <p14:tracePt t="89370" x="342900" y="6096000"/>
          <p14:tracePt t="89385" x="400050" y="6134100"/>
          <p14:tracePt t="89402" x="419100" y="6134100"/>
          <p14:tracePt t="89419" x="457200" y="6134100"/>
          <p14:tracePt t="89435" x="514350" y="6134100"/>
          <p14:tracePt t="89453" x="552450" y="6153150"/>
          <p14:tracePt t="89674" x="552450" y="6191250"/>
          <p14:tracePt t="89690" x="495300" y="6210300"/>
          <p14:tracePt t="89698" x="476250" y="6229350"/>
          <p14:tracePt t="89706" x="438150" y="6229350"/>
          <p14:tracePt t="89719" x="400050" y="6229350"/>
          <p14:tracePt t="90610" x="438150" y="6229350"/>
          <p14:tracePt t="90618" x="495300" y="6210300"/>
          <p14:tracePt t="90618" x="571500" y="6210300"/>
          <p14:tracePt t="90636" x="742950" y="6191250"/>
          <p14:tracePt t="90651" x="1028700" y="6191250"/>
          <p14:tracePt t="90668" x="1428750" y="6191250"/>
          <p14:tracePt t="90685" x="1905000" y="6210300"/>
          <p14:tracePt t="90702" x="2343150" y="6286500"/>
          <p14:tracePt t="90719" x="2609850" y="6343650"/>
          <p14:tracePt t="90736" x="2686050" y="6362700"/>
          <p14:tracePt t="90752" x="2724150" y="6362700"/>
          <p14:tracePt t="90946" x="2705100" y="6381750"/>
          <p14:tracePt t="90958" x="2667000" y="6400800"/>
          <p14:tracePt t="90968" x="2647950" y="6400800"/>
          <p14:tracePt t="90985" x="2590800" y="6419850"/>
          <p14:tracePt t="90985" x="2533650" y="6419850"/>
          <p14:tracePt t="91002" x="2457450" y="6438900"/>
          <p14:tracePt t="91019" x="2362200" y="6477000"/>
          <p14:tracePt t="91035" x="2286000" y="6496050"/>
          <p14:tracePt t="91052" x="2209800" y="6496050"/>
          <p14:tracePt t="91068" x="2171700" y="6496050"/>
          <p14:tracePt t="91195" x="2133600" y="6496050"/>
          <p14:tracePt t="91202" x="2133600" y="6457950"/>
          <p14:tracePt t="91211" x="2133600" y="6343650"/>
          <p14:tracePt t="91211" x="2152650" y="6267450"/>
          <p14:tracePt t="91226" x="2152650" y="6229350"/>
          <p14:tracePt t="91235" x="2152650" y="6210300"/>
          <p14:tracePt t="92099" x="2152650" y="6191250"/>
          <p14:tracePt t="92107" x="2171700" y="6191250"/>
          <p14:tracePt t="92118" x="2190750" y="6191250"/>
          <p14:tracePt t="92171" x="2209800" y="6191250"/>
          <p14:tracePt t="92194" x="2228850" y="6191250"/>
          <p14:tracePt t="92226" x="2247900" y="6191250"/>
          <p14:tracePt t="92234" x="2381250" y="6134100"/>
          <p14:tracePt t="92252" x="2476500" y="6115050"/>
          <p14:tracePt t="92268" x="2533650" y="6115050"/>
          <p14:tracePt t="92285" x="2552700" y="6115050"/>
          <p14:tracePt t="92301" x="2571750" y="6115050"/>
          <p14:tracePt t="92318" x="2609850" y="6115050"/>
          <p14:tracePt t="92371" x="2647950" y="6115050"/>
          <p14:tracePt t="92387" x="2667000" y="6115050"/>
          <p14:tracePt t="92403" x="2686050" y="6115050"/>
          <p14:tracePt t="92410" x="2724150" y="6115050"/>
          <p14:tracePt t="92531" x="2762250" y="6115050"/>
          <p14:tracePt t="92539" x="2876550" y="6115050"/>
          <p14:tracePt t="92551" x="3009900" y="6096000"/>
          <p14:tracePt t="92568" x="3124200" y="6076950"/>
          <p14:tracePt t="92585" x="3333750" y="6076950"/>
          <p14:tracePt t="92602" x="3657600" y="6076950"/>
          <p14:tracePt t="92618" x="3848100" y="6096000"/>
          <p14:tracePt t="92634" x="4210050" y="6134100"/>
          <p14:tracePt t="92652" x="4248150" y="6134100"/>
          <p14:tracePt t="93082" x="4248150" y="6153150"/>
          <p14:tracePt t="93091" x="4210050" y="6210300"/>
          <p14:tracePt t="93091" x="4171950" y="6248400"/>
          <p14:tracePt t="93108" x="4152900" y="6267450"/>
          <p14:tracePt t="93323" x="4133850" y="6229350"/>
          <p14:tracePt t="93339" x="4133850" y="6210300"/>
          <p14:tracePt t="93340" x="4095750" y="6172200"/>
          <p14:tracePt t="93352" x="4095750" y="6153150"/>
          <p14:tracePt t="93368" x="4057650" y="6134100"/>
          <p14:tracePt t="93385" x="4057650" y="6115050"/>
          <p14:tracePt t="93401" x="4038600" y="6115050"/>
          <p14:tracePt t="93443" x="4019550" y="6115050"/>
          <p14:tracePt t="93451" x="3962400" y="6115050"/>
          <p14:tracePt t="93470" x="3867150" y="6076950"/>
          <p14:tracePt t="93484" x="3771900" y="5962650"/>
          <p14:tracePt t="93501" x="3733800" y="5943600"/>
          <p14:tracePt t="93651" x="3733800" y="5924550"/>
          <p14:tracePt t="93667" x="3733800" y="5886450"/>
          <p14:tracePt t="93723" x="3752850" y="5867400"/>
          <p14:tracePt t="93735" x="3771900" y="5848350"/>
          <p14:tracePt t="93751" x="3771900" y="5810250"/>
          <p14:tracePt t="93769" x="3848100" y="5772150"/>
          <p14:tracePt t="93785" x="4019550" y="5734050"/>
          <p14:tracePt t="93802" x="4324350" y="5715000"/>
          <p14:tracePt t="93818" x="4552950" y="5715000"/>
          <p14:tracePt t="93835" x="4781550" y="5715000"/>
          <p14:tracePt t="93851" x="4933950" y="5715000"/>
          <p14:tracePt t="93868" x="5143500" y="5734050"/>
          <p14:tracePt t="93884" x="5410200" y="5772150"/>
          <p14:tracePt t="93902" x="5600700" y="5829300"/>
          <p14:tracePt t="93918" x="5772150" y="5886450"/>
          <p14:tracePt t="93935" x="5886450" y="5905500"/>
          <p14:tracePt t="93951" x="5905500" y="5924550"/>
          <p14:tracePt t="94003" x="5924550" y="5943600"/>
          <p14:tracePt t="94011" x="5905500" y="5962650"/>
          <p14:tracePt t="94019" x="5734050" y="6115050"/>
          <p14:tracePt t="94035" x="5619750" y="6267450"/>
          <p14:tracePt t="94051" x="5391150" y="6438900"/>
          <p14:tracePt t="94068" x="5029200" y="6705600"/>
          <p14:tracePt t="94084" x="4648200" y="6915150"/>
          <p14:tracePt t="94102" x="4229100" y="7067550"/>
          <p14:tracePt t="94118" x="3886200" y="7124700"/>
          <p14:tracePt t="94135" x="3733800" y="7124700"/>
          <p14:tracePt t="94151" x="3638550" y="7086600"/>
          <p14:tracePt t="94168" x="3619500" y="6991350"/>
          <p14:tracePt t="94185" x="3619500" y="6896100"/>
          <p14:tracePt t="94202" x="3619500" y="6838950"/>
          <p14:tracePt t="94218" x="3657600" y="6705600"/>
          <p14:tracePt t="94236" x="3714750" y="6591300"/>
          <p14:tracePt t="94252" x="3790950" y="6496050"/>
          <p14:tracePt t="94268" x="3886200" y="6362700"/>
          <p14:tracePt t="94285" x="3905250" y="6286500"/>
          <p14:tracePt t="94302" x="3924300" y="6210300"/>
          <p14:tracePt t="94318" x="3943350" y="6153150"/>
          <p14:tracePt t="94334" x="3962400" y="6096000"/>
          <p14:tracePt t="94351" x="3981450" y="6057900"/>
          <p14:tracePt t="94368" x="4038600" y="6019800"/>
          <p14:tracePt t="94385" x="4076700" y="5981700"/>
          <p14:tracePt t="94402" x="4133850" y="5981700"/>
          <p14:tracePt t="94418" x="4210050" y="5962650"/>
          <p14:tracePt t="94435" x="4305300" y="5962650"/>
          <p14:tracePt t="94451" x="4457700" y="5924550"/>
          <p14:tracePt t="94468" x="4610100" y="5905500"/>
          <p14:tracePt t="94484" x="4724400" y="5905500"/>
          <p14:tracePt t="94501" x="4762500" y="5905500"/>
          <p14:tracePt t="94517" x="4800600" y="5905500"/>
          <p14:tracePt t="94707" x="4762500" y="5905500"/>
          <p14:tracePt t="94715" x="4705350" y="5905500"/>
          <p14:tracePt t="94718" x="4533900" y="5905500"/>
          <p14:tracePt t="94735" x="4229100" y="5905500"/>
          <p14:tracePt t="94751" x="3962400" y="6019800"/>
          <p14:tracePt t="94769" x="3867150" y="6134100"/>
          <p14:tracePt t="94785" x="3790950" y="6210300"/>
          <p14:tracePt t="94802" x="3771900" y="6229350"/>
          <p14:tracePt t="94979" x="3733800" y="6248400"/>
          <p14:tracePt t="94987" x="3638550" y="6267450"/>
          <p14:tracePt t="95001" x="3505200" y="6267450"/>
          <p14:tracePt t="95018" x="3238500" y="6267450"/>
          <p14:tracePt t="95035" x="2952750" y="6248400"/>
          <p14:tracePt t="95051" x="2762250" y="6191250"/>
          <p14:tracePt t="95068" x="2628900" y="6172200"/>
          <p14:tracePt t="95085" x="2590800" y="6172200"/>
          <p14:tracePt t="95101" x="2571750" y="6172200"/>
          <p14:tracePt t="95118" x="2533650" y="6172200"/>
          <p14:tracePt t="95135" x="2419350" y="6172200"/>
          <p14:tracePt t="95151" x="2133600" y="6172200"/>
          <p14:tracePt t="95168" x="1885950" y="6172200"/>
          <p14:tracePt t="95185" x="1447800" y="6172200"/>
          <p14:tracePt t="95201" x="1143000" y="6172200"/>
          <p14:tracePt t="95218" x="781050" y="6172200"/>
          <p14:tracePt t="95235" x="609600" y="6172200"/>
          <p14:tracePt t="95251" x="533400" y="6172200"/>
          <p14:tracePt t="95268" x="476250" y="6191250"/>
          <p14:tracePt t="95285" x="438150" y="6191250"/>
          <p14:tracePt t="95301" x="419100" y="6191250"/>
          <p14:tracePt t="95319" x="400050" y="6210300"/>
          <p14:tracePt t="95336" x="323850" y="6229350"/>
          <p14:tracePt t="95352" x="285750" y="6229350"/>
          <p14:tracePt t="95367" x="228600" y="6305550"/>
          <p14:tracePt t="95384" x="171450" y="6400800"/>
          <p14:tracePt t="95401" x="152400" y="6477000"/>
          <p14:tracePt t="95417" x="133350" y="6534150"/>
          <p14:tracePt t="95491" x="133350" y="6553200"/>
          <p14:tracePt t="95507" x="152400" y="6572250"/>
          <p14:tracePt t="95507" x="171450" y="6572250"/>
          <p14:tracePt t="95517" x="190500" y="6572250"/>
          <p14:tracePt t="95534" x="209550" y="6572250"/>
          <p14:tracePt t="95551" x="228600" y="6591300"/>
          <p14:tracePt t="95568" x="266700" y="6610350"/>
          <p14:tracePt t="95585" x="304800" y="6610350"/>
          <p14:tracePt t="95601" x="323850" y="6610350"/>
          <p14:tracePt t="95618" x="342900" y="6629400"/>
          <p14:tracePt t="95635" x="381000" y="6629400"/>
          <p14:tracePt t="95652" x="419100" y="6629400"/>
          <p14:tracePt t="95668" x="571500" y="6629400"/>
          <p14:tracePt t="95685" x="781050" y="6572250"/>
          <p14:tracePt t="95701" x="1047750" y="6572250"/>
          <p14:tracePt t="95718" x="1276350" y="6572250"/>
          <p14:tracePt t="95735" x="1428750" y="6572250"/>
          <p14:tracePt t="95751" x="1447800" y="6572250"/>
          <p14:tracePt t="95768" x="1466850" y="6572250"/>
          <p14:tracePt t="95883" x="1485900" y="6572250"/>
          <p14:tracePt t="95995" x="1504950" y="6553200"/>
          <p14:tracePt t="96003" x="1524000" y="6534150"/>
          <p14:tracePt t="96324" x="1524000" y="6515100"/>
          <p14:tracePt t="96334" x="1562100" y="6515100"/>
          <p14:tracePt t="96339" x="1733550" y="6515100"/>
          <p14:tracePt t="96350" x="2038350" y="6515100"/>
          <p14:tracePt t="96368" x="2286000" y="6496050"/>
          <p14:tracePt t="96384" x="2381250" y="6477000"/>
          <p14:tracePt t="96619" x="2400300" y="6477000"/>
          <p14:tracePt t="96628" x="2438400" y="6477000"/>
          <p14:tracePt t="96636" x="2743200" y="6477000"/>
          <p14:tracePt t="96651" x="2838450" y="6477000"/>
          <p14:tracePt t="96668" x="2857500" y="6477000"/>
          <p14:tracePt t="96795" x="2781300" y="6477000"/>
          <p14:tracePt t="96798" x="2705100" y="6477000"/>
          <p14:tracePt t="96804" x="2628900" y="6477000"/>
          <p14:tracePt t="96818" x="2533650" y="6477000"/>
          <p14:tracePt t="96835" x="2514600" y="6477000"/>
          <p14:tracePt t="96851" x="2495550" y="6477000"/>
          <p14:tracePt t="96891" x="2476500" y="6496050"/>
          <p14:tracePt t="96901" x="2438400" y="6496050"/>
          <p14:tracePt t="96902" x="2381250" y="6534150"/>
          <p14:tracePt t="96917" x="2362200" y="6534150"/>
          <p14:tracePt t="97299" x="2495550" y="6534150"/>
          <p14:tracePt t="97302" x="2762250" y="6477000"/>
          <p14:tracePt t="97318" x="2838450" y="6477000"/>
          <p14:tracePt t="97335" x="2876550" y="6477000"/>
          <p14:tracePt t="97467" x="2914650" y="6477000"/>
          <p14:tracePt t="97467" x="2933700" y="6457950"/>
          <p14:tracePt t="97492" x="2990850" y="6457950"/>
          <p14:tracePt t="97627" x="3048000" y="6438900"/>
          <p14:tracePt t="97635" x="3143250" y="6438900"/>
          <p14:tracePt t="97635" x="3276600" y="6438900"/>
          <p14:tracePt t="97651" x="3829050" y="6438900"/>
          <p14:tracePt t="97668" x="4210050" y="6438900"/>
          <p14:tracePt t="97684" x="4381500" y="6438900"/>
          <p14:tracePt t="97701" x="4438650" y="6438900"/>
          <p14:tracePt t="98204" x="4400550" y="6477000"/>
          <p14:tracePt t="98211" x="4267200" y="6496050"/>
          <p14:tracePt t="98219" x="4095750" y="6534150"/>
          <p14:tracePt t="98219" x="4057650" y="6534150"/>
          <p14:tracePt t="98236" x="3981450" y="6534150"/>
          <p14:tracePt t="98251" x="3867150" y="6572250"/>
          <p14:tracePt t="98268" x="3829050" y="6591300"/>
          <p14:tracePt t="98284" x="3771900" y="6591300"/>
          <p14:tracePt t="98380" x="3752850" y="6591300"/>
          <p14:tracePt t="98387" x="3714750" y="6591300"/>
          <p14:tracePt t="98400" x="3695700" y="6591300"/>
          <p14:tracePt t="98417" x="3657600" y="6610350"/>
          <p14:tracePt t="98451" x="3638550" y="6610350"/>
          <p14:tracePt t="98451" x="3619500" y="6610350"/>
          <p14:tracePt t="98468" x="3524250" y="6629400"/>
          <p14:tracePt t="98484" x="3409950" y="6648450"/>
          <p14:tracePt t="98502" x="3276600" y="6667500"/>
          <p14:tracePt t="98518" x="3124200" y="6705600"/>
          <p14:tracePt t="98535" x="2990850" y="6762750"/>
          <p14:tracePt t="98551" x="2724150" y="6838950"/>
          <p14:tracePt t="98569" x="2438400" y="7010400"/>
          <p14:tracePt t="98583" x="2228850" y="7200900"/>
          <p14:tracePt t="98600" x="2095500" y="7296150"/>
          <p14:tracePt t="98617" x="2038350" y="7315200"/>
          <p14:tracePt t="98671" x="1981200" y="7315200"/>
          <p14:tracePt t="98684" x="1866900" y="7296150"/>
          <p14:tracePt t="98701" x="1733550" y="7219950"/>
          <p14:tracePt t="98718" x="1619250" y="7181850"/>
          <p14:tracePt t="98811" x="1600200" y="7162800"/>
          <p14:tracePt t="98844" x="1581150" y="7143750"/>
          <p14:tracePt t="98892" x="1543050" y="7143750"/>
          <p14:tracePt t="98913" x="1524000" y="7143750"/>
          <p14:tracePt t="99372" x="1504950" y="7124700"/>
          <p14:tracePt t="100668" x="1428750" y="7124700"/>
          <p14:tracePt t="100669" x="1009650" y="7124700"/>
          <p14:tracePt t="100684" x="723900" y="7143750"/>
          <p14:tracePt t="100702" x="495300" y="7162800"/>
          <p14:tracePt t="100717" x="304800" y="7181850"/>
          <p14:tracePt t="100735" x="190500" y="7200900"/>
          <p14:tracePt t="100751" x="95250" y="7258050"/>
          <p14:tracePt t="100768" x="57150" y="7296150"/>
          <p14:tracePt t="100784" x="19050" y="7315200"/>
          <p14:tracePt t="100801" x="0" y="7315200"/>
          <p14:tracePt t="100817" x="0" y="7353300"/>
          <p14:tracePt t="100835" x="0" y="7410450"/>
          <p14:tracePt t="100850" x="0" y="7448550"/>
          <p14:tracePt t="100867" x="0" y="7486650"/>
          <p14:tracePt t="100867" x="0" y="7524750"/>
          <p14:tracePt t="100908" x="0" y="7543800"/>
          <p14:tracePt t="101084" x="0" y="7562850"/>
          <p14:tracePt t="101093" x="19050" y="7581900"/>
          <p14:tracePt t="101101" x="95250" y="7581900"/>
          <p14:tracePt t="101118" x="171450" y="7639050"/>
          <p14:tracePt t="101135" x="266700" y="7677150"/>
          <p14:tracePt t="101151" x="342900" y="7677150"/>
          <p14:tracePt t="101168" x="419100" y="7734300"/>
          <p14:tracePt t="101184" x="457200" y="7734300"/>
          <p14:tracePt t="101201" x="495300" y="7734300"/>
          <p14:tracePt t="101217" x="590550" y="7734300"/>
          <p14:tracePt t="101235" x="628650" y="7734300"/>
          <p14:tracePt t="101250" x="647700" y="7734300"/>
          <p14:tracePt t="101267" x="685800" y="7734300"/>
          <p14:tracePt t="101284" x="723900" y="7677150"/>
          <p14:tracePt t="101301" x="762000" y="7505700"/>
          <p14:tracePt t="101317" x="762000" y="7239000"/>
          <p14:tracePt t="101334" x="762000" y="7067550"/>
          <p14:tracePt t="101351" x="762000" y="6934200"/>
          <p14:tracePt t="101367" x="762000" y="6896100"/>
          <p14:tracePt t="101383" x="762000" y="6877050"/>
          <p14:tracePt t="101444" x="742950" y="6858000"/>
          <p14:tracePt t="101644" x="723900" y="6858000"/>
          <p14:tracePt t="101652" x="666750" y="6858000"/>
          <p14:tracePt t="101666" x="590550" y="6858000"/>
          <p14:tracePt t="101684" x="552450" y="6858000"/>
          <p14:tracePt t="101701" x="533400" y="6877050"/>
          <p14:tracePt t="101717" x="514350" y="6877050"/>
          <p14:tracePt t="101734" x="476250" y="6877050"/>
          <p14:tracePt t="101751" x="438150" y="6896100"/>
          <p14:tracePt t="101892" x="419100" y="6896100"/>
          <p14:tracePt t="101899" x="400050" y="6896100"/>
          <p14:tracePt t="101917" x="361950" y="6896100"/>
          <p14:tracePt t="101988" x="342900" y="6896100"/>
          <p14:tracePt t="102004" x="323850" y="6915150"/>
          <p14:tracePt t="102076" x="304800" y="6915150"/>
          <p14:tracePt t="102092" x="285750" y="6934200"/>
          <p14:tracePt t="102156" x="285750" y="6953250"/>
          <p14:tracePt t="102164" x="285750" y="6972300"/>
          <p14:tracePt t="102172" x="285750" y="7010400"/>
          <p14:tracePt t="102184" x="285750" y="7048500"/>
          <p14:tracePt t="102200" x="304800" y="7067550"/>
          <p14:tracePt t="102236" x="323850" y="7086600"/>
          <p14:tracePt t="102276" x="342900" y="7105650"/>
          <p14:tracePt t="102285" x="361950" y="7124700"/>
          <p14:tracePt t="102285" x="381000" y="7124700"/>
          <p14:tracePt t="102301" x="400050" y="7143750"/>
          <p14:tracePt t="102317" x="438150" y="7143750"/>
          <p14:tracePt t="102334" x="457200" y="7143750"/>
          <p14:tracePt t="102351" x="495300" y="7162800"/>
          <p14:tracePt t="102396" x="514350" y="7162800"/>
          <p14:tracePt t="102420" x="533400" y="7162800"/>
          <p14:tracePt t="102436" x="590550" y="7162800"/>
          <p14:tracePt t="102450" x="647700" y="7162800"/>
          <p14:tracePt t="102451" x="781050" y="7143750"/>
          <p14:tracePt t="102467" x="952500" y="7067550"/>
          <p14:tracePt t="102467" x="1009650" y="7067550"/>
          <p14:tracePt t="102484" x="1085850" y="7048500"/>
          <p14:tracePt t="102500" x="1143000" y="7048500"/>
          <p14:tracePt t="102517" x="1200150" y="7048500"/>
          <p14:tracePt t="102535" x="1257300" y="7048500"/>
          <p14:tracePt t="102550" x="1352550" y="7048500"/>
          <p14:tracePt t="102567" x="1485900" y="7048500"/>
          <p14:tracePt t="102584" x="1543050" y="7029450"/>
          <p14:tracePt t="102600" x="1638300" y="7029450"/>
          <p14:tracePt t="102617" x="1714500" y="7029450"/>
          <p14:tracePt t="102634" x="1790700" y="7010400"/>
          <p14:tracePt t="102650" x="1809750" y="7010400"/>
          <p14:tracePt t="102667" x="1847850" y="7010400"/>
          <p14:tracePt t="102667" x="1866900" y="7010400"/>
          <p14:tracePt t="102684" x="1943100" y="7010400"/>
          <p14:tracePt t="102701" x="2019300" y="7010400"/>
          <p14:tracePt t="102717" x="2133600" y="7010400"/>
          <p14:tracePt t="102735" x="2324100" y="7010400"/>
          <p14:tracePt t="102750" x="2533650" y="7048500"/>
          <p14:tracePt t="102766" x="2686050" y="7048500"/>
          <p14:tracePt t="102783" x="2838450" y="7048500"/>
          <p14:tracePt t="102800" x="2876550" y="7048500"/>
          <p14:tracePt t="102817" x="2933700" y="7048500"/>
          <p14:tracePt t="102861" x="2952750" y="7048500"/>
          <p14:tracePt t="102876" x="2990850" y="7048500"/>
          <p14:tracePt t="102885" x="3009900" y="7048500"/>
          <p14:tracePt t="103020" x="3048000" y="7048500"/>
          <p14:tracePt t="103028" x="3124200" y="7067550"/>
          <p14:tracePt t="103036" x="3371850" y="7181850"/>
          <p14:tracePt t="103050" x="3657600" y="7372350"/>
          <p14:tracePt t="103067" x="3924300" y="7677150"/>
          <p14:tracePt t="103067" x="4019550" y="7810500"/>
          <p14:tracePt t="103084" x="4191000" y="8039100"/>
          <p14:tracePt t="103101" x="4229100" y="8077200"/>
          <p14:tracePt t="103276" x="4229100" y="8096250"/>
          <p14:tracePt t="103340" x="4210050" y="8096250"/>
          <p14:tracePt t="103349" x="4095750" y="7981950"/>
          <p14:tracePt t="103369" x="4038600" y="7905750"/>
          <p14:tracePt t="103383" x="3981450" y="7848600"/>
          <p14:tracePt t="103401" x="3943350" y="7791450"/>
          <p14:tracePt t="103435" x="3924300" y="7791450"/>
          <p14:tracePt t="103829" x="3924300" y="7772400"/>
          <p14:tracePt t="103949" x="3924300" y="7753350"/>
          <p14:tracePt t="103967" x="3867150" y="7753350"/>
          <p14:tracePt t="103967" x="3810000" y="7753350"/>
          <p14:tracePt t="103984" x="3790950" y="7753350"/>
          <p14:tracePt t="104000" x="3733800" y="7734300"/>
          <p14:tracePt t="104052" x="3733800" y="7715250"/>
          <p14:tracePt t="104060" x="3714750" y="7715250"/>
          <p14:tracePt t="104066" x="3695700" y="7715250"/>
          <p14:tracePt t="104083" x="3676650" y="7696200"/>
          <p14:tracePt t="104317" x="3638550" y="7696200"/>
          <p14:tracePt t="104325" x="3581400" y="7677150"/>
          <p14:tracePt t="104334" x="3505200" y="7658100"/>
          <p14:tracePt t="104350" x="3467100" y="7620000"/>
          <p14:tracePt t="104367" x="3448050" y="7600950"/>
          <p14:tracePt t="104384" x="3429000" y="7581900"/>
          <p14:tracePt t="104400" x="3390900" y="7562850"/>
          <p14:tracePt t="104417" x="3371850" y="7524750"/>
          <p14:tracePt t="104434" x="3295650" y="7486650"/>
          <p14:tracePt t="104450" x="3276600" y="7486650"/>
          <p14:tracePt t="104467" x="3238500" y="7467600"/>
          <p14:tracePt t="104483" x="3181350" y="7448550"/>
          <p14:tracePt t="104500" x="3124200" y="7448550"/>
          <p14:tracePt t="104517" x="3067050" y="7429500"/>
          <p14:tracePt t="104534" x="3048000" y="7429500"/>
          <p14:tracePt t="105589" x="3067050" y="7429500"/>
          <p14:tracePt t="105603" x="3105150" y="7410450"/>
          <p14:tracePt t="105637" x="3124200" y="7410450"/>
          <p14:tracePt t="105972" x="3143250" y="7410450"/>
          <p14:tracePt t="105977" x="3162300" y="7372350"/>
          <p14:tracePt t="106029" x="3200400" y="7372350"/>
          <p14:tracePt t="106051" x="3219450" y="7372350"/>
          <p14:tracePt t="106069" x="3238500" y="7353300"/>
          <p14:tracePt t="106133" x="3276600" y="7334250"/>
          <p14:tracePt t="106140" x="3276600" y="7296150"/>
          <p14:tracePt t="106150" x="3295650" y="7239000"/>
          <p14:tracePt t="106167" x="3295650" y="7219950"/>
          <p14:tracePt t="106308" x="3333750" y="7181850"/>
          <p14:tracePt t="106365" x="3352800" y="7181850"/>
          <p14:tracePt t="106372" x="3352800" y="7162800"/>
          <p14:tracePt t="106421" x="3371850" y="7162800"/>
          <p14:tracePt t="106452" x="3409950" y="7162800"/>
          <p14:tracePt t="106469" x="3429000" y="7162800"/>
          <p14:tracePt t="106501" x="3467100" y="7143750"/>
          <p14:tracePt t="106557" x="3486150" y="7143750"/>
          <p14:tracePt t="106567" x="3505200" y="7143750"/>
          <p14:tracePt t="106583" x="3524250" y="7143750"/>
          <p14:tracePt t="106600" x="3543300" y="7143750"/>
          <p14:tracePt t="106701" x="3581400" y="7143750"/>
          <p14:tracePt t="106703" x="3619500" y="7143750"/>
          <p14:tracePt t="106715" x="3657600" y="7124700"/>
          <p14:tracePt t="106733" x="3695700" y="7124700"/>
          <p14:tracePt t="106750" x="3733800" y="7124700"/>
          <p14:tracePt t="106861" x="3752850" y="7124700"/>
          <p14:tracePt t="107021" x="3695700" y="7124700"/>
          <p14:tracePt t="107029" x="3657600" y="7124700"/>
          <p14:tracePt t="107033" x="3581400" y="7124700"/>
          <p14:tracePt t="107051" x="3543300" y="7124700"/>
          <p14:tracePt t="107067" x="3486150" y="7124700"/>
          <p14:tracePt t="107084" x="3467100" y="7124700"/>
          <p14:tracePt t="107100" x="3448050" y="7124700"/>
          <p14:tracePt t="107157" x="3429000" y="7124700"/>
          <p14:tracePt t="107165" x="3409950" y="7124700"/>
          <p14:tracePt t="107183" x="3371850" y="7124700"/>
          <p14:tracePt t="107199" x="3352800" y="7124700"/>
          <p14:tracePt t="107216" x="3333750" y="7124700"/>
          <p14:tracePt t="107233" x="3314700" y="7124700"/>
          <p14:tracePt t="107250" x="3295650" y="7162800"/>
          <p14:tracePt t="107267" x="3276600" y="7162800"/>
          <p14:tracePt t="107283" x="3238500" y="7181850"/>
          <p14:tracePt t="107421" x="3276600" y="7181850"/>
          <p14:tracePt t="107421" x="3295650" y="7181850"/>
          <p14:tracePt t="107436" x="3314700" y="7181850"/>
          <p14:tracePt t="107453" x="3333750" y="7181850"/>
          <p14:tracePt t="107453" x="3352800" y="7181850"/>
          <p14:tracePt t="107469" x="3390900" y="7162800"/>
          <p14:tracePt t="107501" x="3409950" y="7162800"/>
          <p14:tracePt t="107517" x="3429000" y="7162800"/>
          <p14:tracePt t="107517" x="3467100" y="7162800"/>
          <p14:tracePt t="107533" x="3505200" y="7162800"/>
          <p14:tracePt t="107550" x="3543300" y="7143750"/>
          <p14:tracePt t="107567" x="3600450" y="7143750"/>
          <p14:tracePt t="107605" x="3638550" y="7124700"/>
          <p14:tracePt t="108037" x="3619500" y="7105650"/>
          <p14:tracePt t="108052" x="3581400" y="7105650"/>
          <p14:tracePt t="108109" x="3562350" y="7105650"/>
          <p14:tracePt t="108117" x="3524250" y="7105650"/>
          <p14:tracePt t="108117" x="3505200" y="7105650"/>
          <p14:tracePt t="108134" x="3486150" y="7105650"/>
          <p14:tracePt t="108150" x="3467100" y="7105650"/>
          <p14:tracePt t="108429" x="3448050" y="7105650"/>
          <p14:tracePt t="108437" x="3371850" y="7105650"/>
          <p14:tracePt t="108449" x="3352800" y="7105650"/>
          <p14:tracePt t="108466" x="3333750" y="7105650"/>
          <p14:tracePt t="108773" x="3314700" y="7162800"/>
          <p14:tracePt t="108781" x="3543300" y="7467600"/>
          <p14:tracePt t="108800" x="3657600" y="7562850"/>
          <p14:tracePt t="108816" x="3657600" y="7581900"/>
          <p14:tracePt t="108854" x="3657600" y="7600950"/>
          <p14:tracePt t="108865" x="3619500" y="7620000"/>
          <p14:tracePt t="108869" x="3581400" y="7620000"/>
          <p14:tracePt t="108883" x="3524250" y="7620000"/>
          <p14:tracePt t="108900" x="3467100" y="7620000"/>
          <p14:tracePt t="108941" x="3467100" y="7639050"/>
          <p14:tracePt t="108946" x="3448050" y="7639050"/>
          <p14:tracePt t="108949" x="3448050" y="7696200"/>
          <p14:tracePt t="108966" x="3448050" y="7734300"/>
          <p14:tracePt t="108983" x="3562350" y="7772400"/>
          <p14:tracePt t="108999" x="3867150" y="7772400"/>
          <p14:tracePt t="109016" x="4210050" y="7772400"/>
          <p14:tracePt t="109033" x="4514850" y="7772400"/>
          <p14:tracePt t="109050" x="4648200" y="7772400"/>
          <p14:tracePt t="109066" x="4743450" y="7772400"/>
          <p14:tracePt t="109083" x="4762500" y="7772400"/>
          <p14:tracePt t="109197" x="4743450" y="7772400"/>
          <p14:tracePt t="109205" x="4495800" y="7810500"/>
          <p14:tracePt t="109216" x="4114800" y="7829550"/>
          <p14:tracePt t="109234" x="3790950" y="7867650"/>
          <p14:tracePt t="109249" x="3505200" y="7924800"/>
          <p14:tracePt t="109266" x="3143250" y="8001000"/>
          <p14:tracePt t="109283" x="2990850" y="8020050"/>
          <p14:tracePt t="109299" x="2933700" y="8020050"/>
          <p14:tracePt t="109422" x="2914650" y="8020050"/>
          <p14:tracePt t="109437" x="2857500" y="8039100"/>
          <p14:tracePt t="109451" x="2838450" y="8039100"/>
          <p14:tracePt t="109483" x="2781300" y="8039100"/>
          <p14:tracePt t="109483" x="2762250" y="8039100"/>
          <p14:tracePt t="109500" x="2743200" y="8039100"/>
          <p14:tracePt t="109518" x="2705100" y="8039100"/>
          <p14:tracePt t="109518" x="2705100" y="8020050"/>
          <p14:tracePt t="109566" x="2686050" y="8001000"/>
          <p14:tracePt t="109566" x="2667000" y="7981950"/>
          <p14:tracePt t="109575" x="2628900" y="7943850"/>
          <p14:tracePt t="109583" x="2533650" y="7829550"/>
          <p14:tracePt t="109600" x="2381250" y="7620000"/>
          <p14:tracePt t="109617" x="2266950" y="7486650"/>
          <p14:tracePt t="109633" x="2152650" y="7334250"/>
          <p14:tracePt t="109650" x="2019300" y="7219950"/>
          <p14:tracePt t="109666" x="1943100" y="7086600"/>
          <p14:tracePt t="109683" x="1771650" y="6953250"/>
          <p14:tracePt t="109699" x="1657350" y="6800850"/>
          <p14:tracePt t="109716" x="1543050" y="6686550"/>
          <p14:tracePt t="110095" x="1562100" y="6686550"/>
          <p14:tracePt t="110103" x="1714500" y="6800850"/>
          <p14:tracePt t="110116" x="1924050" y="7010400"/>
          <p14:tracePt t="110133" x="2152650" y="7181850"/>
          <p14:tracePt t="110149" x="2266950" y="7258050"/>
          <p14:tracePt t="110398" x="2228850" y="7258050"/>
          <p14:tracePt t="110400" x="2190750" y="7258050"/>
          <p14:tracePt t="110416" x="2133600" y="7277100"/>
          <p14:tracePt t="110433" x="2057400" y="7277100"/>
          <p14:tracePt t="110450" x="1981200" y="7315200"/>
          <p14:tracePt t="110466" x="1866900" y="7334250"/>
          <p14:tracePt t="110483" x="1790700" y="7334250"/>
          <p14:tracePt t="110500" x="1733550" y="7334250"/>
          <p14:tracePt t="110517" x="1676400" y="7353300"/>
          <p14:tracePt t="110573" x="1657350" y="7353300"/>
          <p14:tracePt t="110581" x="1428750" y="7353300"/>
          <p14:tracePt t="110600" x="1333500" y="7353300"/>
          <p14:tracePt t="110616" x="1295400" y="7353300"/>
          <p14:tracePt t="110633" x="1295400" y="7372350"/>
          <p14:tracePt t="110701" x="1257300" y="7372350"/>
          <p14:tracePt t="110757" x="1219200" y="7391400"/>
          <p14:tracePt t="110763" x="1200150" y="7448550"/>
          <p14:tracePt t="110766" x="1123950" y="7620000"/>
          <p14:tracePt t="110783" x="1104900" y="7791450"/>
          <p14:tracePt t="110799" x="1104900" y="7829550"/>
          <p14:tracePt t="110816" x="1104900" y="7848600"/>
          <p14:tracePt t="110869" x="1104900" y="7867650"/>
          <p14:tracePt t="110886" x="1123950" y="7867650"/>
          <p14:tracePt t="110886" x="1143000" y="7867650"/>
          <p14:tracePt t="110902" x="1162050" y="7867650"/>
          <p14:tracePt t="110917" x="1181100" y="7867650"/>
          <p14:tracePt t="110933" x="1219200" y="7867650"/>
          <p14:tracePt t="110950" x="1238250" y="7867650"/>
          <p14:tracePt t="110973" x="1257300" y="7867650"/>
          <p14:tracePt t="110981" x="1333500" y="7867650"/>
          <p14:tracePt t="110999" x="1466850" y="7829550"/>
          <p14:tracePt t="111016" x="1638300" y="7734300"/>
          <p14:tracePt t="111033" x="1809750" y="7658100"/>
          <p14:tracePt t="111049" x="1905000" y="7639050"/>
          <p14:tracePt t="111066" x="1962150" y="7620000"/>
          <p14:tracePt t="111083" x="2076450" y="7620000"/>
          <p14:tracePt t="111100" x="2171700" y="7620000"/>
          <p14:tracePt t="111116" x="2266950" y="7600950"/>
          <p14:tracePt t="111133" x="2324100" y="7600950"/>
          <p14:tracePt t="111189" x="2362200" y="7600950"/>
          <p14:tracePt t="111191" x="2400300" y="7581900"/>
          <p14:tracePt t="111199" x="2438400" y="7562850"/>
          <p14:tracePt t="111237" x="2457450" y="7562850"/>
          <p14:tracePt t="111325" x="2514600" y="7524750"/>
          <p14:tracePt t="111333" x="2628900" y="7429500"/>
          <p14:tracePt t="111341" x="2724150" y="7429500"/>
          <p14:tracePt t="111350" x="3028950" y="7315200"/>
          <p14:tracePt t="111368" x="3124200" y="7277100"/>
          <p14:tracePt t="111383" x="3181350" y="7277100"/>
          <p14:tracePt t="111400" x="3295650" y="7277100"/>
          <p14:tracePt t="111416" x="3467100" y="7277100"/>
          <p14:tracePt t="111433" x="3657600" y="7277100"/>
          <p14:tracePt t="111449" x="3752850" y="7277100"/>
          <p14:tracePt t="111465" x="3790950" y="7277100"/>
          <p14:tracePt t="111772" x="3714750" y="7277100"/>
          <p14:tracePt t="111782" x="3219450" y="7219950"/>
          <p14:tracePt t="111799" x="2838450" y="7143750"/>
          <p14:tracePt t="111817" x="2476500" y="7086600"/>
          <p14:tracePt t="111833" x="2209800" y="7086600"/>
          <p14:tracePt t="111849" x="2057400" y="7086600"/>
          <p14:tracePt t="111866" x="1905000" y="7086600"/>
          <p14:tracePt t="111882" x="1790700" y="7124700"/>
          <p14:tracePt t="111900" x="1581150" y="7200900"/>
          <p14:tracePt t="111916" x="1409700" y="7219950"/>
          <p14:tracePt t="111933" x="952500" y="7067550"/>
          <p14:tracePt t="111949" x="762000" y="6934200"/>
          <p14:tracePt t="111967" x="742950" y="6896100"/>
          <p14:tracePt t="112286" x="704850" y="6877050"/>
          <p14:tracePt t="112301" x="666750" y="6915150"/>
          <p14:tracePt t="112310" x="666750" y="6991350"/>
          <p14:tracePt t="112317" x="666750" y="7181850"/>
          <p14:tracePt t="112333" x="666750" y="7315200"/>
          <p14:tracePt t="112350" x="742950" y="7562850"/>
          <p14:tracePt t="112366" x="762000" y="7600950"/>
          <p14:tracePt t="112383" x="781050" y="7620000"/>
          <p14:tracePt t="112430" x="800100" y="7620000"/>
          <p14:tracePt t="112438" x="819150" y="7639050"/>
          <p14:tracePt t="112450" x="838200" y="7639050"/>
          <p14:tracePt t="112466" x="857250" y="7658100"/>
          <p14:tracePt t="112766" x="895350" y="7715250"/>
          <p14:tracePt t="112774" x="1123950" y="7981950"/>
          <p14:tracePt t="112782" x="1485900" y="8248650"/>
          <p14:tracePt t="112800" x="1828800" y="8496300"/>
          <p14:tracePt t="112816" x="2133600" y="8705850"/>
          <p14:tracePt t="112833" x="2362200" y="8782050"/>
          <p14:tracePt t="112849" x="2457450" y="8801100"/>
          <p14:tracePt t="112866" x="2495550" y="8801100"/>
          <p14:tracePt t="112882" x="2552700" y="8743950"/>
          <p14:tracePt t="112899" x="2628900" y="8572500"/>
          <p14:tracePt t="112916" x="2705100" y="8401050"/>
          <p14:tracePt t="112933" x="2724150" y="8382000"/>
          <p14:tracePt t="112949" x="2743200" y="8362950"/>
          <p14:tracePt t="113078" x="2762250" y="8343900"/>
          <p14:tracePt t="113222" x="2800350" y="8248650"/>
          <p14:tracePt t="113230" x="2876550" y="8020050"/>
          <p14:tracePt t="113249" x="2895600" y="7981950"/>
          <p14:tracePt t="114046" x="2895600" y="7962900"/>
          <p14:tracePt t="114054" x="2914650" y="7962900"/>
          <p14:tracePt t="114773" x="2838450" y="7962900"/>
          <p14:tracePt t="114782" x="2533650" y="7962900"/>
          <p14:tracePt t="114798" x="2324100" y="7962900"/>
          <p14:tracePt t="114815" x="2114550" y="7962900"/>
          <p14:tracePt t="114832" x="2057400" y="7962900"/>
          <p14:tracePt t="114849" x="1981200" y="7962900"/>
          <p14:tracePt t="114866" x="1943100" y="7962900"/>
          <p14:tracePt t="114882" x="1866900" y="7981950"/>
          <p14:tracePt t="114900" x="1790700" y="8020050"/>
          <p14:tracePt t="114915" x="1695450" y="8058150"/>
          <p14:tracePt t="114933" x="1600200" y="8115300"/>
          <p14:tracePt t="114949" x="1562100" y="8134350"/>
          <p14:tracePt t="114966" x="1504950" y="8153400"/>
          <p14:tracePt t="114983" x="1485900" y="8153400"/>
          <p14:tracePt t="115000" x="1428750" y="8153400"/>
          <p14:tracePt t="115015" x="1314450" y="8039100"/>
          <p14:tracePt t="115032" x="1219200" y="7943850"/>
          <p14:tracePt t="115049" x="1162050" y="7886700"/>
          <p14:tracePt t="115066" x="1104900" y="7848600"/>
          <p14:tracePt t="115695" x="1200150" y="7905750"/>
          <p14:tracePt t="115703" x="1543050" y="8058150"/>
          <p14:tracePt t="115715" x="2114550" y="8267700"/>
          <p14:tracePt t="115732" x="2857500" y="8420100"/>
          <p14:tracePt t="115749" x="3676650" y="8572500"/>
          <p14:tracePt t="115766" x="3981450" y="8591550"/>
          <p14:tracePt t="115782" x="4019550" y="8610600"/>
          <p14:tracePt t="116181" x="3981450" y="8629650"/>
          <p14:tracePt t="116190" x="3829050" y="8648700"/>
          <p14:tracePt t="116199" x="3695700" y="8667750"/>
          <p14:tracePt t="116216" x="3600450" y="8686800"/>
          <p14:tracePt t="116233" x="3524250" y="8686800"/>
          <p14:tracePt t="116250" x="3390900" y="8667750"/>
          <p14:tracePt t="116266" x="3162300" y="8458200"/>
          <p14:tracePt t="116282" x="2800350" y="8172450"/>
          <p14:tracePt t="116299" x="2400300" y="7886700"/>
          <p14:tracePt t="116315" x="1981200" y="7581900"/>
          <p14:tracePt t="116332" x="1619250" y="7353300"/>
          <p14:tracePt t="116349" x="1352550" y="7219950"/>
          <p14:tracePt t="116366" x="1333500" y="7200900"/>
          <p14:tracePt t="116558" x="1314450" y="7200900"/>
          <p14:tracePt t="116567" x="1238250" y="7239000"/>
          <p14:tracePt t="116583" x="1200150" y="7258050"/>
          <p14:tracePt t="116599" x="1181100" y="7277100"/>
          <p14:tracePt t="116615" x="1162050" y="7315200"/>
          <p14:tracePt t="116632" x="1143000" y="7315200"/>
          <p14:tracePt t="116649" x="1104900" y="7353300"/>
          <p14:tracePt t="116666" x="1066800" y="7391400"/>
          <p14:tracePt t="116682" x="1047750" y="7391400"/>
          <p14:tracePt t="116699" x="990600" y="7429500"/>
          <p14:tracePt t="116716" x="971550" y="7486650"/>
          <p14:tracePt t="116732" x="952500" y="7543800"/>
          <p14:tracePt t="116750" x="857250" y="7791450"/>
          <p14:tracePt t="116766" x="762000" y="8343900"/>
          <p14:tracePt t="116782" x="762000" y="8839200"/>
          <p14:tracePt t="116800" x="762000" y="9124950"/>
          <p14:tracePt t="117031" x="762000" y="9105900"/>
          <p14:tracePt t="117033" x="762000" y="9067800"/>
          <p14:tracePt t="117049" x="762000" y="8991600"/>
          <p14:tracePt t="117067" x="762000" y="8934450"/>
          <p14:tracePt t="117082" x="762000" y="8839200"/>
          <p14:tracePt t="117100" x="781050" y="8724900"/>
          <p14:tracePt t="117116" x="800100" y="8648700"/>
          <p14:tracePt t="117132" x="800100" y="8591550"/>
          <p14:tracePt t="117148" x="819150" y="8496300"/>
          <p14:tracePt t="117166" x="819150" y="8439150"/>
          <p14:tracePt t="117181" x="819150" y="8420100"/>
          <p14:tracePt t="117200" x="819150" y="8401050"/>
          <p14:tracePt t="117671" x="819150" y="8382000"/>
          <p14:tracePt t="117682" x="914400" y="8286750"/>
          <p14:tracePt t="117698" x="1066800" y="8134350"/>
          <p14:tracePt t="117699" x="1238250" y="7943850"/>
          <p14:tracePt t="117715" x="1314450" y="7829550"/>
          <p14:tracePt t="117732" x="1352550" y="7791450"/>
          <p14:tracePt t="117749" x="1390650" y="7753350"/>
          <p14:tracePt t="117749" x="1390650" y="7734300"/>
          <p14:tracePt t="117782" x="1390650" y="7715250"/>
          <p14:tracePt t="117919" x="1428750" y="7715250"/>
          <p14:tracePt t="117923" x="1447800" y="7734300"/>
          <p14:tracePt t="117932" x="1504950" y="7810500"/>
          <p14:tracePt t="117948" x="1543050" y="7829550"/>
          <p14:tracePt t="117966" x="1562100" y="7848600"/>
          <p14:tracePt t="117982" x="1600200" y="7886700"/>
          <p14:tracePt t="117999" x="1657350" y="7962900"/>
          <p14:tracePt t="118015" x="1733550" y="8058150"/>
          <p14:tracePt t="118032" x="1828800" y="8210550"/>
          <p14:tracePt t="118049" x="1962150" y="8343900"/>
          <p14:tracePt t="118066" x="2038350" y="8477250"/>
          <p14:tracePt t="118082" x="2133600" y="8610600"/>
          <p14:tracePt t="118100" x="2171700" y="8648700"/>
          <p14:tracePt t="118115" x="2190750" y="8686800"/>
          <p14:tracePt t="118132" x="2228850" y="8724900"/>
          <p14:tracePt t="118175" x="2247900" y="8743950"/>
          <p14:tracePt t="118247" x="2266950" y="8743950"/>
          <p14:tracePt t="118253" x="2266950" y="8629650"/>
          <p14:tracePt t="118265" x="2286000" y="8496300"/>
          <p14:tracePt t="118282" x="2324100" y="8420100"/>
          <p14:tracePt t="118623" x="2362200" y="8382000"/>
          <p14:tracePt t="118632" x="2438400" y="8343900"/>
          <p14:tracePt t="118710" x="2495550" y="8343900"/>
          <p14:tracePt t="118714" x="2514600" y="8343900"/>
          <p14:tracePt t="118731" x="2590800" y="8343900"/>
          <p14:tracePt t="118749" x="2667000" y="8324850"/>
          <p14:tracePt t="118766" x="2781300" y="8267700"/>
          <p14:tracePt t="118782" x="2895600" y="8267700"/>
          <p14:tracePt t="118799" x="3028950" y="8267700"/>
          <p14:tracePt t="118815" x="3333750" y="8591550"/>
          <p14:tracePt t="118832" x="3752850" y="8934450"/>
          <p14:tracePt t="118849" x="4095750" y="9124950"/>
          <p14:tracePt t="118866" x="4267200" y="9124950"/>
          <p14:tracePt t="118882" x="4305300" y="9124950"/>
          <p14:tracePt t="118898" x="4362450" y="9105900"/>
          <p14:tracePt t="118915" x="4457700" y="8858250"/>
          <p14:tracePt t="118932" x="4552950" y="8743950"/>
          <p14:tracePt t="119039" x="4572000" y="8743950"/>
          <p14:tracePt t="119046" x="4667250" y="8763000"/>
          <p14:tracePt t="119065" x="4648200" y="8820150"/>
          <p14:tracePt t="119082" x="4400550" y="8915400"/>
          <p14:tracePt t="119099" x="3943350" y="9086850"/>
          <p14:tracePt t="119115" x="3219450" y="9124950"/>
          <p14:tracePt t="119133" x="2762250" y="9124950"/>
          <p14:tracePt t="119149" x="2362200" y="9124950"/>
          <p14:tracePt t="119165" x="2305050" y="9124950"/>
          <p14:tracePt t="119182" x="2286000" y="9124950"/>
          <p14:tracePt t="119199" x="2133600" y="9086850"/>
          <p14:tracePt t="119216" x="1885950" y="8934450"/>
          <p14:tracePt t="119232" x="1562100" y="8705850"/>
          <p14:tracePt t="119249" x="1200150" y="8591550"/>
          <p14:tracePt t="119266" x="838200" y="8572500"/>
          <p14:tracePt t="119282" x="495300" y="8572500"/>
          <p14:tracePt t="119299" x="247650" y="8591550"/>
          <p14:tracePt t="119316" x="76200" y="8667750"/>
          <p14:tracePt t="119332" x="19050" y="8686800"/>
          <p14:tracePt t="119349" x="0" y="8686800"/>
          <p14:tracePt t="119536" x="0" y="8629650"/>
          <p14:tracePt t="119540" x="0" y="8572500"/>
          <p14:tracePt t="119548" x="0" y="8496300"/>
          <p14:tracePt t="119566" x="0" y="8477250"/>
          <p14:tracePt t="119631" x="38100" y="8477250"/>
          <p14:tracePt t="119631" x="95250" y="8496300"/>
          <p14:tracePt t="119639" x="209550" y="8515350"/>
          <p14:tracePt t="119648" x="323850" y="8515350"/>
          <p14:tracePt t="119665" x="419100" y="8515350"/>
          <p14:tracePt t="119682" x="495300" y="8439150"/>
          <p14:tracePt t="119698" x="571500" y="8401050"/>
          <p14:tracePt t="119715" x="647700" y="8362950"/>
          <p14:tracePt t="120063" x="666750" y="8362950"/>
          <p14:tracePt t="120068" x="685800" y="8362950"/>
          <p14:tracePt t="120239" x="742950" y="8362950"/>
          <p14:tracePt t="120247" x="990600" y="8362950"/>
          <p14:tracePt t="120265" x="1104900" y="8362950"/>
          <p14:tracePt t="120281" x="1123950" y="8362950"/>
          <p14:tracePt t="120335" x="1143000" y="8362950"/>
          <p14:tracePt t="120351" x="1162050" y="8362950"/>
          <p14:tracePt t="120359" x="1200150" y="8362950"/>
          <p14:tracePt t="120365" x="1219200" y="8362950"/>
          <p14:tracePt t="120382" x="1295400" y="8343900"/>
          <p14:tracePt t="120399" x="1371600" y="8324850"/>
          <p14:tracePt t="120415" x="1447800" y="8305800"/>
          <p14:tracePt t="120431" x="1562100" y="8267700"/>
          <p14:tracePt t="120449" x="1714500" y="8172450"/>
          <p14:tracePt t="120465" x="1885950" y="8077200"/>
          <p14:tracePt t="120482" x="1981200" y="8001000"/>
          <p14:tracePt t="120498" x="2019300" y="7981950"/>
          <p14:tracePt t="120535" x="2038350" y="7962900"/>
          <p14:tracePt t="120543" x="2057400" y="7962900"/>
          <p14:tracePt t="120551" x="2133600" y="7962900"/>
          <p14:tracePt t="120565" x="2286000" y="7962900"/>
          <p14:tracePt t="120582" x="2476500" y="7943850"/>
          <p14:tracePt t="120598" x="2914650" y="7943850"/>
          <p14:tracePt t="120615" x="3333750" y="8153400"/>
          <p14:tracePt t="120633" x="3790950" y="8362950"/>
          <p14:tracePt t="120649" x="4229100" y="8553450"/>
          <p14:tracePt t="120665" x="4572000" y="8686800"/>
          <p14:tracePt t="120681" x="4724400" y="8724900"/>
          <p14:tracePt t="120719" x="4743450" y="8724900"/>
          <p14:tracePt t="120967" x="4705350" y="8743950"/>
          <p14:tracePt t="120975" x="4572000" y="8743950"/>
          <p14:tracePt t="120983" x="4400550" y="8743950"/>
          <p14:tracePt t="120983" x="4362450" y="8743950"/>
          <p14:tracePt t="121014" x="4343400" y="8743950"/>
          <p14:tracePt t="121015" x="4324350" y="8743950"/>
          <p14:tracePt t="121031" x="4286250" y="8705850"/>
          <p14:tracePt t="121048" x="4229100" y="8629650"/>
          <p14:tracePt t="121065" x="4171950" y="8591550"/>
          <p14:tracePt t="121082" x="4133850" y="8553450"/>
          <p14:tracePt t="121099" x="4114800" y="8553450"/>
          <p14:tracePt t="121114" x="4057650" y="8553450"/>
          <p14:tracePt t="121131" x="3962400" y="8553450"/>
          <p14:tracePt t="121147" x="3867150" y="8553450"/>
          <p14:tracePt t="121164" x="3771900" y="8553450"/>
          <p14:tracePt t="121181" x="3657600" y="8553450"/>
          <p14:tracePt t="121198" x="3486150" y="8553450"/>
          <p14:tracePt t="121215" x="3257550" y="8553450"/>
          <p14:tracePt t="121231" x="3124200" y="8591550"/>
          <p14:tracePt t="121249" x="3009900" y="8610600"/>
          <p14:tracePt t="121265" x="2971800" y="8610600"/>
          <p14:tracePt t="121281" x="2952750" y="8629650"/>
          <p14:tracePt t="121298" x="2914650" y="8648700"/>
          <p14:tracePt t="121315" x="2876550" y="8648700"/>
          <p14:tracePt t="121520" x="2838450" y="8629650"/>
          <p14:tracePt t="121521" x="2781300" y="8610600"/>
          <p14:tracePt t="121532" x="2705100" y="8553450"/>
          <p14:tracePt t="121549" x="2552700" y="8439150"/>
          <p14:tracePt t="121564" x="2286000" y="8305800"/>
          <p14:tracePt t="121581" x="2095500" y="8229600"/>
          <p14:tracePt t="121598" x="1733550" y="8020050"/>
          <p14:tracePt t="121615" x="1619250" y="7981950"/>
          <p14:tracePt t="122607" x="1600200" y="7981950"/>
          <p14:tracePt t="122615" x="1562100" y="7981950"/>
          <p14:tracePt t="122615" x="1562100" y="8001000"/>
          <p14:tracePt t="122632" x="1562100" y="8020050"/>
          <p14:tracePt t="122792" x="1524000" y="8039100"/>
          <p14:tracePt t="122800" x="1504950" y="8153400"/>
          <p14:tracePt t="122814" x="1428750" y="8420100"/>
          <p14:tracePt t="122832" x="1390650" y="8629650"/>
          <p14:tracePt t="122849" x="1352550" y="8820150"/>
          <p14:tracePt t="122865" x="1352550" y="8896350"/>
          <p14:tracePt t="123063" x="1352550" y="8953500"/>
          <p14:tracePt t="123063" x="1352550" y="8991600"/>
          <p14:tracePt t="123135" x="1352550" y="9010650"/>
          <p14:tracePt t="123137" x="1352550" y="9067800"/>
          <p14:tracePt t="123147" x="1352550" y="9124950"/>
          <p14:tracePt t="123164" x="1371600" y="9124950"/>
          <p14:tracePt t="123200" x="1390650" y="9124950"/>
          <p14:tracePt t="123551" x="1409700" y="9124950"/>
          <p14:tracePt t="123567" x="1447800" y="9124950"/>
          <p14:tracePt t="124079" x="1562100" y="9124950"/>
          <p14:tracePt t="124087" x="1809750" y="9029700"/>
          <p14:tracePt t="124097" x="1981200" y="8953500"/>
          <p14:tracePt t="124115" x="2000250" y="8934450"/>
          <p14:tracePt t="124131" x="2019300" y="8915400"/>
          <p14:tracePt t="124351" x="2057400" y="8915400"/>
          <p14:tracePt t="124351" x="2152650" y="8915400"/>
          <p14:tracePt t="124368" x="2305050" y="8877300"/>
          <p14:tracePt t="124376" x="2495550" y="8839200"/>
          <p14:tracePt t="124384" x="2876550" y="8763000"/>
          <p14:tracePt t="124398" x="3562350" y="8724900"/>
          <p14:tracePt t="124415" x="3771900" y="8724900"/>
          <p14:tracePt t="124431" x="4362450" y="8724900"/>
          <p14:tracePt t="124448" x="4667250" y="8782050"/>
          <p14:tracePt t="124465" x="4800600" y="8782050"/>
          <p14:tracePt t="124481" x="4857750" y="8801100"/>
          <p14:tracePt t="124584" x="4895850" y="8820150"/>
          <p14:tracePt t="124589" x="4914900" y="8839200"/>
          <p14:tracePt t="124597" x="4953000" y="8877300"/>
          <p14:tracePt t="124615" x="4972050" y="8896350"/>
          <p14:tracePt t="124904" x="4972050" y="8915400"/>
          <p14:tracePt t="124912" x="4857750" y="8934450"/>
          <p14:tracePt t="124931" x="4781550" y="8953500"/>
          <p14:tracePt t="124949" x="4743450" y="8991600"/>
          <p14:tracePt t="124983" x="4724400" y="8991600"/>
          <p14:tracePt t="125191" x="4705350" y="8991600"/>
          <p14:tracePt t="125208" x="4686300" y="8991600"/>
          <p14:tracePt t="125208" x="4629150" y="8991600"/>
          <p14:tracePt t="125216" x="4591050" y="8991600"/>
          <p14:tracePt t="125231" x="4362450" y="9124950"/>
          <p14:tracePt t="125249" x="4210050" y="9124950"/>
          <p14:tracePt t="125265" x="4152900" y="9124950"/>
          <p14:tracePt t="125282" x="4095750" y="9124950"/>
          <p14:tracePt t="125298" x="4019550" y="9124950"/>
          <p14:tracePt t="125315" x="3905250" y="9124950"/>
          <p14:tracePt t="125331" x="3676650" y="9124950"/>
          <p14:tracePt t="125348" x="3467100" y="9124950"/>
          <p14:tracePt t="125364" x="3200400" y="9124950"/>
          <p14:tracePt t="125382" x="3105150" y="9124950"/>
          <p14:tracePt t="125398" x="3067050" y="9124950"/>
          <p14:tracePt t="125504" x="3028950" y="9124950"/>
          <p14:tracePt t="125514" x="2971800" y="9124950"/>
          <p14:tracePt t="125560" x="2952750" y="9124950"/>
          <p14:tracePt t="125911" x="2819400" y="9124950"/>
          <p14:tracePt t="125912" x="2038350" y="9124950"/>
          <p14:tracePt t="125931" x="1390650" y="9124950"/>
          <p14:tracePt t="125948" x="876300" y="9105900"/>
          <p14:tracePt t="125964" x="590550" y="9105900"/>
          <p14:tracePt t="125981" x="476250" y="9105900"/>
          <p14:tracePt t="125997" x="457200" y="9105900"/>
          <p14:tracePt t="126014" x="438150" y="9105900"/>
          <p14:tracePt t="126031" x="342900" y="9105900"/>
          <p14:tracePt t="126047" x="228600" y="9105900"/>
          <p14:tracePt t="126064" x="171450" y="9105900"/>
          <p14:tracePt t="126266" x="190500" y="9048750"/>
          <p14:tracePt t="126280" x="190500" y="8991600"/>
          <p14:tracePt t="126281" x="285750" y="8782050"/>
          <p14:tracePt t="126298" x="457200" y="8401050"/>
          <p14:tracePt t="126315" x="933450" y="7696200"/>
          <p14:tracePt t="126330" x="1714500" y="6705600"/>
          <p14:tracePt t="126348" x="2667000" y="5619750"/>
          <p14:tracePt t="126364" x="3752850" y="4552950"/>
          <p14:tracePt t="126381" x="4552950" y="3943350"/>
          <p14:tracePt t="126397" x="5467350" y="3448050"/>
          <p14:tracePt t="126415" x="6000750" y="3295650"/>
          <p14:tracePt t="126431" x="6057900" y="3276600"/>
          <p14:tracePt t="126532" x="6057900" y="3238500"/>
          <p14:tracePt t="126536" x="6057900" y="3200400"/>
          <p14:tracePt t="126547" x="5943600" y="3105150"/>
          <p14:tracePt t="126600" x="5924550" y="3105150"/>
          <p14:tracePt t="126602" x="5924550" y="3086100"/>
          <p14:tracePt t="126613" x="5924550" y="3048000"/>
          <p14:tracePt t="126631" x="5886450" y="2971800"/>
          <p14:tracePt t="126648" x="5791200" y="2971800"/>
          <p14:tracePt t="126664" x="5619750" y="2971800"/>
          <p14:tracePt t="126681" x="5391150" y="2971800"/>
          <p14:tracePt t="126697" x="5162550" y="3048000"/>
          <p14:tracePt t="126714" x="4953000" y="3086100"/>
          <p14:tracePt t="126731" x="4838700" y="3105150"/>
          <p14:tracePt t="126749" x="4762500" y="3124200"/>
          <p14:tracePt t="126764" x="4705350" y="3124200"/>
          <p14:tracePt t="126781" x="4667250" y="3124200"/>
          <p14:tracePt t="126798" x="4667250" y="2952750"/>
          <p14:tracePt t="126815" x="4724400" y="2628900"/>
          <p14:tracePt t="126830" x="4781550" y="2266950"/>
          <p14:tracePt t="126830" x="4800600" y="2095500"/>
          <p14:tracePt t="126848" x="4800600" y="1866900"/>
          <p14:tracePt t="126864" x="4781550" y="1657350"/>
          <p14:tracePt t="126881" x="4610100" y="1504950"/>
          <p14:tracePt t="126897" x="4438650" y="1447800"/>
          <p14:tracePt t="126915" x="4400550" y="1447800"/>
          <p14:tracePt t="126931" x="4324350" y="1447800"/>
          <p14:tracePt t="126948" x="4267200" y="1447800"/>
          <p14:tracePt t="126965" x="4191000" y="1447800"/>
          <p14:tracePt t="126982" x="4133850" y="1447800"/>
          <p14:tracePt t="126997" x="4038600" y="1466850"/>
          <p14:tracePt t="127014" x="3981450" y="1485900"/>
          <p14:tracePt t="127030" x="3905250" y="1504950"/>
          <p14:tracePt t="127047" x="3848100" y="1524000"/>
          <p14:tracePt t="127064" x="3829050" y="1543050"/>
          <p14:tracePt t="127080" x="3810000" y="1581150"/>
          <p14:tracePt t="127097" x="3810000" y="1638300"/>
          <p14:tracePt t="127115" x="3810000" y="1695450"/>
          <p14:tracePt t="127131" x="3810000" y="1752600"/>
          <p14:tracePt t="127148" x="3829050" y="1866900"/>
          <p14:tracePt t="127164" x="3886200" y="1943100"/>
          <p14:tracePt t="127181" x="4000500" y="2095500"/>
          <p14:tracePt t="127198" x="4038600" y="2171700"/>
          <p14:tracePt t="127214" x="4076700" y="2209800"/>
          <p14:tracePt t="127230" x="4095750" y="2228850"/>
          <p14:tracePt t="127247" x="4095750" y="2247900"/>
          <p14:tracePt t="127264" x="4114800" y="2266950"/>
          <p14:tracePt t="127281" x="4171950" y="2324100"/>
          <p14:tracePt t="127297" x="4343400" y="2419350"/>
          <p14:tracePt t="127314" x="4552950" y="2533650"/>
          <p14:tracePt t="127331" x="4800600" y="2647950"/>
          <p14:tracePt t="127347" x="5048250" y="2686050"/>
          <p14:tracePt t="127364" x="5162550" y="2724150"/>
          <p14:tracePt t="127381" x="5219700" y="2724150"/>
          <p14:tracePt t="127480" x="5238750" y="2724150"/>
          <p14:tracePt t="127489" x="5276850" y="2724150"/>
          <p14:tracePt t="127497" x="5314950" y="2686050"/>
          <p14:tracePt t="127515" x="5391150" y="2571750"/>
          <p14:tracePt t="127531" x="5410200" y="2495550"/>
          <p14:tracePt t="127548" x="5448300" y="2419350"/>
          <p14:tracePt t="127565" x="5467350" y="2362200"/>
          <p14:tracePt t="127581" x="5486400" y="2343150"/>
          <p14:tracePt t="127598" x="5524500" y="2266950"/>
          <p14:tracePt t="127615" x="5524500" y="2228850"/>
          <p14:tracePt t="127631" x="5543550" y="2190750"/>
          <p14:tracePt t="127647" x="5562600" y="2171700"/>
          <p14:tracePt t="127664" x="5581650" y="2152650"/>
          <p14:tracePt t="127681" x="5581650" y="2133600"/>
          <p14:tracePt t="127698" x="5638800" y="2076450"/>
          <p14:tracePt t="127714" x="5676900" y="2076450"/>
          <p14:tracePt t="127731" x="5734050" y="2038350"/>
          <p14:tracePt t="127748" x="5791200" y="2038350"/>
          <p14:tracePt t="127764" x="5886450" y="2019300"/>
          <p14:tracePt t="127780" x="6019800" y="2000250"/>
          <p14:tracePt t="127797" x="6153150" y="1962150"/>
          <p14:tracePt t="127814" x="6305550" y="1924050"/>
          <p14:tracePt t="127830" x="6553200" y="1885950"/>
          <p14:tracePt t="127847" x="6724650" y="1847850"/>
          <p14:tracePt t="127864" x="6781800" y="1847850"/>
          <p14:tracePt t="127881" x="6800850" y="1847850"/>
          <p14:tracePt t="127897" x="6819900" y="1847850"/>
          <p14:tracePt t="127914" x="6838950" y="1847850"/>
          <p14:tracePt t="128064" x="6838950" y="1866900"/>
          <p14:tracePt t="128072" x="6838950" y="2057400"/>
          <p14:tracePt t="128087" x="6838950" y="2209800"/>
          <p14:tracePt t="128097" x="6838950" y="2324100"/>
          <p14:tracePt t="128114" x="6838950" y="2362200"/>
          <p14:tracePt t="128130" x="6838950" y="2381250"/>
          <p14:tracePt t="128240" x="6800850" y="2419350"/>
          <p14:tracePt t="128248" x="6553200" y="2628900"/>
          <p14:tracePt t="128264" x="6381750" y="2762250"/>
          <p14:tracePt t="128281" x="6324600" y="2800350"/>
          <p14:tracePt t="128297" x="6305550" y="2800350"/>
          <p14:tracePt t="128316" x="6267450" y="2819400"/>
          <p14:tracePt t="128330" x="6191250" y="2838450"/>
          <p14:tracePt t="128347" x="6172200" y="2838450"/>
          <p14:tracePt t="128364" x="6038850" y="2876550"/>
          <p14:tracePt t="128381" x="5943600" y="2895600"/>
          <p14:tracePt t="128397" x="5848350" y="2895600"/>
          <p14:tracePt t="128415" x="5715000" y="2895600"/>
          <p14:tracePt t="128432" x="5543550" y="2895600"/>
          <p14:tracePt t="128448" x="5353050" y="2895600"/>
          <p14:tracePt t="128465" x="5276850" y="2895600"/>
          <p14:tracePt t="128481" x="5238750" y="2895600"/>
          <p14:tracePt t="128568" x="5200650" y="2895600"/>
          <p14:tracePt t="128576" x="5181600" y="2895600"/>
          <p14:tracePt t="128582" x="5143500" y="2895600"/>
          <p14:tracePt t="128597" x="5124450" y="2895600"/>
          <p14:tracePt t="128614" x="5067300" y="2857500"/>
          <p14:tracePt t="128630" x="5048250" y="2857500"/>
          <p14:tracePt t="128647" x="5029200" y="2838450"/>
          <p14:tracePt t="128664" x="4991100" y="2819400"/>
          <p14:tracePt t="128752" x="4972050" y="2800350"/>
          <p14:tracePt t="128761" x="4972050" y="2781300"/>
          <p14:tracePt t="128768" x="4972050" y="2667000"/>
          <p14:tracePt t="128781" x="4953000" y="2552700"/>
          <p14:tracePt t="128797" x="4953000" y="2476500"/>
          <p14:tracePt t="128815" x="4953000" y="2419350"/>
          <p14:tracePt t="128831" x="4953000" y="2362200"/>
          <p14:tracePt t="128831" x="4953000" y="2305050"/>
          <p14:tracePt t="128849" x="4953000" y="2266950"/>
          <p14:tracePt t="128864" x="4953000" y="2247900"/>
          <p14:tracePt t="128882" x="4933950" y="2190750"/>
          <p14:tracePt t="128897" x="4933950" y="2171700"/>
          <p14:tracePt t="129105" x="4933950" y="2114550"/>
          <p14:tracePt t="129121" x="4933950" y="2095500"/>
          <p14:tracePt t="129129" x="5048250" y="2038350"/>
          <p14:tracePt t="129147" x="5124450" y="2019300"/>
          <p14:tracePt t="129164" x="5181600" y="2000250"/>
          <p14:tracePt t="129181" x="5276850" y="2000250"/>
          <p14:tracePt t="129197" x="5410200" y="1981200"/>
          <p14:tracePt t="129215" x="5505450" y="1943100"/>
          <p14:tracePt t="129230" x="5619750" y="1943100"/>
          <p14:tracePt t="129230" x="5676900" y="1943100"/>
          <p14:tracePt t="129249" x="5753100" y="1943100"/>
          <p14:tracePt t="129264" x="6038850" y="1943100"/>
          <p14:tracePt t="129281" x="6267450" y="1943100"/>
          <p14:tracePt t="129297" x="6400800" y="1943100"/>
          <p14:tracePt t="129315" x="6438900" y="1943100"/>
          <p14:tracePt t="129545" x="6438900" y="1962150"/>
          <p14:tracePt t="129552" x="6438900" y="2133600"/>
          <p14:tracePt t="129568" x="6381750" y="2228850"/>
          <p14:tracePt t="129580" x="6324600" y="2305050"/>
          <p14:tracePt t="129597" x="6267450" y="2362200"/>
          <p14:tracePt t="129615" x="6248400" y="2381250"/>
          <p14:tracePt t="129631" x="6191250" y="2438400"/>
          <p14:tracePt t="129647" x="6096000" y="2514600"/>
          <p14:tracePt t="129663" x="5867400" y="2647950"/>
          <p14:tracePt t="129681" x="5562600" y="2800350"/>
          <p14:tracePt t="129697" x="5276850" y="2895600"/>
          <p14:tracePt t="129715" x="5029200" y="2952750"/>
          <p14:tracePt t="129731" x="4895850" y="2971800"/>
          <p14:tracePt t="129748" x="4781550" y="2990850"/>
          <p14:tracePt t="129764" x="4686300" y="3009900"/>
          <p14:tracePt t="129781" x="4648200" y="3009900"/>
          <p14:tracePt t="130000" x="4629150" y="3009900"/>
          <p14:tracePt t="130017" x="4629150" y="3028950"/>
          <p14:tracePt t="130121" x="4610100" y="3048000"/>
          <p14:tracePt t="130176" x="4610100" y="3067050"/>
          <p14:tracePt t="130193" x="4629150" y="3067050"/>
          <p14:tracePt t="130199" x="4724400" y="3067050"/>
          <p14:tracePt t="130214" x="4876800" y="3067050"/>
          <p14:tracePt t="130231" x="5029200" y="3067050"/>
          <p14:tracePt t="130248" x="5314950" y="3067050"/>
          <p14:tracePt t="130264" x="5562600" y="3067050"/>
          <p14:tracePt t="130280" x="5638800" y="3067050"/>
          <p14:tracePt t="130297" x="5715000" y="3067050"/>
          <p14:tracePt t="130314" x="5791200" y="3067050"/>
          <p14:tracePt t="130331" x="5829300" y="3067050"/>
          <p14:tracePt t="130347" x="5886450" y="3067050"/>
          <p14:tracePt t="130365" x="5924550" y="3067050"/>
          <p14:tracePt t="130381" x="5943600" y="3067050"/>
          <p14:tracePt t="130397" x="5962650" y="3067050"/>
          <p14:tracePt t="130697" x="5981700" y="3086100"/>
          <p14:tracePt t="130697" x="5905500" y="3181350"/>
          <p14:tracePt t="130714" x="5848350" y="3295650"/>
          <p14:tracePt t="130731" x="5810250" y="3390900"/>
          <p14:tracePt t="130747" x="5753100" y="3467100"/>
          <p14:tracePt t="130763" x="5753100" y="3486150"/>
          <p14:tracePt t="130873" x="5772150" y="3486150"/>
          <p14:tracePt t="130881" x="5810250" y="3448050"/>
          <p14:tracePt t="130897" x="5829300" y="3409950"/>
          <p14:tracePt t="130914" x="5886450" y="3371850"/>
          <p14:tracePt t="130930" x="5905500" y="3333750"/>
          <p14:tracePt t="130992" x="5905500" y="3314700"/>
          <p14:tracePt t="131041" x="5924550" y="3295650"/>
          <p14:tracePt t="131049" x="5924550" y="3257550"/>
          <p14:tracePt t="131064" x="5981700" y="3181350"/>
          <p14:tracePt t="131080" x="5981700" y="3143250"/>
          <p14:tracePt t="131097" x="6000750" y="3028950"/>
          <p14:tracePt t="131114" x="6000750" y="2914650"/>
          <p14:tracePt t="131131" x="6000750" y="2800350"/>
          <p14:tracePt t="131147" x="6000750" y="2686050"/>
          <p14:tracePt t="131164" x="6000750" y="2628900"/>
          <p14:tracePt t="131180" x="5962650" y="2590800"/>
          <p14:tracePt t="131197" x="5943600" y="2571750"/>
          <p14:tracePt t="131214" x="5905500" y="2495550"/>
          <p14:tracePt t="131231" x="5886450" y="2476500"/>
          <p14:tracePt t="131248" x="5848350" y="2419350"/>
          <p14:tracePt t="131264" x="5829300" y="2419350"/>
          <p14:tracePt t="131280" x="5829300" y="2381250"/>
          <p14:tracePt t="131296" x="5810250" y="2286000"/>
          <p14:tracePt t="131313" x="5791200" y="2228850"/>
          <p14:tracePt t="131331" x="5791200" y="2133600"/>
          <p14:tracePt t="131347" x="5734050" y="2000250"/>
          <p14:tracePt t="131363" x="5734050" y="1962150"/>
          <p14:tracePt t="131380" x="5695950" y="1905000"/>
          <p14:tracePt t="131397" x="5676900" y="1809750"/>
          <p14:tracePt t="131413" x="5581650" y="1695450"/>
          <p14:tracePt t="131431" x="5524500" y="1600200"/>
          <p14:tracePt t="131447" x="5448300" y="1504950"/>
          <p14:tracePt t="131464" x="5276850" y="1390650"/>
          <p14:tracePt t="131480" x="4895850" y="1181100"/>
          <p14:tracePt t="131498" x="4724400" y="1143000"/>
          <p14:tracePt t="131513" x="4686300" y="1123950"/>
          <p14:tracePt t="131531" x="4648200" y="1104900"/>
          <p14:tracePt t="131705" x="4629150" y="1104900"/>
          <p14:tracePt t="131712" x="4629150" y="933450"/>
          <p14:tracePt t="131729" x="4629150" y="838200"/>
          <p14:tracePt t="131746" x="4629150" y="723900"/>
          <p14:tracePt t="131764" x="4648200" y="590550"/>
          <p14:tracePt t="131780" x="4648200" y="495300"/>
          <p14:tracePt t="131797" x="4648200" y="476250"/>
          <p14:tracePt t="132001" x="4667250" y="457200"/>
          <p14:tracePt t="132009" x="4724400" y="438150"/>
          <p14:tracePt t="132014" x="4800600" y="419100"/>
          <p14:tracePt t="132031" x="4838700" y="419100"/>
          <p14:tracePt t="132047" x="4857750" y="419100"/>
          <p14:tracePt t="132089" x="4876800" y="419100"/>
          <p14:tracePt t="132100" x="4953000" y="419100"/>
          <p14:tracePt t="132113" x="5010150" y="419100"/>
          <p14:tracePt t="132130" x="5124450" y="419100"/>
          <p14:tracePt t="132147" x="5257800" y="419100"/>
          <p14:tracePt t="132164" x="5410200" y="419100"/>
          <p14:tracePt t="132181" x="5486400" y="419100"/>
          <p14:tracePt t="132197" x="5543550" y="419100"/>
          <p14:tracePt t="132214" x="5543550" y="476250"/>
          <p14:tracePt t="132230" x="5543550" y="514350"/>
          <p14:tracePt t="132248" x="5524500" y="533400"/>
          <p14:tracePt t="132313" x="5486400" y="533400"/>
          <p14:tracePt t="132314" x="5448300" y="552450"/>
          <p14:tracePt t="132353" x="5429250" y="571500"/>
          <p14:tracePt t="132481" x="5448300" y="571500"/>
          <p14:tracePt t="132481" x="5505450" y="571500"/>
          <p14:tracePt t="132496" x="5543550" y="571500"/>
          <p14:tracePt t="132513" x="5581650" y="571500"/>
          <p14:tracePt t="132530" x="5619750" y="571500"/>
          <p14:tracePt t="132547" x="5657850" y="571500"/>
          <p14:tracePt t="132564" x="5695950" y="571500"/>
          <p14:tracePt t="132580" x="5715000" y="571500"/>
          <p14:tracePt t="132597" x="5772150" y="571500"/>
          <p14:tracePt t="132614" x="5829300" y="571500"/>
          <p14:tracePt t="132630" x="5905500" y="571500"/>
          <p14:tracePt t="132647" x="6019800" y="571500"/>
          <p14:tracePt t="132663" x="6134100" y="571500"/>
          <p14:tracePt t="132680" x="6210300" y="571500"/>
          <p14:tracePt t="132697" x="6248400" y="571500"/>
          <p14:tracePt t="132737" x="6286500" y="590550"/>
          <p14:tracePt t="132777" x="6286500" y="609600"/>
          <p14:tracePt t="132833" x="6267450" y="628650"/>
          <p14:tracePt t="132839" x="6229350" y="685800"/>
          <p14:tracePt t="132847" x="6115050" y="819150"/>
          <p14:tracePt t="132863" x="5943600" y="971550"/>
          <p14:tracePt t="132881" x="5734050" y="1200150"/>
          <p14:tracePt t="132897" x="5657850" y="1257300"/>
          <p14:tracePt t="132914" x="5638800" y="1295400"/>
          <p14:tracePt t="133001" x="5562600" y="1333500"/>
          <p14:tracePt t="133004" x="5524500" y="1352550"/>
          <p14:tracePt t="133013" x="5410200" y="1390650"/>
          <p14:tracePt t="133030" x="5238750" y="1428750"/>
          <p14:tracePt t="133047" x="5067300" y="1504950"/>
          <p14:tracePt t="133064" x="4991100" y="1543050"/>
          <p14:tracePt t="133113" x="4972050" y="1543050"/>
          <p14:tracePt t="133329" x="4991100" y="1543050"/>
          <p14:tracePt t="133335" x="5067300" y="1543050"/>
          <p14:tracePt t="133346" x="5143500" y="1524000"/>
          <p14:tracePt t="133363" x="5238750" y="1485900"/>
          <p14:tracePt t="133379" x="5391150" y="1485900"/>
          <p14:tracePt t="133396" x="5467350" y="1466850"/>
          <p14:tracePt t="133413" x="5562600" y="1447800"/>
          <p14:tracePt t="133430" x="5619750" y="1447800"/>
          <p14:tracePt t="133446" x="5657850" y="1428750"/>
          <p14:tracePt t="133464" x="5695950" y="1409700"/>
          <p14:tracePt t="133480" x="5772150" y="1390650"/>
          <p14:tracePt t="133497" x="5886450" y="1333500"/>
          <p14:tracePt t="133513" x="5886450" y="1314450"/>
          <p14:tracePt t="134025" x="5886450" y="1428750"/>
          <p14:tracePt t="134028" x="5753100" y="2019300"/>
          <p14:tracePt t="134047" x="5581650" y="2438400"/>
          <p14:tracePt t="134064" x="5486400" y="2590800"/>
          <p14:tracePt t="134080" x="5467350" y="2628900"/>
          <p14:tracePt t="134121" x="5467350" y="2647950"/>
          <p14:tracePt t="134126" x="5467350" y="2743200"/>
          <p14:tracePt t="134129" x="5467350" y="3067050"/>
          <p14:tracePt t="134146" x="5429250" y="3295650"/>
          <p14:tracePt t="134164" x="5429250" y="3390900"/>
          <p14:tracePt t="134297" x="5410200" y="3409950"/>
          <p14:tracePt t="134305" x="5391150" y="3524250"/>
          <p14:tracePt t="134321" x="5334000" y="3695700"/>
          <p14:tracePt t="134329" x="5295900" y="3829050"/>
          <p14:tracePt t="134346" x="5276850" y="3943350"/>
          <p14:tracePt t="134364" x="5238750" y="3981450"/>
          <p14:tracePt t="134625" x="5238750" y="4000500"/>
          <p14:tracePt t="134641" x="5257800" y="3981450"/>
          <p14:tracePt t="134649" x="5353050" y="3886200"/>
          <p14:tracePt t="134663" x="5543550" y="3657600"/>
          <p14:tracePt t="134680" x="5886450" y="3238500"/>
          <p14:tracePt t="134697" x="6134100" y="2952750"/>
          <p14:tracePt t="134714" x="6248400" y="2838450"/>
          <p14:tracePt t="134730" x="6343650" y="2800350"/>
          <p14:tracePt t="134747" x="6362700" y="2800350"/>
          <p14:tracePt t="134764" x="6400800" y="2800350"/>
          <p14:tracePt t="134780" x="6457950" y="2800350"/>
          <p14:tracePt t="134797" x="6496050" y="2800350"/>
          <p14:tracePt t="134813" x="6591300" y="2800350"/>
          <p14:tracePt t="134831" x="6667500" y="2800350"/>
          <p14:tracePt t="134847" x="6686550" y="2800350"/>
          <p14:tracePt t="134864" x="6705600" y="2819400"/>
          <p14:tracePt t="134945" x="6705600" y="2857500"/>
          <p14:tracePt t="134950" x="6724650" y="2952750"/>
          <p14:tracePt t="134962" x="6800850" y="3124200"/>
          <p14:tracePt t="134980" x="6800850" y="3219450"/>
          <p14:tracePt t="134997" x="6819900" y="3238500"/>
          <p14:tracePt t="135014" x="6819900" y="3295650"/>
          <p14:tracePt t="135031" x="6838950" y="3390900"/>
          <p14:tracePt t="135047" x="6838950" y="3695700"/>
          <p14:tracePt t="135063" x="6838950" y="4057650"/>
          <p14:tracePt t="135079" x="6838950" y="4724400"/>
          <p14:tracePt t="135097" x="6838950" y="5067300"/>
          <p14:tracePt t="135113" x="6838950" y="5257800"/>
          <p14:tracePt t="135130" x="6838950" y="5372100"/>
          <p14:tracePt t="135146" x="6838950" y="5391150"/>
          <p14:tracePt t="135225" x="6819900" y="5429250"/>
          <p14:tracePt t="135233" x="6800850" y="5467350"/>
          <p14:tracePt t="135241" x="6743700" y="5505450"/>
          <p14:tracePt t="135248" x="6572250" y="5638800"/>
          <p14:tracePt t="135264" x="6419850" y="5715000"/>
          <p14:tracePt t="135280" x="6286500" y="5753100"/>
          <p14:tracePt t="135280" x="6267450" y="5772150"/>
          <p14:tracePt t="135297" x="6229350" y="5772150"/>
          <p14:tracePt t="135313" x="6191250" y="5772150"/>
          <p14:tracePt t="135330" x="6076950" y="5695950"/>
          <p14:tracePt t="135347" x="5981700" y="5619750"/>
          <p14:tracePt t="135363" x="5848350" y="5486400"/>
          <p14:tracePt t="135380" x="5657850" y="5276850"/>
          <p14:tracePt t="135396" x="5372100" y="5029200"/>
          <p14:tracePt t="135414" x="5105400" y="4724400"/>
          <p14:tracePt t="135430" x="4819650" y="4438650"/>
          <p14:tracePt t="135447" x="4591050" y="4210050"/>
          <p14:tracePt t="135463" x="4457700" y="4076700"/>
          <p14:tracePt t="135480" x="4419600" y="4038600"/>
          <p14:tracePt t="135497" x="4381500" y="3943350"/>
          <p14:tracePt t="135514" x="4362450" y="3924300"/>
          <p14:tracePt t="135608" x="4362450" y="3905250"/>
          <p14:tracePt t="135611" x="4362450" y="3867150"/>
          <p14:tracePt t="135629" x="4438650" y="3695700"/>
          <p14:tracePt t="135646" x="4533900" y="3562350"/>
          <p14:tracePt t="135664" x="4648200" y="3390900"/>
          <p14:tracePt t="135680" x="4743450" y="3314700"/>
          <p14:tracePt t="135696" x="4972050" y="3219450"/>
          <p14:tracePt t="135713" x="5200650" y="3143250"/>
          <p14:tracePt t="135730" x="5334000" y="3143250"/>
          <p14:tracePt t="135747" x="5505450" y="3143250"/>
          <p14:tracePt t="135763" x="5695950" y="3143250"/>
          <p14:tracePt t="135780" x="5829300" y="3143250"/>
          <p14:tracePt t="135796" x="5962650" y="3143250"/>
          <p14:tracePt t="135813" x="6057900" y="3143250"/>
          <p14:tracePt t="135830" x="6153150" y="3162300"/>
          <p14:tracePt t="135847" x="6248400" y="3162300"/>
          <p14:tracePt t="135862" x="6286500" y="3162300"/>
          <p14:tracePt t="135879" x="6305550" y="3162300"/>
          <p14:tracePt t="135992" x="6324600" y="3181350"/>
          <p14:tracePt t="136002" x="6362700" y="3257550"/>
          <p14:tracePt t="136014" x="6400800" y="3390900"/>
          <p14:tracePt t="136030" x="6457950" y="3562350"/>
          <p14:tracePt t="136046" x="6534150" y="3714750"/>
          <p14:tracePt t="136063" x="6591300" y="3790950"/>
          <p14:tracePt t="136080" x="6629400" y="3848100"/>
          <p14:tracePt t="136096" x="6686550" y="3943350"/>
          <p14:tracePt t="136113" x="6724650" y="4000500"/>
          <p14:tracePt t="136130" x="6762750" y="4057650"/>
          <p14:tracePt t="136146" x="6781800" y="4095750"/>
          <p14:tracePt t="136163" x="6781800" y="4133850"/>
          <p14:tracePt t="136218" x="6800850" y="4152900"/>
          <p14:tracePt t="136314" x="6781800" y="4191000"/>
          <p14:tracePt t="136321" x="6572250" y="4267200"/>
          <p14:tracePt t="136321" x="6457950" y="4343400"/>
          <p14:tracePt t="136338" x="6343650" y="4419600"/>
          <p14:tracePt t="136346" x="6153150" y="4533900"/>
          <p14:tracePt t="136363" x="6057900" y="4572000"/>
          <p14:tracePt t="136380" x="6019800" y="4591050"/>
          <p14:tracePt t="136397" x="5962650" y="4610100"/>
          <p14:tracePt t="136441" x="5943600" y="4610100"/>
          <p14:tracePt t="136458" x="5924550" y="4610100"/>
          <p14:tracePt t="136537" x="5886450" y="4610100"/>
          <p14:tracePt t="136546" x="5867400" y="4610100"/>
          <p14:tracePt t="136547" x="5829300" y="4552950"/>
          <p14:tracePt t="136563" x="5791200" y="4457700"/>
          <p14:tracePt t="136579" x="5753100" y="4400550"/>
          <p14:tracePt t="136596" x="5734050" y="4362450"/>
          <p14:tracePt t="136613" x="5695950" y="4324350"/>
          <p14:tracePt t="136630" x="5676900" y="4305300"/>
          <p14:tracePt t="136646" x="5676900" y="4286250"/>
          <p14:tracePt t="136663" x="5619750" y="4229100"/>
          <p14:tracePt t="136680" x="5581650" y="4191000"/>
          <p14:tracePt t="136697" x="5467350" y="4095750"/>
          <p14:tracePt t="136714" x="5353050" y="3981450"/>
          <p14:tracePt t="136731" x="5200650" y="3810000"/>
          <p14:tracePt t="136746" x="5105400" y="3638550"/>
          <p14:tracePt t="136763" x="5010150" y="3486150"/>
          <p14:tracePt t="136780" x="4991100" y="3390900"/>
          <p14:tracePt t="136796" x="4972050" y="3352800"/>
          <p14:tracePt t="136945" x="4972050" y="3333750"/>
          <p14:tracePt t="136953" x="5048250" y="3276600"/>
          <p14:tracePt t="136962" x="5219700" y="3238500"/>
          <p14:tracePt t="136980" x="5410200" y="3181350"/>
          <p14:tracePt t="136997" x="5581650" y="3162300"/>
          <p14:tracePt t="137014" x="5810250" y="3143250"/>
          <p14:tracePt t="137031" x="6038850" y="3143250"/>
          <p14:tracePt t="137046" x="6248400" y="3143250"/>
          <p14:tracePt t="137064" x="6381750" y="3143250"/>
          <p14:tracePt t="137080" x="6419850" y="3143250"/>
          <p14:tracePt t="137322" x="6438900" y="3143250"/>
          <p14:tracePt t="137327" x="6496050" y="3448050"/>
          <p14:tracePt t="137346" x="6534150" y="3600450"/>
          <p14:tracePt t="137363" x="6534150" y="3733800"/>
          <p14:tracePt t="137379" x="6534150" y="3810000"/>
          <p14:tracePt t="137397" x="6534150" y="3848100"/>
          <p14:tracePt t="137413" x="6534150" y="3886200"/>
          <p14:tracePt t="137429" x="6534150" y="3943350"/>
          <p14:tracePt t="137610" x="6496050" y="3962400"/>
          <p14:tracePt t="137618" x="6400800" y="3981450"/>
          <p14:tracePt t="137629" x="6305550" y="4019550"/>
          <p14:tracePt t="137646" x="6248400" y="4038600"/>
          <p14:tracePt t="137663" x="6210300" y="4057650"/>
          <p14:tracePt t="137679" x="6134100" y="4095750"/>
          <p14:tracePt t="137697" x="6134100" y="4114800"/>
          <p14:tracePt t="137712" x="6038850" y="4191000"/>
          <p14:tracePt t="137730" x="5981700" y="4229100"/>
          <p14:tracePt t="137746" x="5962650" y="4248150"/>
          <p14:tracePt t="137763" x="5943600" y="4248150"/>
          <p14:tracePt t="137817" x="5924550" y="4267200"/>
          <p14:tracePt t="138138" x="5943600" y="4267200"/>
          <p14:tracePt t="138162" x="5962650" y="4267200"/>
          <p14:tracePt t="138179" x="5981700" y="4267200"/>
          <p14:tracePt t="138209" x="6000750" y="4267200"/>
          <p14:tracePt t="138249" x="5943600" y="4286250"/>
          <p14:tracePt t="138263" x="5886450" y="4305300"/>
          <p14:tracePt t="138263" x="5562600" y="4305300"/>
          <p14:tracePt t="138280" x="5105400" y="4305300"/>
          <p14:tracePt t="138297" x="4152900" y="4286250"/>
          <p14:tracePt t="138313" x="3886200" y="4210050"/>
          <p14:tracePt t="138330" x="3448050" y="4057650"/>
          <p14:tracePt t="138346" x="3409950" y="4038600"/>
          <p14:tracePt t="138474" x="3333750" y="4057650"/>
          <p14:tracePt t="138474" x="3238500" y="4114800"/>
          <p14:tracePt t="138482" x="3162300" y="4152900"/>
          <p14:tracePt t="138495" x="2876550" y="4286250"/>
          <p14:tracePt t="138513" x="2457450" y="4476750"/>
          <p14:tracePt t="138530" x="2247900" y="4552950"/>
          <p14:tracePt t="138546" x="1981200" y="4610100"/>
          <p14:tracePt t="138563" x="1771650" y="4648200"/>
          <p14:tracePt t="138579" x="1562100" y="4724400"/>
          <p14:tracePt t="138596" x="1276350" y="4724400"/>
          <p14:tracePt t="138613" x="990600" y="4724400"/>
          <p14:tracePt t="138630" x="762000" y="4724400"/>
          <p14:tracePt t="138646" x="514350" y="4724400"/>
          <p14:tracePt t="138663" x="228600" y="4629150"/>
          <p14:tracePt t="138680" x="76200" y="4591050"/>
          <p14:tracePt t="138696" x="0" y="4552950"/>
          <p14:tracePt t="138713" x="0" y="4514850"/>
          <p14:tracePt t="138730" x="0" y="4476750"/>
          <p14:tracePt t="138746" x="76200" y="4343400"/>
          <p14:tracePt t="138763" x="190500" y="4152900"/>
          <p14:tracePt t="138780" x="361950" y="3962400"/>
          <p14:tracePt t="138796" x="781050" y="3676650"/>
          <p14:tracePt t="138813" x="1162050" y="3524250"/>
          <p14:tracePt t="138830" x="1581150" y="3524250"/>
          <p14:tracePt t="138846" x="2057400" y="3619500"/>
          <p14:tracePt t="138863" x="2609850" y="3848100"/>
          <p14:tracePt t="138880" x="3409950" y="4133850"/>
          <p14:tracePt t="138897" x="4171950" y="4210050"/>
          <p14:tracePt t="138913" x="5276850" y="4210050"/>
          <p14:tracePt t="138929" x="5619750" y="4210050"/>
          <p14:tracePt t="138946" x="5772150" y="4191000"/>
          <p14:tracePt t="138962" x="5791200" y="4191000"/>
          <p14:tracePt t="138979" x="5886450" y="4191000"/>
          <p14:tracePt t="138997" x="5924550" y="4191000"/>
          <p14:tracePt t="139014" x="5962650" y="4191000"/>
          <p14:tracePt t="139029" x="5981700" y="4191000"/>
          <p14:tracePt t="139046" x="6000750" y="4191000"/>
          <p14:tracePt t="139082" x="6000750" y="4248150"/>
          <p14:tracePt t="139082" x="6000750" y="4267200"/>
          <p14:tracePt t="139098" x="5943600" y="4343400"/>
          <p14:tracePt t="139113" x="5848350" y="4476750"/>
          <p14:tracePt t="139130" x="5619750" y="4686300"/>
          <p14:tracePt t="139146" x="5467350" y="4743450"/>
          <p14:tracePt t="139163" x="5295900" y="4762500"/>
          <p14:tracePt t="139180" x="5200650" y="4762500"/>
          <p14:tracePt t="139197" x="5048250" y="4743450"/>
          <p14:tracePt t="139213" x="4838700" y="4648200"/>
          <p14:tracePt t="139229" x="4667250" y="4552950"/>
          <p14:tracePt t="139246" x="4438650" y="4438650"/>
          <p14:tracePt t="139262" x="4381500" y="4419600"/>
          <p14:tracePt t="139279" x="4324350" y="4400550"/>
          <p14:tracePt t="139442" x="4381500" y="4381500"/>
          <p14:tracePt t="139450" x="4400550" y="4381500"/>
          <p14:tracePt t="139458" x="4457700" y="4362450"/>
          <p14:tracePt t="139466" x="4514850" y="4343400"/>
          <p14:tracePt t="139480" x="4610100" y="4305300"/>
          <p14:tracePt t="139497" x="4724400" y="4191000"/>
          <p14:tracePt t="139512" x="5048250" y="3905250"/>
          <p14:tracePt t="139530" x="5238750" y="3733800"/>
          <p14:tracePt t="139546" x="5334000" y="3676650"/>
          <p14:tracePt t="139563" x="5372100" y="3657600"/>
          <p14:tracePt t="139579" x="5391150" y="3657600"/>
          <p14:tracePt t="139596" x="5467350" y="3657600"/>
          <p14:tracePt t="139613" x="5543550" y="3657600"/>
          <p14:tracePt t="139629" x="5676900" y="3619500"/>
          <p14:tracePt t="139646" x="5753100" y="3600450"/>
          <p14:tracePt t="139662" x="5791200" y="3600450"/>
          <p14:tracePt t="139679" x="5867400" y="3581400"/>
          <p14:tracePt t="139696" x="5905500" y="3581400"/>
          <p14:tracePt t="139713" x="6000750" y="3562350"/>
          <p14:tracePt t="139729" x="6134100" y="3543300"/>
          <p14:tracePt t="139746" x="6210300" y="3543300"/>
          <p14:tracePt t="139763" x="6362700" y="3543300"/>
          <p14:tracePt t="139779" x="6610350" y="3695700"/>
          <p14:tracePt t="139797" x="6838950" y="3886200"/>
          <p14:tracePt t="139813" x="6838950" y="4191000"/>
          <p14:tracePt t="139829" x="6838950" y="4438650"/>
          <p14:tracePt t="139846" x="6838950" y="4686300"/>
          <p14:tracePt t="139863" x="6838950" y="4800600"/>
          <p14:tracePt t="139879" x="6838950" y="4857750"/>
          <p14:tracePt t="139896" x="6838950" y="4876800"/>
          <p14:tracePt t="139971" x="6762750" y="4876800"/>
          <p14:tracePt t="139979" x="6515100" y="4838700"/>
          <p14:tracePt t="139980" x="6172200" y="4705350"/>
          <p14:tracePt t="139996" x="5676900" y="4533900"/>
          <p14:tracePt t="140013" x="5105400" y="4343400"/>
          <p14:tracePt t="140029" x="4800600" y="4191000"/>
          <p14:tracePt t="140046" x="4724400" y="4133850"/>
          <p14:tracePt t="140063" x="4705350" y="4114800"/>
          <p14:tracePt t="140179" x="4705350" y="4095750"/>
          <p14:tracePt t="140186" x="4705350" y="4019550"/>
          <p14:tracePt t="140198" x="4705350" y="3905250"/>
          <p14:tracePt t="140212" x="4705350" y="3810000"/>
          <p14:tracePt t="140229" x="4705350" y="3771900"/>
          <p14:tracePt t="140265" x="4724400" y="3733800"/>
          <p14:tracePt t="140279" x="4724400" y="3714750"/>
          <p14:tracePt t="140282" x="4800600" y="3657600"/>
          <p14:tracePt t="140296" x="4914900" y="3600450"/>
          <p14:tracePt t="140312" x="4972050" y="3600450"/>
          <p14:tracePt t="140312" x="5105400" y="3581400"/>
          <p14:tracePt t="140331" x="5334000" y="3524250"/>
          <p14:tracePt t="140346" x="5695950" y="3467100"/>
          <p14:tracePt t="140363" x="6115050" y="3390900"/>
          <p14:tracePt t="140379" x="6477000" y="3352800"/>
          <p14:tracePt t="140397" x="6743700" y="3314700"/>
          <p14:tracePt t="140412" x="6838950" y="3314700"/>
          <p14:tracePt t="140722" x="6819900" y="3505200"/>
          <p14:tracePt t="140729" x="6724650" y="3733800"/>
          <p14:tracePt t="140730" x="6591300" y="4114800"/>
          <p14:tracePt t="140746" x="6457950" y="4362450"/>
          <p14:tracePt t="140763" x="6343650" y="4419600"/>
          <p14:tracePt t="140779" x="6324600" y="4419600"/>
          <p14:tracePt t="140850" x="6324600" y="4495800"/>
          <p14:tracePt t="140866" x="6324600" y="4591050"/>
          <p14:tracePt t="140874" x="6324600" y="4648200"/>
          <p14:tracePt t="140882" x="6267450" y="4781550"/>
          <p14:tracePt t="140897" x="6229350" y="4838700"/>
          <p14:tracePt t="140938" x="6210300" y="4857750"/>
          <p14:tracePt t="140954" x="6191250" y="4991100"/>
          <p14:tracePt t="140962" x="6115050" y="5200650"/>
          <p14:tracePt t="140979" x="6057900" y="5486400"/>
          <p14:tracePt t="140996" x="6057900" y="5829300"/>
          <p14:tracePt t="141013" x="6057900" y="6172200"/>
          <p14:tracePt t="141030" x="6057900" y="6362700"/>
          <p14:tracePt t="141046" x="6057900" y="6381750"/>
          <p14:tracePt t="141178" x="6038850" y="6381750"/>
          <p14:tracePt t="141188" x="6019800" y="6381750"/>
          <p14:tracePt t="141195" x="5981700" y="6381750"/>
          <p14:tracePt t="141213" x="5962650" y="6381750"/>
          <p14:tracePt t="141250" x="5943600" y="6362700"/>
          <p14:tracePt t="141265" x="5943600" y="6267450"/>
          <p14:tracePt t="141274" x="5924550" y="6191250"/>
          <p14:tracePt t="141282" x="5867400" y="6000750"/>
          <p14:tracePt t="141296" x="5829300" y="5657850"/>
          <p14:tracePt t="141312" x="5772150" y="5276850"/>
          <p14:tracePt t="141330" x="5734050" y="5181600"/>
          <p14:tracePt t="141346" x="5695950" y="5010150"/>
          <p14:tracePt t="141363" x="5695950" y="4972050"/>
          <p14:tracePt t="141379" x="5676900" y="4933950"/>
          <p14:tracePt t="141396" x="5676900" y="4914900"/>
          <p14:tracePt t="141413" x="5657850" y="4895850"/>
          <p14:tracePt t="141498" x="5657850" y="4876800"/>
          <p14:tracePt t="141610" x="5657850" y="4857750"/>
          <p14:tracePt t="141618" x="5676900" y="4857750"/>
          <p14:tracePt t="141629" x="5715000" y="4876800"/>
          <p14:tracePt t="141646" x="5734050" y="4933950"/>
          <p14:tracePt t="141662" x="5734050" y="5048250"/>
          <p14:tracePt t="141678" x="5772150" y="5200650"/>
          <p14:tracePt t="141696" x="5772150" y="5276850"/>
          <p14:tracePt t="141713" x="5772150" y="5353050"/>
          <p14:tracePt t="142098" x="5791200" y="5353050"/>
          <p14:tracePt t="142107" x="5791200" y="5314950"/>
          <p14:tracePt t="142113" x="5886450" y="5029200"/>
          <p14:tracePt t="142130" x="5886450" y="4895850"/>
          <p14:tracePt t="142146" x="5905500" y="4838700"/>
          <p14:tracePt t="142162" x="5905500" y="4743450"/>
          <p14:tracePt t="142258" x="5905500" y="4724400"/>
          <p14:tracePt t="142274" x="5886450" y="4724400"/>
          <p14:tracePt t="142277" x="5810250" y="4895850"/>
          <p14:tracePt t="142296" x="5772150" y="5200650"/>
          <p14:tracePt t="142312" x="5772150" y="5562600"/>
          <p14:tracePt t="142329" x="5772150" y="5886450"/>
          <p14:tracePt t="142346" x="5772150" y="6153150"/>
          <p14:tracePt t="142362" x="5791200" y="6210300"/>
          <p14:tracePt t="142450" x="5791200" y="6153150"/>
          <p14:tracePt t="142462" x="5791200" y="6057900"/>
          <p14:tracePt t="142466" x="5791200" y="5943600"/>
          <p14:tracePt t="142479" x="5791200" y="5772150"/>
          <p14:tracePt t="142496" x="5791200" y="5657850"/>
          <p14:tracePt t="142513" x="5791200" y="5600700"/>
          <p14:tracePt t="142730" x="5810250" y="5581650"/>
          <p14:tracePt t="142747" x="5867400" y="5562600"/>
          <p14:tracePt t="142747" x="5924550" y="5448300"/>
          <p14:tracePt t="142763" x="5981700" y="5314950"/>
          <p14:tracePt t="142780" x="6000750" y="5200650"/>
          <p14:tracePt t="142796" x="6019800" y="5124450"/>
          <p14:tracePt t="142899" x="6019800" y="5143500"/>
          <p14:tracePt t="142904" x="6000750" y="5219700"/>
          <p14:tracePt t="142912" x="5924550" y="5619750"/>
          <p14:tracePt t="142930" x="5905500" y="5810250"/>
          <p14:tracePt t="142945" x="5905500" y="6096000"/>
          <p14:tracePt t="142945" x="5905500" y="6153150"/>
          <p14:tracePt t="142963" x="5905500" y="6172200"/>
          <p14:tracePt t="143099" x="5905500" y="6134100"/>
          <p14:tracePt t="143103" x="5905500" y="6096000"/>
          <p14:tracePt t="143112" x="5905500" y="6000750"/>
          <p14:tracePt t="143130" x="5905500" y="5962650"/>
          <p14:tracePt t="143282" x="5886450" y="5981700"/>
          <p14:tracePt t="143290" x="5829300" y="6076950"/>
          <p14:tracePt t="143300" x="5753100" y="6267450"/>
          <p14:tracePt t="143312" x="5715000" y="6515100"/>
          <p14:tracePt t="143330" x="5715000" y="6629400"/>
          <p14:tracePt t="143330" x="5676900" y="6686550"/>
          <p14:tracePt t="143346" x="5657850" y="6743700"/>
          <p14:tracePt t="143362" x="5619750" y="6838950"/>
          <p14:tracePt t="143379" x="5600700" y="6877050"/>
          <p14:tracePt t="143634" x="5581650" y="6877050"/>
          <p14:tracePt t="143634" x="5562600" y="6877050"/>
          <p14:tracePt t="143645" x="5486400" y="6858000"/>
          <p14:tracePt t="143662" x="5429250" y="6781800"/>
          <p14:tracePt t="143679" x="5372100" y="6610350"/>
          <p14:tracePt t="143697" x="5276850" y="6400800"/>
          <p14:tracePt t="143712" x="5276850" y="6324600"/>
          <p14:tracePt t="143730" x="5257800" y="6286500"/>
          <p14:tracePt t="143745" x="5238750" y="6229350"/>
          <p14:tracePt t="143779" x="5238750" y="6210300"/>
          <p14:tracePt t="143803" x="5238750" y="6191250"/>
          <p14:tracePt t="143819" x="5238750" y="6134100"/>
          <p14:tracePt t="143830" x="5238750" y="6096000"/>
          <p14:tracePt t="143845" x="5238750" y="6038850"/>
          <p14:tracePt t="143862" x="5238750" y="5981700"/>
          <p14:tracePt t="143878" x="5276850" y="5924550"/>
          <p14:tracePt t="143896" x="5276850" y="5886450"/>
          <p14:tracePt t="144139" x="5295900" y="5867400"/>
          <p14:tracePt t="144171" x="5314950" y="5867400"/>
          <p14:tracePt t="144282" x="5314950" y="5886450"/>
          <p14:tracePt t="144291" x="5314950" y="5943600"/>
          <p14:tracePt t="144295" x="5314950" y="6057900"/>
          <p14:tracePt t="144312" x="5276850" y="6210300"/>
          <p14:tracePt t="144312" x="5257800" y="6267450"/>
          <p14:tracePt t="144331" x="5257800" y="6305550"/>
          <p14:tracePt t="144345" x="5257800" y="6343650"/>
          <p14:tracePt t="144362" x="5257800" y="6400800"/>
          <p14:tracePt t="144379" x="5257800" y="6419850"/>
          <p14:tracePt t="144474" x="5257800" y="6438900"/>
          <p14:tracePt t="144484" x="5257800" y="6457950"/>
          <p14:tracePt t="144495" x="5276850" y="6457950"/>
          <p14:tracePt t="144555" x="5295900" y="6477000"/>
          <p14:tracePt t="144587" x="5314950" y="6496050"/>
          <p14:tracePt t="144587" x="5410200" y="6534150"/>
          <p14:tracePt t="144595" x="5486400" y="6591300"/>
          <p14:tracePt t="144612" x="5581650" y="6648450"/>
          <p14:tracePt t="144629" x="5638800" y="6667500"/>
          <p14:tracePt t="144645" x="5715000" y="6667500"/>
          <p14:tracePt t="144662" x="5829300" y="6686550"/>
          <p14:tracePt t="144678" x="5924550" y="6686550"/>
          <p14:tracePt t="144696" x="5962650" y="6686550"/>
          <p14:tracePt t="144712" x="6038850" y="6686550"/>
          <p14:tracePt t="144729" x="6096000" y="6686550"/>
          <p14:tracePt t="144745" x="6191250" y="6686550"/>
          <p14:tracePt t="144745" x="6229350" y="6686550"/>
          <p14:tracePt t="144764" x="6286500" y="6686550"/>
          <p14:tracePt t="144779" x="6324600" y="6667500"/>
          <p14:tracePt t="144814" x="6343650" y="6667500"/>
          <p14:tracePt t="144835" x="6362700" y="6648450"/>
          <p14:tracePt t="144843" x="6381750" y="6629400"/>
          <p14:tracePt t="144851" x="6400800" y="6610350"/>
          <p14:tracePt t="144862" x="6419850" y="6553200"/>
          <p14:tracePt t="144879" x="6477000" y="6457950"/>
          <p14:tracePt t="144896" x="6515100" y="6343650"/>
          <p14:tracePt t="144912" x="6553200" y="6267450"/>
          <p14:tracePt t="144929" x="6610350" y="6210300"/>
          <p14:tracePt t="144945" x="6648450" y="6153150"/>
          <p14:tracePt t="144945" x="6667500" y="6134100"/>
          <p14:tracePt t="144963" x="6686550" y="6115050"/>
          <p14:tracePt t="145035" x="6686550" y="6096000"/>
          <p14:tracePt t="145043" x="6648450" y="6076950"/>
          <p14:tracePt t="145048" x="6477000" y="6019800"/>
          <p14:tracePt t="145062" x="6324600" y="5924550"/>
          <p14:tracePt t="145079" x="6248400" y="5867400"/>
          <p14:tracePt t="145096" x="6191250" y="5810250"/>
          <p14:tracePt t="145112" x="6172200" y="5791200"/>
          <p14:tracePt t="145130" x="6153150" y="5753100"/>
          <p14:tracePt t="145145" x="6153150" y="5676900"/>
          <p14:tracePt t="145162" x="6153150" y="5600700"/>
          <p14:tracePt t="145178" x="6153150" y="5486400"/>
          <p14:tracePt t="145195" x="6153150" y="5448300"/>
          <p14:tracePt t="145211" x="6153150" y="5429250"/>
          <p14:tracePt t="145298" x="6153150" y="5410200"/>
          <p14:tracePt t="145411" x="6134100" y="5410200"/>
          <p14:tracePt t="145412" x="6134100" y="5505450"/>
          <p14:tracePt t="145428" x="6134100" y="5638800"/>
          <p14:tracePt t="145445" x="6134100" y="5791200"/>
          <p14:tracePt t="145462" x="6134100" y="5905500"/>
          <p14:tracePt t="145479" x="6134100" y="6019800"/>
          <p14:tracePt t="145495" x="6134100" y="6096000"/>
          <p14:tracePt t="145512" x="6134100" y="6134100"/>
          <p14:tracePt t="145528" x="6115050" y="6134100"/>
          <p14:tracePt t="145546" x="6096000" y="6153150"/>
          <p14:tracePt t="145561" x="6076950" y="6153150"/>
          <p14:tracePt t="145578" x="6076950" y="6172200"/>
          <p14:tracePt t="145595" x="6057900" y="6172200"/>
          <p14:tracePt t="145630" x="6038850" y="6191250"/>
          <p14:tracePt t="145691" x="6038850" y="6229350"/>
          <p14:tracePt t="145699" x="6038850" y="6267450"/>
          <p14:tracePt t="145712" x="6038850" y="6324600"/>
          <p14:tracePt t="145729" x="6038850" y="6343650"/>
          <p14:tracePt t="145745" x="6019800" y="6381750"/>
          <p14:tracePt t="145763" x="6000750" y="6419850"/>
          <p14:tracePt t="145779" x="5943600" y="6457950"/>
          <p14:tracePt t="145795" x="5943600" y="6496050"/>
          <p14:tracePt t="145812" x="5924550" y="6515100"/>
          <p14:tracePt t="145829" x="5886450" y="6553200"/>
          <p14:tracePt t="145845" x="5848350" y="6572250"/>
          <p14:tracePt t="145862" x="5848350" y="6591300"/>
          <p14:tracePt t="145879" x="5810250" y="6610350"/>
          <p14:tracePt t="145896" x="5753100" y="6610350"/>
          <p14:tracePt t="145912" x="5715000" y="6629400"/>
          <p14:tracePt t="145929" x="5676900" y="6648450"/>
          <p14:tracePt t="145945" x="5638800" y="6648450"/>
          <p14:tracePt t="145962" x="5600700" y="6648450"/>
          <p14:tracePt t="145978" x="5581650" y="6648450"/>
          <p14:tracePt t="145995" x="5562600" y="6648450"/>
          <p14:tracePt t="146067" x="5543550" y="6648450"/>
          <p14:tracePt t="146072" x="5543550" y="6610350"/>
          <p14:tracePt t="146079" x="5543550" y="6515100"/>
          <p14:tracePt t="146095" x="5486400" y="6362700"/>
          <p14:tracePt t="146112" x="5486400" y="6267450"/>
          <p14:tracePt t="146129" x="5467350" y="6210300"/>
          <p14:tracePt t="146145" x="5448300" y="6172200"/>
          <p14:tracePt t="146162" x="5448300" y="6096000"/>
          <p14:tracePt t="146162" x="5448300" y="6076950"/>
          <p14:tracePt t="146180" x="5448300" y="6038850"/>
          <p14:tracePt t="146196" x="5448300" y="5962650"/>
          <p14:tracePt t="146212" x="5410200" y="5924550"/>
          <p14:tracePt t="146228" x="5410200" y="5829300"/>
          <p14:tracePt t="146245" x="5410200" y="5810250"/>
          <p14:tracePt t="146262" x="5410200" y="5791200"/>
          <p14:tracePt t="146279" x="5410200" y="5772150"/>
          <p14:tracePt t="146515" x="5410200" y="5810250"/>
          <p14:tracePt t="146523" x="5410200" y="5867400"/>
          <p14:tracePt t="146531" x="5410200" y="5962650"/>
          <p14:tracePt t="146545" x="5429250" y="6076950"/>
          <p14:tracePt t="146562" x="5429250" y="6134100"/>
          <p14:tracePt t="146562" x="5429250" y="6153150"/>
          <p14:tracePt t="146579" x="5429250" y="6210300"/>
          <p14:tracePt t="146595" x="5429250" y="6229350"/>
          <p14:tracePt t="146612" x="5429250" y="6286500"/>
          <p14:tracePt t="146628" x="5429250" y="6305550"/>
          <p14:tracePt t="146645" x="5429250" y="6419850"/>
          <p14:tracePt t="146662" x="5429250" y="6515100"/>
          <p14:tracePt t="146678" x="5429250" y="6610350"/>
          <p14:tracePt t="146695" x="5429250" y="6686550"/>
          <p14:tracePt t="146712" x="5448300" y="6705600"/>
          <p14:tracePt t="146729" x="5448300" y="6724650"/>
          <p14:tracePt t="146763" x="5467350" y="6724650"/>
          <p14:tracePt t="146763" x="5486400" y="6724650"/>
          <p14:tracePt t="146779" x="5562600" y="6781800"/>
          <p14:tracePt t="146795" x="5638800" y="6838950"/>
          <p14:tracePt t="146812" x="5715000" y="6877050"/>
          <p14:tracePt t="146829" x="5772150" y="6915150"/>
          <p14:tracePt t="146845" x="5791200" y="6915150"/>
          <p14:tracePt t="146861" x="5829300" y="6915150"/>
          <p14:tracePt t="146878" x="5867400" y="6915150"/>
          <p14:tracePt t="146895" x="5981700" y="6915150"/>
          <p14:tracePt t="146912" x="6000750" y="6915150"/>
          <p14:tracePt t="146929" x="6096000" y="6915150"/>
          <p14:tracePt t="146945" x="6172200" y="6838950"/>
          <p14:tracePt t="146961" x="6267450" y="6800850"/>
          <p14:tracePt t="146978" x="6381750" y="6686550"/>
          <p14:tracePt t="146995" x="6400800" y="6629400"/>
          <p14:tracePt t="147011" x="6457950" y="6534150"/>
          <p14:tracePt t="147030" x="6496050" y="6457950"/>
          <p14:tracePt t="147045" x="6496050" y="6419850"/>
          <p14:tracePt t="147062" x="6534150" y="6343650"/>
          <p14:tracePt t="147078" x="6534150" y="6286500"/>
          <p14:tracePt t="147096" x="6534150" y="6248400"/>
          <p14:tracePt t="147112" x="6534150" y="6229350"/>
          <p14:tracePt t="147129" x="6534150" y="6191250"/>
          <p14:tracePt t="147145" x="6534150" y="6134100"/>
          <p14:tracePt t="147162" x="6534150" y="6115050"/>
          <p14:tracePt t="147178" x="6534150" y="6096000"/>
          <p14:tracePt t="147196" x="6496050" y="6057900"/>
          <p14:tracePt t="147212" x="6457950" y="6057900"/>
          <p14:tracePt t="147229" x="6438900" y="6057900"/>
          <p14:tracePt t="147245" x="6400800" y="6057900"/>
          <p14:tracePt t="147263" x="6381750" y="6057900"/>
          <p14:tracePt t="147298" x="6362700" y="6057900"/>
          <p14:tracePt t="147379" x="6343650" y="6057900"/>
          <p14:tracePt t="147387" x="6324600" y="6076950"/>
          <p14:tracePt t="147451" x="6324600" y="6096000"/>
          <p14:tracePt t="147453" x="6324600" y="6153150"/>
          <p14:tracePt t="147461" x="6286500" y="6305550"/>
          <p14:tracePt t="147478" x="6229350" y="6610350"/>
          <p14:tracePt t="147496" x="6096000" y="6915150"/>
          <p14:tracePt t="147511" x="5924550" y="7143750"/>
          <p14:tracePt t="147529" x="5905500" y="7143750"/>
          <p14:tracePt t="147545" x="5886450" y="7143750"/>
          <p14:tracePt t="147610" x="5943600" y="7143750"/>
          <p14:tracePt t="147619" x="6057900" y="7143750"/>
          <p14:tracePt t="147628" x="6096000" y="7124700"/>
          <p14:tracePt t="147645" x="6134100" y="7124700"/>
          <p14:tracePt t="147663" x="6134100" y="7105650"/>
          <p14:tracePt t="147679" x="6134100" y="7086600"/>
          <p14:tracePt t="147695" x="6134100" y="7010400"/>
          <p14:tracePt t="147711" x="6057900" y="6953250"/>
          <p14:tracePt t="147729" x="6038850" y="6896100"/>
          <p14:tracePt t="147745" x="6000750" y="6838950"/>
          <p14:tracePt t="147762" x="5981700" y="6819900"/>
          <p14:tracePt t="147779" x="5924550" y="6781800"/>
          <p14:tracePt t="147795" x="5905500" y="6743700"/>
          <p14:tracePt t="147811" x="5886450" y="6724650"/>
          <p14:tracePt t="147830" x="5829300" y="6629400"/>
          <p14:tracePt t="147845" x="5791200" y="6553200"/>
          <p14:tracePt t="147862" x="5734050" y="6457950"/>
          <p14:tracePt t="147878" x="5695950" y="6381750"/>
          <p14:tracePt t="147896" x="5657850" y="6343650"/>
          <p14:tracePt t="147912" x="5638800" y="6324600"/>
          <p14:tracePt t="147929" x="5619750" y="6324600"/>
          <p14:tracePt t="147945" x="5581650" y="6305550"/>
          <p14:tracePt t="147962" x="5562600" y="6305550"/>
          <p14:tracePt t="147978" x="5467350" y="6286500"/>
          <p14:tracePt t="147996" x="5429250" y="6286500"/>
          <p14:tracePt t="148011" x="5334000" y="6286500"/>
          <p14:tracePt t="148028" x="5219700" y="6286500"/>
          <p14:tracePt t="148045" x="5181600" y="6267450"/>
          <p14:tracePt t="148062" x="5143500" y="6267450"/>
          <p14:tracePt t="148078" x="5105400" y="6267450"/>
          <p14:tracePt t="148095" x="5067300" y="6267450"/>
          <p14:tracePt t="148111" x="5048250" y="6267450"/>
          <p14:tracePt t="148129" x="5010150" y="6267450"/>
          <p14:tracePt t="148210" x="5010150" y="6229350"/>
          <p14:tracePt t="148217" x="5010150" y="6153150"/>
          <p14:tracePt t="148228" x="5010150" y="6115050"/>
          <p14:tracePt t="148245" x="5010150" y="6057900"/>
          <p14:tracePt t="148262" x="5010150" y="6000750"/>
          <p14:tracePt t="148277" x="5010150" y="5962650"/>
          <p14:tracePt t="148294" x="5010150" y="5943600"/>
          <p14:tracePt t="148311" x="5010150" y="5886450"/>
          <p14:tracePt t="148328" x="5010150" y="5867400"/>
          <p14:tracePt t="148344" x="5010150" y="5848350"/>
          <p14:tracePt t="148361" x="5029200" y="5829300"/>
          <p14:tracePt t="148378" x="5048250" y="5829300"/>
          <p14:tracePt t="148395" x="5067300" y="5810250"/>
          <p14:tracePt t="148411" x="5105400" y="5810250"/>
          <p14:tracePt t="148452" x="5124450" y="5810250"/>
          <p14:tracePt t="148467" x="5143500" y="5810250"/>
          <p14:tracePt t="148475" x="5200650" y="5810250"/>
          <p14:tracePt t="148495" x="5219700" y="5810250"/>
          <p14:tracePt t="148512" x="5238750" y="5810250"/>
          <p14:tracePt t="148528" x="5276850" y="5810250"/>
          <p14:tracePt t="148545" x="5314950" y="5810250"/>
          <p14:tracePt t="148562" x="5334000" y="5810250"/>
          <p14:tracePt t="148578" x="5353050" y="5810250"/>
          <p14:tracePt t="148700" x="5372100" y="5829300"/>
          <p14:tracePt t="148711" x="5372100" y="5886450"/>
          <p14:tracePt t="148712" x="5372100" y="6000750"/>
          <p14:tracePt t="148729" x="5372100" y="6229350"/>
          <p14:tracePt t="148746" x="5372100" y="6438900"/>
          <p14:tracePt t="148762" x="5372100" y="6629400"/>
          <p14:tracePt t="148762" x="5372100" y="6724650"/>
          <p14:tracePt t="148779" x="5372100" y="6762750"/>
          <p14:tracePt t="148907" x="5391150" y="6781800"/>
          <p14:tracePt t="148924" x="5448300" y="6781800"/>
          <p14:tracePt t="148939" x="5505450" y="6762750"/>
          <p14:tracePt t="148945" x="5581650" y="6724650"/>
          <p14:tracePt t="148962" x="5600700" y="6724650"/>
          <p14:tracePt t="148978" x="5657850" y="6686550"/>
          <p14:tracePt t="148995" x="5695950" y="6667500"/>
          <p14:tracePt t="149012" x="5695950" y="6648450"/>
          <p14:tracePt t="149028" x="5734050" y="6629400"/>
          <p14:tracePt t="149045" x="5772150" y="6629400"/>
          <p14:tracePt t="149062" x="5791200" y="6610350"/>
          <p14:tracePt t="149079" x="5810250" y="6591300"/>
          <p14:tracePt t="149096" x="5829300" y="6591300"/>
          <p14:tracePt t="149112" x="5848350" y="6572250"/>
          <p14:tracePt t="149129" x="5867400" y="6572250"/>
          <p14:tracePt t="149145" x="5943600" y="6515100"/>
          <p14:tracePt t="149162" x="6000750" y="6438900"/>
          <p14:tracePt t="149179" x="6057900" y="6362700"/>
          <p14:tracePt t="149195" x="6210300" y="6153150"/>
          <p14:tracePt t="149211" x="6286500" y="6057900"/>
          <p14:tracePt t="149228" x="6343650" y="5981700"/>
          <p14:tracePt t="149245" x="6419850" y="5886450"/>
          <p14:tracePt t="149667" x="6419850" y="5867400"/>
          <p14:tracePt t="149788" x="6381750" y="5867400"/>
          <p14:tracePt t="149796" x="6134100" y="6305550"/>
          <p14:tracePt t="149811" x="5619750" y="6972300"/>
          <p14:tracePt t="149829" x="4629150" y="8096250"/>
          <p14:tracePt t="149844" x="3409950" y="9124950"/>
          <p14:tracePt t="149862" x="2533650" y="9124950"/>
          <p14:tracePt t="149878" x="2133600" y="9124950"/>
          <p14:tracePt t="149895" x="2114550" y="9124950"/>
          <p14:tracePt t="149931" x="2114550" y="9105900"/>
          <p14:tracePt t="149932" x="2114550" y="9067800"/>
          <p14:tracePt t="149944" x="2095500" y="8915400"/>
          <p14:tracePt t="149961" x="2095500" y="8839200"/>
          <p14:tracePt t="149978" x="2095500" y="8763000"/>
          <p14:tracePt t="149995" x="2095500" y="8724900"/>
          <p14:tracePt t="150011" x="2095500" y="8686800"/>
          <p14:tracePt t="150028" x="2114550" y="8686800"/>
          <p14:tracePt t="150044" x="2133600" y="8686800"/>
          <p14:tracePt t="150062" x="2190750" y="8667750"/>
          <p14:tracePt t="150078" x="2247900" y="8629650"/>
          <p14:tracePt t="150095" x="2286000" y="8610600"/>
          <p14:tracePt t="150111" x="2324100" y="8534400"/>
          <p14:tracePt t="150128" x="2362200" y="8496300"/>
          <p14:tracePt t="150144" x="2419350" y="8420100"/>
          <p14:tracePt t="150161" x="2552700" y="8267700"/>
          <p14:tracePt t="150178" x="2724150" y="7962900"/>
          <p14:tracePt t="150195" x="2819400" y="7829550"/>
          <p14:tracePt t="150211" x="2933700" y="7639050"/>
          <p14:tracePt t="150228" x="3028950" y="7486650"/>
          <p14:tracePt t="150245" x="3105150" y="7353300"/>
          <p14:tracePt t="150262" x="3181350" y="7239000"/>
          <p14:tracePt t="150279" x="3238500" y="7162800"/>
          <p14:tracePt t="150295" x="3276600" y="7124700"/>
          <p14:tracePt t="150311" x="3295650" y="7124700"/>
          <p14:tracePt t="150348" x="3295650" y="7105650"/>
          <p14:tracePt t="150362" x="3314700" y="7105650"/>
          <p14:tracePt t="150378" x="3390900" y="7086600"/>
          <p14:tracePt t="150396" x="3562350" y="7067550"/>
          <p14:tracePt t="150411" x="3848100" y="7029450"/>
          <p14:tracePt t="150430" x="4267200" y="7029450"/>
          <p14:tracePt t="150445" x="4724400" y="7048500"/>
          <p14:tracePt t="150462" x="5448300" y="7315200"/>
          <p14:tracePt t="150478" x="6153150" y="7543800"/>
          <p14:tracePt t="150496" x="6629400" y="7696200"/>
          <p14:tracePt t="150511" x="6686550" y="7715250"/>
          <p14:tracePt t="150691" x="6648450" y="7734300"/>
          <p14:tracePt t="150692" x="6572250" y="7753350"/>
          <p14:tracePt t="150711" x="6477000" y="7772400"/>
          <p14:tracePt t="150728" x="6362700" y="7772400"/>
          <p14:tracePt t="150745" x="6324600" y="7772400"/>
          <p14:tracePt t="150762" x="6248400" y="7791450"/>
          <p14:tracePt t="150812" x="6229350" y="7791450"/>
          <p14:tracePt t="150827" x="6210300" y="7791450"/>
          <p14:tracePt t="150858" x="6172200" y="7791450"/>
          <p14:tracePt t="150867" x="6153150" y="7791450"/>
          <p14:tracePt t="150876" x="6115050" y="7791450"/>
          <p14:tracePt t="150884" x="6000750" y="7753350"/>
          <p14:tracePt t="150895" x="5829300" y="7715250"/>
          <p14:tracePt t="150911" x="5676900" y="7600950"/>
          <p14:tracePt t="150930" x="5562600" y="7543800"/>
          <p14:tracePt t="150944" x="5543550" y="7486650"/>
          <p14:tracePt t="151147" x="5543550" y="7467600"/>
          <p14:tracePt t="151154" x="5543550" y="7429500"/>
          <p14:tracePt t="151316" x="5524500" y="7429500"/>
          <p14:tracePt t="151319" x="5467350" y="7391400"/>
          <p14:tracePt t="151328" x="5372100" y="7334250"/>
          <p14:tracePt t="151346" x="5162550" y="7162800"/>
          <p14:tracePt t="151362" x="5010150" y="7048500"/>
          <p14:tracePt t="151379" x="4895850" y="6953250"/>
          <p14:tracePt t="151394" x="4781550" y="6915150"/>
          <p14:tracePt t="151436" x="4743450" y="6915150"/>
          <p14:tracePt t="151444" x="4724400" y="6915150"/>
          <p14:tracePt t="151451" x="4686300" y="6915150"/>
          <p14:tracePt t="151461" x="4667250" y="6915150"/>
          <p14:tracePt t="151478" x="4629150" y="6915150"/>
          <p14:tracePt t="151516" x="4610100" y="6915150"/>
          <p14:tracePt t="151540" x="4591050" y="6915150"/>
          <p14:tracePt t="151550" x="4552950" y="6915150"/>
          <p14:tracePt t="151561" x="4533900" y="6915150"/>
          <p14:tracePt t="151612" x="4514850" y="6915150"/>
          <p14:tracePt t="151740" x="4533900" y="6915150"/>
          <p14:tracePt t="151749" x="4572000" y="6953250"/>
          <p14:tracePt t="151761" x="4591050" y="6953250"/>
          <p14:tracePt t="151892" x="4591050" y="6972300"/>
          <p14:tracePt t="151900" x="4629150" y="6991350"/>
          <p14:tracePt t="151911" x="4743450" y="7048500"/>
          <p14:tracePt t="151927" x="4895850" y="7162800"/>
          <p14:tracePt t="151945" x="4991100" y="7219950"/>
          <p14:tracePt t="151961" x="5010150" y="7239000"/>
          <p14:tracePt t="152124" x="5029200" y="7239000"/>
          <p14:tracePt t="152156" x="5048250" y="7239000"/>
          <p14:tracePt t="152252" x="5086350" y="7239000"/>
          <p14:tracePt t="152261" x="5105400" y="7181850"/>
          <p14:tracePt t="152268" x="5143500" y="7105650"/>
          <p14:tracePt t="152278" x="5181600" y="7048500"/>
          <p14:tracePt t="152316" x="5200650" y="7029450"/>
          <p14:tracePt t="152335" x="5219700" y="7010400"/>
          <p14:tracePt t="152344" x="5257800" y="6991350"/>
          <p14:tracePt t="152361" x="5257800" y="6972300"/>
          <p14:tracePt t="152378" x="5276850" y="6953250"/>
          <p14:tracePt t="152644" x="5295900" y="6953250"/>
          <p14:tracePt t="152644" x="5410200" y="7048500"/>
          <p14:tracePt t="152661" x="5505450" y="7162800"/>
          <p14:tracePt t="152678" x="5562600" y="7239000"/>
          <p14:tracePt t="152695" x="5638800" y="7296150"/>
          <p14:tracePt t="152711" x="5657850" y="7334250"/>
          <p14:tracePt t="152940" x="5829300" y="7334250"/>
          <p14:tracePt t="152948" x="6000750" y="7334250"/>
          <p14:tracePt t="152962" x="6210300" y="7334250"/>
          <p14:tracePt t="152964" x="6686550" y="7334250"/>
          <p14:tracePt t="152978" x="6838950" y="7334250"/>
          <p14:tracePt t="153172" x="6838950" y="7353300"/>
          <p14:tracePt t="153180" x="6819900" y="7448550"/>
          <p14:tracePt t="153188" x="6781800" y="7486650"/>
          <p14:tracePt t="153195" x="6705600" y="7562850"/>
          <p14:tracePt t="153211" x="6667500" y="7600950"/>
          <p14:tracePt t="153228" x="6648450" y="7658100"/>
          <p14:tracePt t="153308" x="6629400" y="7677150"/>
          <p14:tracePt t="153412" x="6610350" y="7677150"/>
          <p14:tracePt t="153428" x="6553200" y="7581900"/>
          <p14:tracePt t="153432" x="6362700" y="7467600"/>
          <p14:tracePt t="153444" x="5981700" y="7277100"/>
          <p14:tracePt t="153462" x="5562600" y="7124700"/>
          <p14:tracePt t="153478" x="5200650" y="7048500"/>
          <p14:tracePt t="153496" x="4914900" y="6972300"/>
          <p14:tracePt t="153511" x="4705350" y="6972300"/>
          <p14:tracePt t="153528" x="4667250" y="6972300"/>
          <p14:tracePt t="153544" x="4648200" y="6972300"/>
          <p14:tracePt t="153652" x="4629150" y="6972300"/>
          <p14:tracePt t="153700" x="4591050" y="6972300"/>
          <p14:tracePt t="153710" x="4572000" y="6972300"/>
          <p14:tracePt t="153728" x="4552950" y="7029450"/>
          <p14:tracePt t="153744" x="4552950" y="7124700"/>
          <p14:tracePt t="153761" x="4552950" y="7296150"/>
          <p14:tracePt t="153777" x="4552950" y="7467600"/>
          <p14:tracePt t="153794" x="4552950" y="7562850"/>
          <p14:tracePt t="153811" x="4591050" y="7677150"/>
          <p14:tracePt t="153828" x="4610100" y="7715250"/>
          <p14:tracePt t="153844" x="4629150" y="7734300"/>
          <p14:tracePt t="154036" x="4648200" y="7734300"/>
          <p14:tracePt t="154043" x="4724400" y="7734300"/>
          <p14:tracePt t="154220" x="4762500" y="7734300"/>
          <p14:tracePt t="154228" x="4800600" y="7734300"/>
          <p14:tracePt t="154228" x="4972050" y="7715250"/>
          <p14:tracePt t="154244" x="5200650" y="7715250"/>
          <p14:tracePt t="154262" x="5467350" y="7715250"/>
          <p14:tracePt t="154278" x="5600700" y="7715250"/>
          <p14:tracePt t="154295" x="5638800" y="7715250"/>
          <p14:tracePt t="154311" x="5657850" y="7715250"/>
          <p14:tracePt t="154329" x="5676900" y="7715250"/>
          <p14:tracePt t="154372" x="5715000" y="7715250"/>
          <p14:tracePt t="154396" x="5734050" y="7715250"/>
          <p14:tracePt t="154412" x="5753100" y="7715250"/>
          <p14:tracePt t="154413" x="5791200" y="7734300"/>
          <p14:tracePt t="154427" x="5924550" y="7810500"/>
          <p14:tracePt t="154444" x="5962650" y="7829550"/>
          <p14:tracePt t="154461" x="6115050" y="7886700"/>
          <p14:tracePt t="154477" x="6210300" y="7905750"/>
          <p14:tracePt t="154494" x="6286500" y="7905750"/>
          <p14:tracePt t="154510" x="6324600" y="7905750"/>
          <p14:tracePt t="155005" x="6324600" y="7962900"/>
          <p14:tracePt t="155015" x="6286500" y="8001000"/>
          <p14:tracePt t="155053" x="6267450" y="8001000"/>
          <p14:tracePt t="155083" x="6229350" y="8001000"/>
          <p14:tracePt t="155093" x="6076950" y="8001000"/>
          <p14:tracePt t="155114" x="5848350" y="8001000"/>
          <p14:tracePt t="155129" x="5581650" y="8001000"/>
          <p14:tracePt t="155144" x="5200650" y="8001000"/>
          <p14:tracePt t="155161" x="4857750" y="8134350"/>
          <p14:tracePt t="155177" x="4686300" y="8229600"/>
          <p14:tracePt t="155212" x="4667250" y="8248650"/>
          <p14:tracePt t="155213" x="4648200" y="8248650"/>
          <p14:tracePt t="155228" x="4610100" y="8267700"/>
          <p14:tracePt t="155317" x="4629150" y="8267700"/>
          <p14:tracePt t="155325" x="4667250" y="8267700"/>
          <p14:tracePt t="155332" x="4705350" y="8267700"/>
          <p14:tracePt t="155345" x="4724400" y="8267700"/>
          <p14:tracePt t="155441" x="4743450" y="8267700"/>
          <p14:tracePt t="155469" x="4762500" y="8267700"/>
          <p14:tracePt t="155477" x="4838700" y="8267700"/>
          <p14:tracePt t="155493" x="5010150" y="8305800"/>
          <p14:tracePt t="155511" x="5181600" y="8362950"/>
          <p14:tracePt t="155527" x="5314950" y="8458200"/>
          <p14:tracePt t="155544" x="5391150" y="8515350"/>
          <p14:tracePt t="155561" x="5486400" y="8572500"/>
          <p14:tracePt t="155578" x="5543550" y="8610600"/>
          <p14:tracePt t="155595" x="5600700" y="8648700"/>
          <p14:tracePt t="155611" x="5619750" y="8667750"/>
          <p14:tracePt t="155628" x="5638800" y="8667750"/>
          <p14:tracePt t="155677" x="5657850" y="8667750"/>
          <p14:tracePt t="155705" x="5676900" y="8667750"/>
          <p14:tracePt t="155716" x="5695950" y="8667750"/>
          <p14:tracePt t="155725" x="5715000" y="8667750"/>
          <p14:tracePt t="155733" x="5753100" y="8667750"/>
          <p14:tracePt t="155745" x="5791200" y="8667750"/>
          <p14:tracePt t="155761" x="5848350" y="8667750"/>
          <p14:tracePt t="155777" x="5981700" y="8667750"/>
          <p14:tracePt t="155794" x="6057900" y="8667750"/>
          <p14:tracePt t="155811" x="6191250" y="8667750"/>
          <p14:tracePt t="155828" x="6267450" y="8667750"/>
          <p14:tracePt t="155844" x="6419850" y="8667750"/>
          <p14:tracePt t="155861" x="6515100" y="8648700"/>
          <p14:tracePt t="155877" x="6553200" y="8629650"/>
          <p14:tracePt t="155924" x="6572250" y="8610600"/>
          <p14:tracePt t="155964" x="6591300" y="8610600"/>
          <p14:tracePt t="155977" x="6610350" y="8610600"/>
          <p14:tracePt t="155978" x="6648450" y="8591550"/>
          <p14:tracePt t="156205" x="6667500" y="8553450"/>
          <p14:tracePt t="156213" x="6667500" y="8496300"/>
          <p14:tracePt t="156213" x="6667500" y="8458200"/>
          <p14:tracePt t="156228" x="6667500" y="8401050"/>
          <p14:tracePt t="156245" x="6667500" y="8305800"/>
          <p14:tracePt t="156245" x="6667500" y="8248650"/>
          <p14:tracePt t="156261" x="6667500" y="8210550"/>
          <p14:tracePt t="156277" x="6667500" y="8153400"/>
          <p14:tracePt t="156294" x="6667500" y="8115300"/>
          <p14:tracePt t="156340" x="6667500" y="8096250"/>
          <p14:tracePt t="156628" x="6667500" y="8039100"/>
          <p14:tracePt t="156632" x="6667500" y="7981950"/>
          <p14:tracePt t="156644" x="6686550" y="7639050"/>
          <p14:tracePt t="156661" x="6781800" y="7258050"/>
          <p14:tracePt t="156677" x="6838950" y="6877050"/>
          <p14:tracePt t="156695" x="6838950" y="6229350"/>
          <p14:tracePt t="156711" x="6838950" y="5695950"/>
          <p14:tracePt t="156728" x="6838950" y="4914900"/>
          <p14:tracePt t="156745" x="6838950" y="4152900"/>
          <p14:tracePt t="156761" x="6838950" y="3371850"/>
          <p14:tracePt t="156777" x="6838950" y="2533650"/>
          <p14:tracePt t="156795" x="6838950" y="2038350"/>
          <p14:tracePt t="156811" x="6838950" y="1485900"/>
          <p14:tracePt t="156828" x="6819900" y="838200"/>
          <p14:tracePt t="156844" x="6457950" y="0"/>
          <p14:tracePt t="156861" x="6286500" y="0"/>
          <p14:tracePt t="156877" x="6019800" y="0"/>
          <p14:tracePt t="156895" x="5829300" y="0"/>
          <p14:tracePt t="156910" x="5676900" y="0"/>
          <p14:tracePt t="156927" x="5505450" y="0"/>
          <p14:tracePt t="156943" x="5334000" y="0"/>
          <p14:tracePt t="156960" x="5257800" y="0"/>
          <p14:tracePt t="156977" x="5162550" y="0"/>
          <p14:tracePt t="156994" x="4972050" y="0"/>
          <p14:tracePt t="157010" x="4686300" y="0"/>
          <p14:tracePt t="157027" x="4114800" y="0"/>
          <p14:tracePt t="157044" x="3524250" y="0"/>
          <p14:tracePt t="157060" x="2705100" y="0"/>
          <p14:tracePt t="157077" x="1771650" y="0"/>
          <p14:tracePt t="157095" x="952500" y="0"/>
          <p14:tracePt t="157111" x="0" y="0"/>
          <p14:tracePt t="157317" x="0" y="76200"/>
          <p14:tracePt t="157317" x="0" y="133350"/>
          <p14:tracePt t="157326" x="0" y="247650"/>
          <p14:tracePt t="157344" x="0" y="438150"/>
          <p14:tracePt t="157361" x="0" y="647700"/>
          <p14:tracePt t="157377" x="0" y="857250"/>
          <p14:tracePt t="157394" x="0" y="1276350"/>
          <p14:tracePt t="157411" x="0" y="1809750"/>
          <p14:tracePt t="157428" x="0" y="2571750"/>
          <p14:tracePt t="157444" x="0" y="3829050"/>
          <p14:tracePt t="157461" x="0" y="4781550"/>
          <p14:tracePt t="157477" x="0" y="5638800"/>
          <p14:tracePt t="157495" x="0" y="6572250"/>
          <p14:tracePt t="157510" x="0" y="7429500"/>
          <p14:tracePt t="157527" x="0" y="8324850"/>
          <p14:tracePt t="157544" x="0" y="9124950"/>
          <p14:tracePt t="157652" x="19050" y="9124950"/>
          <p14:tracePt t="157661" x="76200" y="9124950"/>
          <p14:tracePt t="157661" x="228600" y="9124950"/>
          <p14:tracePt t="157677" x="361950" y="9124950"/>
          <p14:tracePt t="157694" x="533400" y="9124950"/>
          <p14:tracePt t="157710" x="628650" y="9124950"/>
          <p14:tracePt t="157727" x="800100" y="9124950"/>
          <p14:tracePt t="157743" x="990600" y="9124950"/>
          <p14:tracePt t="157761" x="1200150" y="9124950"/>
          <p14:tracePt t="157777" x="1447800" y="9124950"/>
          <p14:tracePt t="157794" x="1752600" y="9124950"/>
          <p14:tracePt t="157810" x="2076450" y="9124950"/>
          <p14:tracePt t="157827" x="2400300" y="9124950"/>
          <p14:tracePt t="157844" x="2838450" y="9124950"/>
          <p14:tracePt t="157861" x="3124200" y="9124950"/>
          <p14:tracePt t="157877" x="3314700" y="9124950"/>
          <p14:tracePt t="157895" x="3429000" y="9124950"/>
          <p14:tracePt t="157910" x="3505200" y="9124950"/>
          <p14:tracePt t="157927" x="3562350" y="9086850"/>
          <p14:tracePt t="157944" x="3695700" y="8972550"/>
          <p14:tracePt t="157961" x="3886200" y="8782050"/>
          <p14:tracePt t="157977" x="4076700" y="8515350"/>
          <p14:tracePt t="157995" x="4324350" y="8077200"/>
          <p14:tracePt t="158010" x="4572000" y="7562850"/>
          <p14:tracePt t="158027" x="4762500" y="7086600"/>
          <p14:tracePt t="158044" x="5048250" y="6438900"/>
          <p14:tracePt t="158061" x="5257800" y="6000750"/>
          <p14:tracePt t="158076" x="5448300" y="5676900"/>
          <p14:tracePt t="158093" x="5581650" y="5448300"/>
          <p14:tracePt t="158110" x="5676900" y="5353050"/>
          <p14:tracePt t="158127" x="5734050" y="5295900"/>
          <p14:tracePt t="158143" x="5829300" y="5219700"/>
          <p14:tracePt t="158160" x="5905500" y="5086350"/>
          <p14:tracePt t="158177" x="5962650" y="4819650"/>
          <p14:tracePt t="158194" x="6000750" y="4552950"/>
          <p14:tracePt t="158211" x="6096000" y="4171950"/>
          <p14:tracePt t="158228" x="6115050" y="3695700"/>
          <p14:tracePt t="158243" x="6115050" y="3219450"/>
          <p14:tracePt t="158243" x="6115050" y="2933700"/>
          <p14:tracePt t="158262" x="6115050" y="2133600"/>
          <p14:tracePt t="158277" x="6134100" y="1143000"/>
          <p14:tracePt t="158293" x="6134100" y="247650"/>
          <p14:tracePt t="158310" x="6134100" y="0"/>
          <p14:tracePt t="158349" x="6057900" y="0"/>
          <p14:tracePt t="158349" x="5981700" y="0"/>
          <p14:tracePt t="158360" x="5829300" y="0"/>
          <p14:tracePt t="158377" x="5695950" y="0"/>
          <p14:tracePt t="158395" x="5657850" y="0"/>
          <p14:tracePt t="158410" x="5638800" y="0"/>
          <p14:tracePt t="158461" x="5619750" y="0"/>
          <p14:tracePt t="158469" x="5448300" y="0"/>
          <p14:tracePt t="158477" x="4972050" y="0"/>
          <p14:tracePt t="158494" x="3981450" y="0"/>
          <p14:tracePt t="158510" x="2990850" y="0"/>
          <p14:tracePt t="158527" x="2114550" y="0"/>
          <p14:tracePt t="158544" x="1543050" y="0"/>
          <p14:tracePt t="158560" x="1162050" y="0"/>
          <p14:tracePt t="158577" x="1047750" y="0"/>
          <p14:tracePt t="158594" x="1009650" y="0"/>
          <p14:tracePt t="158610" x="990600" y="0"/>
          <p14:tracePt t="158626" x="971550" y="0"/>
          <p14:tracePt t="158643" x="895350" y="38100"/>
          <p14:tracePt t="158660" x="590550" y="266700"/>
          <p14:tracePt t="158677" x="342900" y="400050"/>
          <p14:tracePt t="158695" x="190500" y="552450"/>
          <p14:tracePt t="158710" x="19050" y="685800"/>
          <p14:tracePt t="158727" x="0" y="781050"/>
          <p14:tracePt t="158744" x="0" y="800100"/>
          <p14:tracePt t="158789" x="0" y="838200"/>
          <p14:tracePt t="158812" x="0" y="876300"/>
          <p14:tracePt t="158827" x="0" y="914400"/>
          <p14:tracePt t="158827" x="0" y="1123950"/>
          <p14:tracePt t="158844" x="0" y="1409700"/>
          <p14:tracePt t="158860" x="285750" y="1905000"/>
          <p14:tracePt t="158877" x="438150" y="2228850"/>
          <p14:tracePt t="158894" x="647700" y="2476500"/>
          <p14:tracePt t="158911" x="781050" y="2647950"/>
          <p14:tracePt t="158927" x="857250" y="2762250"/>
          <p14:tracePt t="158944" x="895350" y="2857500"/>
          <p14:tracePt t="158961" x="952500" y="3009900"/>
          <p14:tracePt t="158977" x="1047750" y="3162300"/>
          <p14:tracePt t="158994" x="1143000" y="3371850"/>
          <p14:tracePt t="159011" x="1333500" y="3657600"/>
          <p14:tracePt t="159027" x="1504950" y="3848100"/>
          <p14:tracePt t="159043" x="1885950" y="4152900"/>
          <p14:tracePt t="159061" x="2228850" y="4343400"/>
          <p14:tracePt t="159077" x="2647950" y="4495800"/>
          <p14:tracePt t="159094" x="3124200" y="4705350"/>
          <p14:tracePt t="159110" x="3562350" y="4819650"/>
          <p14:tracePt t="159127" x="4229100" y="5067300"/>
          <p14:tracePt t="159144" x="4762500" y="5238750"/>
          <p14:tracePt t="159160" x="5238750" y="5372100"/>
          <p14:tracePt t="159177" x="5600700" y="5543550"/>
          <p14:tracePt t="159194" x="5924550" y="5657850"/>
          <p14:tracePt t="159210" x="6172200" y="5772150"/>
          <p14:tracePt t="159228" x="6419850" y="5829300"/>
          <p14:tracePt t="159244" x="6648450" y="5867400"/>
          <p14:tracePt t="159244" x="6743700" y="5867400"/>
          <p14:tracePt t="159261" x="6838950" y="5886450"/>
          <p14:tracePt t="159349" x="6838950" y="5829300"/>
          <p14:tracePt t="159357" x="6838950" y="5753100"/>
          <p14:tracePt t="159365" x="6838950" y="5638800"/>
          <p14:tracePt t="159377" x="6838950" y="5505450"/>
          <p14:tracePt t="159393" x="6838950" y="5334000"/>
          <p14:tracePt t="159410" x="6838950" y="5162550"/>
          <p14:tracePt t="159427" x="6838950" y="4914900"/>
          <p14:tracePt t="159444" x="6838950" y="4476750"/>
          <p14:tracePt t="159461" x="6838950" y="4171950"/>
          <p14:tracePt t="159477" x="6838950" y="3790950"/>
          <p14:tracePt t="159494" x="6800850" y="3409950"/>
          <p14:tracePt t="159510" x="6686550" y="2990850"/>
          <p14:tracePt t="159528" x="6553200" y="2552700"/>
          <p14:tracePt t="159544" x="6381750" y="2152650"/>
          <p14:tracePt t="159560" x="6172200" y="1714500"/>
          <p14:tracePt t="159577" x="6000750" y="1447800"/>
          <p14:tracePt t="159594" x="5867400" y="1314450"/>
          <p14:tracePt t="159611" x="5753100" y="1257300"/>
          <p14:tracePt t="159627" x="5657850" y="1219200"/>
          <p14:tracePt t="159644" x="5448300" y="1219200"/>
          <p14:tracePt t="159660" x="5257800" y="1143000"/>
          <p14:tracePt t="159660" x="5124450" y="1123950"/>
          <p14:tracePt t="159677" x="4914900" y="1085850"/>
          <p14:tracePt t="159693" x="4781550" y="1047750"/>
          <p14:tracePt t="159710" x="4667250" y="1047750"/>
          <p14:tracePt t="159726" x="4514850" y="1047750"/>
          <p14:tracePt t="159744" x="4400550" y="1047750"/>
          <p14:tracePt t="159760" x="4343400" y="1047750"/>
          <p14:tracePt t="159777" x="4324350" y="1047750"/>
          <p14:tracePt t="159845" x="4286250" y="1047750"/>
          <p14:tracePt t="159853" x="4248150" y="1104900"/>
          <p14:tracePt t="159861" x="3848100" y="1619250"/>
          <p14:tracePt t="159877" x="3429000" y="2076450"/>
          <p14:tracePt t="159895" x="2819400" y="2971800"/>
          <p14:tracePt t="159910" x="2095500" y="4000500"/>
          <p14:tracePt t="159927" x="1466850" y="5029200"/>
          <p14:tracePt t="159943" x="590550" y="6286500"/>
          <p14:tracePt t="159960" x="0" y="7277100"/>
          <p14:tracePt t="159977" x="0" y="7772400"/>
          <p14:tracePt t="159994" x="0" y="7943850"/>
          <p14:tracePt t="160011" x="0" y="8001000"/>
          <p14:tracePt t="160028" x="0" y="8096250"/>
          <p14:tracePt t="160043" x="0" y="8286750"/>
          <p14:tracePt t="160060" x="0" y="8686800"/>
          <p14:tracePt t="160077" x="0" y="8915400"/>
          <p14:tracePt t="160094" x="0" y="9010650"/>
          <p14:tracePt t="160181" x="0" y="9029700"/>
          <p14:tracePt t="160189" x="0" y="9105900"/>
          <p14:tracePt t="160189" x="0" y="9124950"/>
          <p14:tracePt t="160325" x="19050" y="9124950"/>
          <p14:tracePt t="160329" x="114300" y="9067800"/>
          <p14:tracePt t="160343" x="342900" y="8915400"/>
          <p14:tracePt t="160361" x="609600" y="8801100"/>
          <p14:tracePt t="160377" x="1066800" y="8686800"/>
          <p14:tracePt t="160395" x="1905000" y="8610600"/>
          <p14:tracePt t="160410" x="2838450" y="8610600"/>
          <p14:tracePt t="160427" x="4552950" y="8686800"/>
          <p14:tracePt t="160443" x="6019800" y="8801100"/>
          <p14:tracePt t="160461" x="6210300" y="8801100"/>
          <p14:tracePt t="160461" x="6343650" y="8801100"/>
          <p14:tracePt t="160477" x="6362700" y="8801100"/>
          <p14:tracePt t="160549" x="6400800" y="8801100"/>
          <p14:tracePt t="160559" x="6477000" y="8801100"/>
          <p14:tracePt t="160576" x="6591300" y="8801100"/>
          <p14:tracePt t="160594" x="6838950" y="8724900"/>
          <p14:tracePt t="160610" x="6838950" y="8591550"/>
          <p14:tracePt t="160627" x="6838950" y="8477250"/>
          <p14:tracePt t="160643" x="6838950" y="8229600"/>
          <p14:tracePt t="160643" x="6838950" y="8191500"/>
          <p14:tracePt t="160660" x="6838950" y="8039100"/>
          <p14:tracePt t="160676" x="6838950" y="7772400"/>
          <p14:tracePt t="160694" x="6838950" y="7543800"/>
          <p14:tracePt t="160710" x="6838950" y="7315200"/>
          <p14:tracePt t="160727" x="6838950" y="7105650"/>
          <p14:tracePt t="160743" x="6838950" y="6896100"/>
          <p14:tracePt t="160761" x="6838950" y="6629400"/>
          <p14:tracePt t="160776" x="6838950" y="6343650"/>
          <p14:tracePt t="160794" x="6838950" y="6057900"/>
          <p14:tracePt t="160810" x="6838950" y="5715000"/>
          <p14:tracePt t="160827" x="6838950" y="5334000"/>
          <p14:tracePt t="160843" x="6838950" y="4819650"/>
          <p14:tracePt t="160860" x="6838950" y="4171950"/>
          <p14:tracePt t="160877" x="6838950" y="3352800"/>
          <p14:tracePt t="160893" x="6819900" y="2762250"/>
          <p14:tracePt t="160910" x="6724650" y="2209800"/>
          <p14:tracePt t="160927" x="6686550" y="1695450"/>
          <p14:tracePt t="160943" x="6629400" y="895350"/>
          <p14:tracePt t="160960" x="6572250" y="190500"/>
          <p14:tracePt t="160976" x="6457950" y="0"/>
          <p14:tracePt t="160994" x="6400800" y="0"/>
          <p14:tracePt t="161010" x="6381750" y="0"/>
          <p14:tracePt t="161027" x="6324600" y="0"/>
          <p14:tracePt t="161043" x="6286500" y="0"/>
          <p14:tracePt t="161043" x="6229350" y="0"/>
          <p14:tracePt t="161165" x="6134100" y="0"/>
          <p14:tracePt t="161173" x="6038850" y="0"/>
          <p14:tracePt t="161181" x="5829300" y="0"/>
          <p14:tracePt t="161194" x="5619750" y="0"/>
          <p14:tracePt t="161210" x="5448300" y="0"/>
          <p14:tracePt t="161227" x="5276850" y="0"/>
          <p14:tracePt t="161243" x="5143500" y="0"/>
          <p14:tracePt t="161243" x="5029200" y="0"/>
          <p14:tracePt t="161261" x="4933950" y="0"/>
          <p14:tracePt t="161276" x="4381500" y="0"/>
          <p14:tracePt t="161294" x="3524250" y="0"/>
          <p14:tracePt t="161310" x="2362200" y="0"/>
          <p14:tracePt t="161327" x="228600" y="0"/>
          <p14:tracePt t="161343" x="0" y="0"/>
          <p14:tracePt t="161573" x="0" y="19050"/>
          <p14:tracePt t="161593" x="0" y="114300"/>
          <p14:tracePt t="161593" x="0" y="361950"/>
          <p14:tracePt t="161609" x="0" y="742950"/>
          <p14:tracePt t="161627" x="0" y="1314450"/>
          <p14:tracePt t="161643" x="0" y="2495550"/>
          <p14:tracePt t="161660" x="0" y="3562350"/>
          <p14:tracePt t="161676" x="0" y="5467350"/>
          <p14:tracePt t="161693" x="0" y="6591300"/>
          <p14:tracePt t="161710" x="0" y="7924800"/>
          <p14:tracePt t="161727" x="0" y="8839200"/>
          <p14:tracePt t="161743" x="0" y="9124950"/>
          <p14:tracePt t="161981" x="38100" y="9124950"/>
          <p14:tracePt t="161982" x="57150" y="9124950"/>
          <p14:tracePt t="161993" x="228600" y="9124950"/>
          <p14:tracePt t="162010" x="361950" y="9124950"/>
          <p14:tracePt t="162027" x="457200" y="9124950"/>
          <p14:tracePt t="162027" x="552450" y="9124950"/>
          <p14:tracePt t="162045" x="571500" y="9124950"/>
          <p14:tracePt t="162060" x="609600" y="9124950"/>
          <p14:tracePt t="162077" x="628650" y="9124950"/>
          <p14:tracePt t="162197" x="742950" y="9124950"/>
          <p14:tracePt t="162210" x="876300" y="9124950"/>
          <p14:tracePt t="162210" x="1123950" y="9124950"/>
          <p14:tracePt t="162227" x="1485900" y="9124950"/>
          <p14:tracePt t="162244" x="1981200" y="9124950"/>
          <p14:tracePt t="162261" x="2438400" y="9124950"/>
          <p14:tracePt t="162276" x="2876550" y="9124950"/>
          <p14:tracePt t="162293" x="3009900" y="9124950"/>
          <p14:tracePt t="162310" x="3181350" y="9124950"/>
          <p14:tracePt t="162344" x="3467100" y="9124950"/>
          <p14:tracePt t="162345" x="3771900" y="9124950"/>
          <p14:tracePt t="162361" x="4057650" y="9124950"/>
          <p14:tracePt t="162377" x="4248150" y="9124950"/>
          <p14:tracePt t="162393" x="4362450" y="9124950"/>
          <p14:tracePt t="162410" x="4457700" y="9124950"/>
          <p14:tracePt t="162427" x="4572000" y="9124950"/>
          <p14:tracePt t="162443" x="4629150" y="9124950"/>
          <p14:tracePt t="162460" x="4762500" y="9124950"/>
          <p14:tracePt t="162477" x="4838700" y="9124950"/>
          <p14:tracePt t="162572"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2" name="Picture 4" descr="16 Ways to Learn English At Home (+ 1-Week Study Plan) - One ..."/>
          <p:cNvPicPr>
            <a:picLocks noChangeAspect="1" noChangeArrowheads="1"/>
          </p:cNvPicPr>
          <p:nvPr/>
        </p:nvPicPr>
        <p:blipFill>
          <a:blip r:embed="rId2" cstate="print"/>
          <a:srcRect/>
          <a:stretch>
            <a:fillRect/>
          </a:stretch>
        </p:blipFill>
        <p:spPr bwMode="auto">
          <a:xfrm>
            <a:off x="5" y="0"/>
            <a:ext cx="1619671" cy="908720"/>
          </a:xfrm>
          <a:prstGeom prst="rect">
            <a:avLst/>
          </a:prstGeom>
          <a:noFill/>
          <a:ln w="12700">
            <a:solidFill>
              <a:schemeClr val="tx1"/>
            </a:solidFill>
          </a:ln>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2" y="6150115"/>
            <a:ext cx="9110287" cy="707886"/>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Ruby has completed her instruction text </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6625" name="Rectangle 1"/>
          <p:cNvSpPr>
            <a:spLocks noChangeArrowheads="1"/>
          </p:cNvSpPr>
          <p:nvPr/>
        </p:nvSpPr>
        <p:spPr bwMode="auto">
          <a:xfrm>
            <a:off x="0" y="980729"/>
            <a:ext cx="91440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Arial" pitchFamily="34" charset="0"/>
                <a:ea typeface="Comic Sans MS" pitchFamily="66" charset="0"/>
                <a:cs typeface="Comic Sans MS" pitchFamily="66" charset="0"/>
              </a:rPr>
              <a:t>How to make an Ancient Greek Laurel Wreath</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Have you ever sat in your room staring at the ceiling trying to think of something to do to pass the time as it was raining outside? Well I have the solution to all your problems! With this easy to follow instruction text, the rain will never leave you bored again. Read on to find out how to make the Ancient Greek Laurel Wreath…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 </a:t>
            </a:r>
            <a:r>
              <a:rPr kumimoji="0" lang="en-US" sz="1100" b="1" i="0" u="sng" strike="noStrike" cap="none" normalizeH="0" baseline="0" dirty="0" smtClean="0">
                <a:ln>
                  <a:noFill/>
                </a:ln>
                <a:solidFill>
                  <a:schemeClr val="tx1"/>
                </a:solidFill>
                <a:effectLst/>
                <a:latin typeface="Arial" pitchFamily="34" charset="0"/>
                <a:ea typeface="Comic Sans MS" pitchFamily="66" charset="0"/>
                <a:cs typeface="Comic Sans MS" pitchFamily="66" charset="0"/>
              </a:rPr>
              <a:t>What you will need:</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8-10 olive leaves</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Gold wires ( you can always spray paint them gold if you don’t have gold wire.)</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Scissors. Ask a grown-up to help you if you are struggling.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A Hot glue gun is optional!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Arial" pitchFamily="34" charset="0"/>
                <a:ea typeface="Comic Sans MS" pitchFamily="66" charset="0"/>
                <a:cs typeface="Comic Sans MS" pitchFamily="66" charset="0"/>
              </a:rPr>
              <a:t>Method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1) First, you will need to cut your gold wire so that it will fit around your head. ( You don’t want to make it super loose or super tight as you want it to fit your head perfectly.) If you decided to spray paint your wire, make sure that you put newspaper underneath it!</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2) Lay out your leaves over your base wire in the position you want. If I was you, I would lay them out so that there are 4 olive leaves on each side facing inwards; remembering to leave a gap at the top and bottom of the wreath.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3) Make a loop over one end while pushing the other end through the same loop and tighten securely.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4) Place the olive leaf somewhere away from the closing loops then cut a piece of gold wire (wherever you get the wire from) and place under the base wire. Then with the leaf (you placed onto the main wreath) get another piece of wire and tie it around the bottom of the leaf.</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5) Go over the stem, then under the base wire; take it over the stem and this creates a loop. ( You don’t need the loop over the top of the leaf but personally it does look good!)</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sz="1100" dirty="0" smtClean="0">
                <a:latin typeface="Arial" pitchFamily="34" charset="0"/>
                <a:ea typeface="Comic Sans MS" pitchFamily="66" charset="0"/>
                <a:cs typeface="Comic Sans MS" pitchFamily="66" charset="0"/>
              </a:rPr>
              <a:t>6) </a:t>
            </a: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After that, you place it as a loop going over and under each leaf. When you get to the top of the leaf, you need to make sure it is secure by wrapping it round the end of the leaf. Beware! The main wire is very flammable so keep away from fire!</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sz="1100" dirty="0" smtClean="0">
                <a:latin typeface="Arial" pitchFamily="34" charset="0"/>
                <a:ea typeface="Comic Sans MS" pitchFamily="66" charset="0"/>
                <a:cs typeface="Comic Sans MS" pitchFamily="66" charset="0"/>
              </a:rPr>
              <a:t>7) </a:t>
            </a: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So then you grab another olive leaf and flip over your base wire. Then place it under the loop at the top of the previous leaf. And then do the exact same as step 7 until you have used all of your leaves.</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sz="1100" dirty="0" smtClean="0">
                <a:latin typeface="Arial" pitchFamily="34" charset="0"/>
                <a:ea typeface="Comic Sans MS" pitchFamily="66" charset="0"/>
                <a:cs typeface="Comic Sans MS" pitchFamily="66" charset="0"/>
              </a:rPr>
              <a:t>8) </a:t>
            </a: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The top and bottom of the wreath is very thin, so what you are going to do is cover the top and bottom part of the wreath with extra wire.</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9) Cut out 2 pairs of wire that are long enough to wrap around the top and bottom of the wreath. (This is so it makes the wreath tighter.)</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10) Then you are going to go over and under at the top and bottom of the base wire until you get a secure finish. </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11)</a:t>
            </a:r>
            <a:r>
              <a:rPr kumimoji="0" lang="en-US" sz="1100" b="0" i="0" u="none" strike="noStrike" cap="none" normalizeH="0" dirty="0" smtClean="0">
                <a:ln>
                  <a:noFill/>
                </a:ln>
                <a:solidFill>
                  <a:schemeClr val="tx1"/>
                </a:solidFill>
                <a:effectLst/>
                <a:latin typeface="Arial" pitchFamily="34" charset="0"/>
                <a:ea typeface="Comic Sans MS" pitchFamily="66" charset="0"/>
                <a:cs typeface="Comic Sans MS" pitchFamily="66" charset="0"/>
              </a:rPr>
              <a:t> </a:t>
            </a:r>
            <a:r>
              <a:rPr kumimoji="0" lang="en-US" sz="1100" b="0" i="0" u="none" strike="noStrike" cap="none" normalizeH="0" baseline="0" dirty="0" smtClean="0">
                <a:ln>
                  <a:noFill/>
                </a:ln>
                <a:solidFill>
                  <a:schemeClr val="tx1"/>
                </a:solidFill>
                <a:effectLst/>
                <a:latin typeface="Arial" pitchFamily="34" charset="0"/>
                <a:ea typeface="Comic Sans MS" pitchFamily="66" charset="0"/>
                <a:cs typeface="Comic Sans MS" pitchFamily="66" charset="0"/>
              </a:rPr>
              <a:t>Finally, cut out smaller pieces of gold wire and secure the loose places on the wreath as well as pushing down loose wires that may injure your head. And there you have it! The Ancient Greek Laurel Wreath.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advClick="0" advTm="6255">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cstate="print"/>
          <a:srcRect/>
          <a:stretch>
            <a:fillRect/>
          </a:stretch>
        </p:blipFill>
        <p:spPr bwMode="auto">
          <a:xfrm rot="16200000">
            <a:off x="-855584" y="1718443"/>
            <a:ext cx="5995142" cy="4283968"/>
          </a:xfrm>
          <a:prstGeom prst="rect">
            <a:avLst/>
          </a:prstGeom>
          <a:noFill/>
          <a:ln w="9525">
            <a:noFill/>
            <a:miter lim="800000"/>
            <a:headEnd/>
            <a:tailEnd/>
          </a:ln>
        </p:spPr>
      </p:pic>
      <p:sp>
        <p:nvSpPr>
          <p:cNvPr id="14"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6" name="Rectangle 15"/>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7"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8" name="Picture 4" descr="16 Ways to Learn English At Home (+ 1-Week Study Plan) - One ..."/>
          <p:cNvPicPr>
            <a:picLocks noChangeAspect="1" noChangeArrowheads="1"/>
          </p:cNvPicPr>
          <p:nvPr/>
        </p:nvPicPr>
        <p:blipFill>
          <a:blip r:embed="rId3" cstate="print"/>
          <a:srcRect/>
          <a:stretch>
            <a:fillRect/>
          </a:stretch>
        </p:blipFill>
        <p:spPr bwMode="auto">
          <a:xfrm>
            <a:off x="5" y="0"/>
            <a:ext cx="1619671" cy="908720"/>
          </a:xfrm>
          <a:prstGeom prst="rect">
            <a:avLst/>
          </a:prstGeom>
          <a:noFill/>
          <a:ln w="12700">
            <a:solidFill>
              <a:schemeClr val="tx1"/>
            </a:solidFill>
          </a:ln>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5" cstate="print"/>
          <a:srcRect/>
          <a:stretch>
            <a:fillRect/>
          </a:stretch>
        </p:blipFill>
        <p:spPr bwMode="auto">
          <a:xfrm>
            <a:off x="4355978" y="980728"/>
            <a:ext cx="4194455" cy="5877272"/>
          </a:xfrm>
          <a:prstGeom prst="rect">
            <a:avLst/>
          </a:prstGeom>
          <a:noFill/>
          <a:ln w="9525">
            <a:noFill/>
            <a:miter lim="800000"/>
            <a:headEnd/>
            <a:tailEnd/>
          </a:ln>
        </p:spPr>
      </p:pic>
    </p:spTree>
  </p:cSld>
  <p:clrMapOvr>
    <a:masterClrMapping/>
  </p:clrMapOvr>
  <p:transition advClick="0" advTm="6255">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dirty="0"/>
          </a:p>
        </p:txBody>
      </p:sp>
      <p:sp>
        <p:nvSpPr>
          <p:cNvPr id="10" name="Rectangle 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dirty="0"/>
          </a:p>
        </p:txBody>
      </p:sp>
      <p:pic>
        <p:nvPicPr>
          <p:cNvPr id="12" name="Picture 4" descr="16 Ways to Learn English At Home (+ 1-Week Study Plan) - One ..."/>
          <p:cNvPicPr>
            <a:picLocks noChangeAspect="1" noChangeArrowheads="1"/>
          </p:cNvPicPr>
          <p:nvPr/>
        </p:nvPicPr>
        <p:blipFill>
          <a:blip r:embed="rId2" cstate="print"/>
          <a:srcRect/>
          <a:stretch>
            <a:fillRect/>
          </a:stretch>
        </p:blipFill>
        <p:spPr bwMode="auto">
          <a:xfrm>
            <a:off x="5" y="0"/>
            <a:ext cx="1619671" cy="908720"/>
          </a:xfrm>
          <a:prstGeom prst="rect">
            <a:avLst/>
          </a:prstGeom>
          <a:noFill/>
          <a:ln w="12700">
            <a:solidFill>
              <a:schemeClr val="tx1"/>
            </a:solidFill>
          </a:ln>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4245669" y="980728"/>
            <a:ext cx="4898331" cy="4401205"/>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5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Harvey has produced a wonderful, clear, effective instruction text.</a:t>
            </a:r>
            <a:endParaRPr lang="en-US" sz="5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7" name="Picture 1"/>
          <p:cNvPicPr>
            <a:picLocks noChangeAspect="1" noChangeArrowheads="1"/>
          </p:cNvPicPr>
          <p:nvPr/>
        </p:nvPicPr>
        <p:blipFill>
          <a:blip r:embed="rId4" cstate="print"/>
          <a:srcRect/>
          <a:stretch>
            <a:fillRect/>
          </a:stretch>
        </p:blipFill>
        <p:spPr bwMode="auto">
          <a:xfrm>
            <a:off x="0" y="980728"/>
            <a:ext cx="4211960" cy="5829648"/>
          </a:xfrm>
          <a:prstGeom prst="rect">
            <a:avLst/>
          </a:prstGeom>
          <a:noFill/>
          <a:ln w="9525">
            <a:noFill/>
            <a:miter lim="800000"/>
            <a:headEnd/>
            <a:tailEnd/>
          </a:ln>
        </p:spPr>
      </p:pic>
    </p:spTree>
  </p:cSld>
  <p:clrMapOvr>
    <a:masterClrMapping/>
  </p:clrMapOvr>
  <p:transition advClick="0" advTm="6255">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12776"/>
            <a:ext cx="6240693" cy="830997"/>
          </a:xfrm>
          <a:prstGeom prst="rect">
            <a:avLst/>
          </a:prstGeom>
          <a:noFill/>
          <a:ln w="9525">
            <a:solidFill>
              <a:schemeClr val="tx1"/>
            </a:solidFill>
          </a:ln>
        </p:spPr>
        <p:txBody>
          <a:bodyPr wrap="square" rtlCol="0">
            <a:spAutoFit/>
          </a:bodyPr>
          <a:lstStyle/>
          <a:p>
            <a:r>
              <a:rPr lang="en-GB" sz="1600" dirty="0"/>
              <a:t>In ancient Greek times, when someone won an event at the Olympics, instead of getting a medal they would be presented with a laurel wreath. It’s really easy to make one for yourself</a:t>
            </a:r>
            <a:r>
              <a:rPr lang="en-GB" sz="1400" dirty="0"/>
              <a:t>!</a:t>
            </a:r>
          </a:p>
        </p:txBody>
      </p:sp>
      <p:sp>
        <p:nvSpPr>
          <p:cNvPr id="6" name="TextBox 5"/>
          <p:cNvSpPr txBox="1"/>
          <p:nvPr/>
        </p:nvSpPr>
        <p:spPr>
          <a:xfrm>
            <a:off x="1" y="2564904"/>
            <a:ext cx="6156176" cy="830997"/>
          </a:xfrm>
          <a:prstGeom prst="rect">
            <a:avLst/>
          </a:prstGeom>
          <a:noFill/>
          <a:ln w="9525">
            <a:solidFill>
              <a:schemeClr val="tx1"/>
            </a:solidFill>
          </a:ln>
        </p:spPr>
        <p:txBody>
          <a:bodyPr wrap="square" rtlCol="0">
            <a:spAutoFit/>
          </a:bodyPr>
          <a:lstStyle/>
          <a:p>
            <a:r>
              <a:rPr lang="en-GB" sz="1600" dirty="0"/>
              <a:t>First, measure the gold wire round your head so it is the perfect size to wear; then using your hot glue gun stick the ends of the wire together. (If you don’t have a  hot glue gun use a bit of Sellotape.)</a:t>
            </a:r>
          </a:p>
        </p:txBody>
      </p:sp>
      <p:sp>
        <p:nvSpPr>
          <p:cNvPr id="7" name="TextBox 6"/>
          <p:cNvSpPr txBox="1"/>
          <p:nvPr/>
        </p:nvSpPr>
        <p:spPr>
          <a:xfrm>
            <a:off x="6300192" y="4365104"/>
            <a:ext cx="2267744" cy="1046440"/>
          </a:xfrm>
          <a:prstGeom prst="rect">
            <a:avLst/>
          </a:prstGeom>
          <a:noFill/>
          <a:ln w="9525">
            <a:solidFill>
              <a:schemeClr val="tx1"/>
            </a:solidFill>
          </a:ln>
        </p:spPr>
        <p:txBody>
          <a:bodyPr wrap="square" rtlCol="0">
            <a:spAutoFit/>
          </a:bodyPr>
          <a:lstStyle/>
          <a:p>
            <a:r>
              <a:rPr lang="en-GB" sz="1400" b="1" dirty="0"/>
              <a:t>SAFETY TIP!</a:t>
            </a:r>
          </a:p>
          <a:p>
            <a:r>
              <a:rPr lang="en-GB" sz="1600" dirty="0"/>
              <a:t>Make sure an adult helps you with the hot glue gun</a:t>
            </a:r>
            <a:r>
              <a:rPr lang="en-GB" sz="1600" dirty="0" smtClean="0"/>
              <a:t>.</a:t>
            </a:r>
            <a:endParaRPr lang="en-GB" sz="1600" dirty="0"/>
          </a:p>
        </p:txBody>
      </p:sp>
      <p:sp>
        <p:nvSpPr>
          <p:cNvPr id="8" name="TextBox 7"/>
          <p:cNvSpPr txBox="1"/>
          <p:nvPr/>
        </p:nvSpPr>
        <p:spPr>
          <a:xfrm>
            <a:off x="0" y="3501008"/>
            <a:ext cx="6156175" cy="830997"/>
          </a:xfrm>
          <a:prstGeom prst="rect">
            <a:avLst/>
          </a:prstGeom>
          <a:noFill/>
          <a:ln w="9525">
            <a:solidFill>
              <a:schemeClr val="tx1"/>
            </a:solidFill>
          </a:ln>
        </p:spPr>
        <p:txBody>
          <a:bodyPr wrap="square" rtlCol="0">
            <a:spAutoFit/>
          </a:bodyPr>
          <a:lstStyle/>
          <a:p>
            <a:r>
              <a:rPr lang="en-GB" sz="1600" dirty="0"/>
              <a:t>Then, get four of the plastic leaves and stick them onto one side of the circle, do the same with the other side-you must make  sure they are facing the front.</a:t>
            </a:r>
          </a:p>
        </p:txBody>
      </p:sp>
      <p:sp>
        <p:nvSpPr>
          <p:cNvPr id="10" name="TextBox 9"/>
          <p:cNvSpPr txBox="1"/>
          <p:nvPr/>
        </p:nvSpPr>
        <p:spPr>
          <a:xfrm>
            <a:off x="1" y="4437112"/>
            <a:ext cx="6156176" cy="584775"/>
          </a:xfrm>
          <a:prstGeom prst="rect">
            <a:avLst/>
          </a:prstGeom>
          <a:noFill/>
          <a:ln w="9525">
            <a:solidFill>
              <a:schemeClr val="tx1"/>
            </a:solidFill>
          </a:ln>
        </p:spPr>
        <p:txBody>
          <a:bodyPr wrap="square" rtlCol="0">
            <a:spAutoFit/>
          </a:bodyPr>
          <a:lstStyle/>
          <a:p>
            <a:r>
              <a:rPr lang="en-GB" sz="1600" dirty="0"/>
              <a:t>Next, twist more wire round the parts of the wreath that don’t have leaves on it to make it a bit thicker</a:t>
            </a:r>
            <a:r>
              <a:rPr lang="en-GB" sz="1400" dirty="0"/>
              <a:t>.</a:t>
            </a:r>
          </a:p>
        </p:txBody>
      </p:sp>
      <p:sp>
        <p:nvSpPr>
          <p:cNvPr id="13" name="TextBox 12"/>
          <p:cNvSpPr txBox="1"/>
          <p:nvPr/>
        </p:nvSpPr>
        <p:spPr>
          <a:xfrm>
            <a:off x="0" y="6273225"/>
            <a:ext cx="6156176" cy="584775"/>
          </a:xfrm>
          <a:prstGeom prst="rect">
            <a:avLst/>
          </a:prstGeom>
          <a:noFill/>
          <a:ln w="9525">
            <a:solidFill>
              <a:schemeClr val="tx1"/>
            </a:solidFill>
          </a:ln>
        </p:spPr>
        <p:txBody>
          <a:bodyPr wrap="square" rtlCol="0">
            <a:spAutoFit/>
          </a:bodyPr>
          <a:lstStyle/>
          <a:p>
            <a:r>
              <a:rPr lang="en-GB" sz="1600" dirty="0"/>
              <a:t>I hope you’ve enjoyed making this headpiece. Make sure you strut around the house proudly wearing it like the true champion you are</a:t>
            </a:r>
            <a:r>
              <a:rPr lang="en-GB" sz="1600" dirty="0" smtClean="0"/>
              <a:t>!</a:t>
            </a:r>
            <a:endParaRPr lang="en-GB" sz="1600" dirty="0"/>
          </a:p>
        </p:txBody>
      </p:sp>
      <p:sp>
        <p:nvSpPr>
          <p:cNvPr id="16" name="TextBox 15"/>
          <p:cNvSpPr txBox="1"/>
          <p:nvPr/>
        </p:nvSpPr>
        <p:spPr>
          <a:xfrm>
            <a:off x="0" y="5085184"/>
            <a:ext cx="6156176" cy="830997"/>
          </a:xfrm>
          <a:prstGeom prst="rect">
            <a:avLst/>
          </a:prstGeom>
          <a:noFill/>
          <a:ln w="9525">
            <a:solidFill>
              <a:schemeClr val="tx1"/>
            </a:solidFill>
          </a:ln>
        </p:spPr>
        <p:txBody>
          <a:bodyPr wrap="square" rtlCol="0">
            <a:spAutoFit/>
          </a:bodyPr>
          <a:lstStyle/>
          <a:p>
            <a:r>
              <a:rPr lang="en-GB" sz="1600" dirty="0"/>
              <a:t>Want to make your wreath look extra special? Spray the leaves with gold paint, then sprinkle with glitter! Leave to dry before your presentation ceremony!</a:t>
            </a:r>
          </a:p>
        </p:txBody>
      </p:sp>
      <p:sp>
        <p:nvSpPr>
          <p:cNvPr id="17" name="TextBox 16"/>
          <p:cNvSpPr txBox="1"/>
          <p:nvPr/>
        </p:nvSpPr>
        <p:spPr>
          <a:xfrm>
            <a:off x="6300191" y="5503783"/>
            <a:ext cx="2267745" cy="1354217"/>
          </a:xfrm>
          <a:prstGeom prst="rect">
            <a:avLst/>
          </a:prstGeom>
          <a:noFill/>
          <a:ln w="9525">
            <a:solidFill>
              <a:schemeClr val="tx1"/>
            </a:solidFill>
          </a:ln>
        </p:spPr>
        <p:txBody>
          <a:bodyPr wrap="square" rtlCol="0">
            <a:spAutoFit/>
          </a:bodyPr>
          <a:lstStyle/>
          <a:p>
            <a:r>
              <a:rPr lang="en-GB" b="1" u="sng" dirty="0"/>
              <a:t>Top Tip</a:t>
            </a:r>
          </a:p>
          <a:p>
            <a:r>
              <a:rPr lang="en-GB" sz="1600" dirty="0"/>
              <a:t>Remember to use some news paper so your work surface doesn’t get gold spray paint on it</a:t>
            </a:r>
            <a:r>
              <a:rPr lang="en-GB" sz="1600" dirty="0" smtClean="0"/>
              <a:t>.</a:t>
            </a:r>
            <a:endParaRPr lang="en-GB" sz="1600" b="1" u="sng" dirty="0"/>
          </a:p>
        </p:txBody>
      </p:sp>
      <p:sp>
        <p:nvSpPr>
          <p:cNvPr id="19" name="TextBox 18"/>
          <p:cNvSpPr txBox="1"/>
          <p:nvPr/>
        </p:nvSpPr>
        <p:spPr>
          <a:xfrm>
            <a:off x="0" y="5877272"/>
            <a:ext cx="2784309" cy="369332"/>
          </a:xfrm>
          <a:prstGeom prst="rect">
            <a:avLst/>
          </a:prstGeom>
          <a:noFill/>
        </p:spPr>
        <p:txBody>
          <a:bodyPr wrap="square" rtlCol="0">
            <a:spAutoFit/>
          </a:bodyPr>
          <a:lstStyle/>
          <a:p>
            <a:r>
              <a:rPr lang="en-GB" b="1" u="sng" dirty="0"/>
              <a:t>Conclusion</a:t>
            </a:r>
          </a:p>
        </p:txBody>
      </p:sp>
      <p:sp>
        <p:nvSpPr>
          <p:cNvPr id="21" name="TextBox 20"/>
          <p:cNvSpPr txBox="1"/>
          <p:nvPr/>
        </p:nvSpPr>
        <p:spPr>
          <a:xfrm>
            <a:off x="443541" y="88994"/>
            <a:ext cx="2688299" cy="369332"/>
          </a:xfrm>
          <a:prstGeom prst="rect">
            <a:avLst/>
          </a:prstGeom>
          <a:noFill/>
        </p:spPr>
        <p:txBody>
          <a:bodyPr wrap="square" rtlCol="0">
            <a:spAutoFit/>
          </a:bodyPr>
          <a:lstStyle/>
          <a:p>
            <a:r>
              <a:rPr lang="en-GB" b="1" u="sng" dirty="0"/>
              <a:t>Introduction</a:t>
            </a:r>
          </a:p>
        </p:txBody>
      </p:sp>
      <p:sp>
        <p:nvSpPr>
          <p:cNvPr id="22" name="TextBox 21"/>
          <p:cNvSpPr txBox="1"/>
          <p:nvPr/>
        </p:nvSpPr>
        <p:spPr>
          <a:xfrm>
            <a:off x="6300192" y="2276872"/>
            <a:ext cx="2267744" cy="2031325"/>
          </a:xfrm>
          <a:prstGeom prst="rect">
            <a:avLst/>
          </a:prstGeom>
          <a:noFill/>
          <a:ln w="9525">
            <a:solidFill>
              <a:schemeClr val="tx1"/>
            </a:solidFill>
          </a:ln>
        </p:spPr>
        <p:txBody>
          <a:bodyPr wrap="square" rtlCol="0">
            <a:spAutoFit/>
          </a:bodyPr>
          <a:lstStyle/>
          <a:p>
            <a:r>
              <a:rPr lang="en-GB" sz="1400" b="1" u="sng" dirty="0"/>
              <a:t>You will need</a:t>
            </a:r>
            <a:r>
              <a:rPr lang="en-GB" sz="1400" dirty="0"/>
              <a:t>:</a:t>
            </a:r>
          </a:p>
          <a:p>
            <a:r>
              <a:rPr lang="en-GB" sz="1600" dirty="0"/>
              <a:t>Gold wire</a:t>
            </a:r>
          </a:p>
          <a:p>
            <a:r>
              <a:rPr lang="en-GB" sz="1600" dirty="0"/>
              <a:t>8 plastic leaves</a:t>
            </a:r>
          </a:p>
          <a:p>
            <a:r>
              <a:rPr lang="en-GB" sz="1600" dirty="0"/>
              <a:t>A hot glue gun (or Sellotape)</a:t>
            </a:r>
          </a:p>
          <a:p>
            <a:r>
              <a:rPr lang="en-GB" sz="1600" dirty="0"/>
              <a:t>Wire cutters/scissors</a:t>
            </a:r>
          </a:p>
          <a:p>
            <a:r>
              <a:rPr lang="en-GB" sz="1600" dirty="0"/>
              <a:t>Gold spray paint</a:t>
            </a:r>
          </a:p>
          <a:p>
            <a:r>
              <a:rPr lang="en-GB" sz="1600" dirty="0" smtClean="0"/>
              <a:t>glitter</a:t>
            </a:r>
            <a:endParaRPr lang="en-GB" sz="1600" dirty="0"/>
          </a:p>
        </p:txBody>
      </p:sp>
      <p:sp>
        <p:nvSpPr>
          <p:cNvPr id="23" name="TextBox 22"/>
          <p:cNvSpPr txBox="1"/>
          <p:nvPr/>
        </p:nvSpPr>
        <p:spPr>
          <a:xfrm>
            <a:off x="0" y="2204864"/>
            <a:ext cx="2880320" cy="338554"/>
          </a:xfrm>
          <a:prstGeom prst="rect">
            <a:avLst/>
          </a:prstGeom>
          <a:noFill/>
        </p:spPr>
        <p:txBody>
          <a:bodyPr wrap="square" rtlCol="0">
            <a:spAutoFit/>
          </a:bodyPr>
          <a:lstStyle/>
          <a:p>
            <a:r>
              <a:rPr lang="en-GB" sz="1600" b="1" u="sng" dirty="0"/>
              <a:t>Method</a:t>
            </a:r>
          </a:p>
        </p:txBody>
      </p:sp>
      <p:pic>
        <p:nvPicPr>
          <p:cNvPr id="2" name="Picture 1">
            <a:extLst>
              <a:ext uri="{FF2B5EF4-FFF2-40B4-BE49-F238E27FC236}">
                <a16:creationId xmlns:a16="http://schemas.microsoft.com/office/drawing/2014/main" xmlns="" id="{38BEC640-F1D4-4C62-8B78-39652BF584DC}"/>
              </a:ext>
            </a:extLst>
          </p:cNvPr>
          <p:cNvPicPr>
            <a:picLocks noChangeAspect="1"/>
          </p:cNvPicPr>
          <p:nvPr/>
        </p:nvPicPr>
        <p:blipFill>
          <a:blip r:embed="rId2" cstate="print"/>
          <a:stretch>
            <a:fillRect/>
          </a:stretch>
        </p:blipFill>
        <p:spPr>
          <a:xfrm>
            <a:off x="6300192" y="1052736"/>
            <a:ext cx="1280659" cy="1152128"/>
          </a:xfrm>
          <a:prstGeom prst="rect">
            <a:avLst/>
          </a:prstGeom>
        </p:spPr>
      </p:pic>
      <p:sp>
        <p:nvSpPr>
          <p:cNvPr id="15"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dirty="0"/>
          </a:p>
        </p:txBody>
      </p:sp>
      <p:sp>
        <p:nvSpPr>
          <p:cNvPr id="18" name="Rectangle 17"/>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0"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dirty="0"/>
          </a:p>
        </p:txBody>
      </p:sp>
      <p:pic>
        <p:nvPicPr>
          <p:cNvPr id="24" name="Picture 4" descr="16 Ways to Learn English At Home (+ 1-Week Study Plan) - One ..."/>
          <p:cNvPicPr>
            <a:picLocks noChangeAspect="1" noChangeArrowheads="1"/>
          </p:cNvPicPr>
          <p:nvPr/>
        </p:nvPicPr>
        <p:blipFill>
          <a:blip r:embed="rId3" cstate="print"/>
          <a:srcRect/>
          <a:stretch>
            <a:fillRect/>
          </a:stretch>
        </p:blipFill>
        <p:spPr bwMode="auto">
          <a:xfrm>
            <a:off x="5" y="0"/>
            <a:ext cx="1619671" cy="908720"/>
          </a:xfrm>
          <a:prstGeom prst="rect">
            <a:avLst/>
          </a:prstGeom>
          <a:noFill/>
          <a:ln w="12700">
            <a:solidFill>
              <a:schemeClr val="tx1"/>
            </a:solidFill>
          </a:ln>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TextBox 25"/>
          <p:cNvSpPr txBox="1"/>
          <p:nvPr/>
        </p:nvSpPr>
        <p:spPr>
          <a:xfrm>
            <a:off x="0" y="980728"/>
            <a:ext cx="6228184" cy="369332"/>
          </a:xfrm>
          <a:prstGeom prst="rect">
            <a:avLst/>
          </a:prstGeom>
          <a:solidFill>
            <a:schemeClr val="accent1">
              <a:lumMod val="60000"/>
              <a:lumOff val="40000"/>
            </a:schemeClr>
          </a:solidFill>
        </p:spPr>
        <p:txBody>
          <a:bodyPr wrap="square" rtlCol="0">
            <a:spAutoFit/>
          </a:bodyPr>
          <a:lstStyle/>
          <a:p>
            <a:pPr algn="ctr"/>
            <a:r>
              <a:rPr lang="en-GB" u="sng" dirty="0" smtClean="0"/>
              <a:t>HOW TO MAKE AN ANCIENT GREEK LAUREL WREATH</a:t>
            </a:r>
            <a:endParaRPr lang="en-GB" u="sng" dirty="0"/>
          </a:p>
        </p:txBody>
      </p:sp>
      <p:sp>
        <p:nvSpPr>
          <p:cNvPr id="27" name="Rectangle 26"/>
          <p:cNvSpPr/>
          <p:nvPr/>
        </p:nvSpPr>
        <p:spPr>
          <a:xfrm>
            <a:off x="7668344" y="980728"/>
            <a:ext cx="1475656" cy="1169551"/>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1400" b="1" dirty="0" smtClean="0">
                <a:ln w="17780" cmpd="sng">
                  <a:solidFill>
                    <a:srgbClr val="FFFFFF"/>
                  </a:solidFill>
                  <a:prstDash val="solid"/>
                  <a:miter lim="800000"/>
                </a:ln>
                <a:solidFill>
                  <a:schemeClr val="bg1"/>
                </a:solidFill>
                <a:effectLst>
                  <a:outerShdw blurRad="50800" algn="tl" rotWithShape="0">
                    <a:srgbClr val="000000"/>
                  </a:outerShdw>
                </a:effectLst>
              </a:rPr>
              <a:t>Megan</a:t>
            </a:r>
            <a:r>
              <a:rPr lang="en-US" sz="14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produced a wonderful, clear, effective instruction text.</a:t>
            </a:r>
            <a:endParaRPr lang="en-US" sz="1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8000">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0" y="0"/>
            <a:ext cx="9144000" cy="4641862"/>
          </a:xfrm>
          <a:prstGeom prst="rect">
            <a:avLst/>
          </a:prstGeom>
          <a:noFill/>
        </p:spPr>
      </p:pic>
      <p:sp>
        <p:nvSpPr>
          <p:cNvPr id="3" name="Rectangle 2"/>
          <p:cNvSpPr/>
          <p:nvPr/>
        </p:nvSpPr>
        <p:spPr>
          <a:xfrm>
            <a:off x="0" y="4725144"/>
            <a:ext cx="9144000" cy="1754326"/>
          </a:xfrm>
          <a:prstGeom prst="rect">
            <a:avLst/>
          </a:prstGeom>
          <a:solidFill>
            <a:srgbClr val="FFFF00"/>
          </a:solidFill>
          <a:ln w="1270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050" name="Picture 2"/>
          <p:cNvPicPr>
            <a:picLocks noChangeAspect="1" noChangeArrowheads="1"/>
          </p:cNvPicPr>
          <p:nvPr/>
        </p:nvPicPr>
        <p:blipFill>
          <a:blip r:embed="rId3" cstate="print"/>
          <a:srcRect/>
          <a:stretch>
            <a:fillRect/>
          </a:stretch>
        </p:blipFill>
        <p:spPr bwMode="auto">
          <a:xfrm>
            <a:off x="3" y="980730"/>
            <a:ext cx="4181599" cy="324035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168944" y="980728"/>
            <a:ext cx="4975059" cy="3240360"/>
          </a:xfrm>
          <a:prstGeom prst="rect">
            <a:avLst/>
          </a:prstGeom>
          <a:noFill/>
          <a:ln w="9525">
            <a:noFill/>
            <a:miter lim="800000"/>
            <a:headEnd/>
            <a:tailEnd/>
          </a:ln>
        </p:spPr>
      </p:pic>
      <p:sp>
        <p:nvSpPr>
          <p:cNvPr id="7" name="Rectangle 6"/>
          <p:cNvSpPr/>
          <p:nvPr/>
        </p:nvSpPr>
        <p:spPr>
          <a:xfrm>
            <a:off x="0" y="4293098"/>
            <a:ext cx="9144000" cy="2554545"/>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Henry has been reflecting the minotaur’s co-ordinates correctly in both the x-axis (horizontal mirror line) and y-axis (vertical mirror line)</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122" name="Picture 2"/>
          <p:cNvPicPr>
            <a:picLocks noChangeAspect="1" noChangeArrowheads="1"/>
          </p:cNvPicPr>
          <p:nvPr/>
        </p:nvPicPr>
        <p:blipFill>
          <a:blip r:embed="rId3" cstate="print"/>
          <a:srcRect/>
          <a:stretch>
            <a:fillRect/>
          </a:stretch>
        </p:blipFill>
        <p:spPr bwMode="auto">
          <a:xfrm>
            <a:off x="3" y="980731"/>
            <a:ext cx="4355975" cy="3529364"/>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376992" y="980728"/>
            <a:ext cx="4767008" cy="3528392"/>
          </a:xfrm>
          <a:prstGeom prst="rect">
            <a:avLst/>
          </a:prstGeom>
          <a:noFill/>
          <a:ln w="9525">
            <a:noFill/>
            <a:miter lim="800000"/>
            <a:headEnd/>
            <a:tailEnd/>
          </a:ln>
        </p:spPr>
      </p:pic>
      <p:sp>
        <p:nvSpPr>
          <p:cNvPr id="8" name="Rectangle 7"/>
          <p:cNvSpPr/>
          <p:nvPr/>
        </p:nvSpPr>
        <p:spPr>
          <a:xfrm>
            <a:off x="0" y="4293098"/>
            <a:ext cx="9144000" cy="2554545"/>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Reuben</a:t>
            </a:r>
            <a:r>
              <a:rPr lang="en-US" sz="4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has been reflecting the minotaur’s co-ordinates correctly in both the x-axis (horizontal mirror line) and y-axis (vertical mirror line)</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098" name="Picture 2"/>
          <p:cNvPicPr>
            <a:picLocks noChangeAspect="1" noChangeArrowheads="1"/>
          </p:cNvPicPr>
          <p:nvPr/>
        </p:nvPicPr>
        <p:blipFill>
          <a:blip r:embed="rId3" cstate="print"/>
          <a:srcRect/>
          <a:stretch>
            <a:fillRect/>
          </a:stretch>
        </p:blipFill>
        <p:spPr bwMode="auto">
          <a:xfrm>
            <a:off x="0" y="934797"/>
            <a:ext cx="4355976" cy="5923205"/>
          </a:xfrm>
          <a:prstGeom prst="rect">
            <a:avLst/>
          </a:prstGeom>
          <a:noFill/>
          <a:ln w="9525">
            <a:noFill/>
            <a:miter lim="800000"/>
            <a:headEnd/>
            <a:tailEnd/>
          </a:ln>
        </p:spPr>
      </p:pic>
      <p:sp>
        <p:nvSpPr>
          <p:cNvPr id="6" name="Rectangle 5"/>
          <p:cNvSpPr/>
          <p:nvPr/>
        </p:nvSpPr>
        <p:spPr>
          <a:xfrm>
            <a:off x="4427984" y="980730"/>
            <a:ext cx="4716016" cy="4431983"/>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700" b="1" dirty="0" smtClean="0">
                <a:ln w="17780" cmpd="sng">
                  <a:solidFill>
                    <a:srgbClr val="FFFFFF"/>
                  </a:solidFill>
                  <a:prstDash val="solid"/>
                  <a:miter lim="800000"/>
                </a:ln>
                <a:solidFill>
                  <a:schemeClr val="bg1"/>
                </a:solidFill>
                <a:effectLst>
                  <a:outerShdw blurRad="50800" algn="tl" rotWithShape="0">
                    <a:srgbClr val="000000"/>
                  </a:outerShdw>
                </a:effectLst>
              </a:rPr>
              <a:t>Amy has reflected these shapes really well using the co-ordinates of each vertex to help her.</a:t>
            </a:r>
            <a:endParaRPr lang="en-US" sz="4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146" name="Picture 2"/>
          <p:cNvPicPr>
            <a:picLocks noChangeAspect="1" noChangeArrowheads="1"/>
          </p:cNvPicPr>
          <p:nvPr/>
        </p:nvPicPr>
        <p:blipFill>
          <a:blip r:embed="rId3" cstate="print"/>
          <a:srcRect/>
          <a:stretch>
            <a:fillRect/>
          </a:stretch>
        </p:blipFill>
        <p:spPr bwMode="auto">
          <a:xfrm>
            <a:off x="0" y="4085506"/>
            <a:ext cx="1403648" cy="2772494"/>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rot="16200000">
            <a:off x="5432708" y="293772"/>
            <a:ext cx="3024336" cy="4398248"/>
          </a:xfrm>
          <a:prstGeom prst="rect">
            <a:avLst/>
          </a:prstGeom>
          <a:noFill/>
          <a:ln w="9525">
            <a:noFill/>
            <a:miter lim="800000"/>
            <a:headEnd/>
            <a:tailEnd/>
          </a:ln>
        </p:spPr>
      </p:pic>
      <p:sp>
        <p:nvSpPr>
          <p:cNvPr id="7" name="Rectangle 6"/>
          <p:cNvSpPr/>
          <p:nvPr/>
        </p:nvSpPr>
        <p:spPr>
          <a:xfrm>
            <a:off x="1475656" y="4077072"/>
            <a:ext cx="7668344" cy="2123658"/>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400" b="1" dirty="0" err="1" smtClean="0">
                <a:ln w="17780" cmpd="sng">
                  <a:solidFill>
                    <a:srgbClr val="FFFFFF"/>
                  </a:solidFill>
                  <a:prstDash val="solid"/>
                  <a:miter lim="800000"/>
                </a:ln>
                <a:solidFill>
                  <a:schemeClr val="bg1"/>
                </a:solidFill>
                <a:effectLst>
                  <a:outerShdw blurRad="50800" algn="tl" rotWithShape="0">
                    <a:srgbClr val="000000"/>
                  </a:outerShdw>
                </a:effectLst>
              </a:rPr>
              <a:t>Nia</a:t>
            </a:r>
            <a:r>
              <a:rPr lang="en-US" sz="4400" b="1" dirty="0" smtClean="0">
                <a:ln w="17780" cmpd="sng">
                  <a:solidFill>
                    <a:srgbClr val="FFFFFF"/>
                  </a:solidFill>
                  <a:prstDash val="solid"/>
                  <a:miter lim="800000"/>
                </a:ln>
                <a:solidFill>
                  <a:schemeClr val="bg1"/>
                </a:solidFill>
                <a:effectLst>
                  <a:outerShdw blurRad="50800" algn="tl" rotWithShape="0">
                    <a:srgbClr val="000000"/>
                  </a:outerShdw>
                </a:effectLst>
              </a:rPr>
              <a:t> has reflected these shapes really well and been </a:t>
            </a:r>
            <a:r>
              <a:rPr lang="en-US" sz="4400" b="1" dirty="0" err="1" smtClean="0">
                <a:ln w="17780" cmpd="sng">
                  <a:solidFill>
                    <a:srgbClr val="FFFFFF"/>
                  </a:solidFill>
                  <a:prstDash val="solid"/>
                  <a:miter lim="800000"/>
                </a:ln>
                <a:solidFill>
                  <a:schemeClr val="bg1"/>
                </a:solidFill>
                <a:effectLst>
                  <a:outerShdw blurRad="50800" algn="tl" rotWithShape="0">
                    <a:srgbClr val="000000"/>
                  </a:outerShdw>
                </a:effectLst>
              </a:rPr>
              <a:t>practising</a:t>
            </a:r>
            <a:r>
              <a:rPr lang="en-US" sz="4400" b="1" dirty="0" smtClean="0">
                <a:ln w="17780" cmpd="sng">
                  <a:solidFill>
                    <a:srgbClr val="FFFFFF"/>
                  </a:solidFill>
                  <a:prstDash val="solid"/>
                  <a:miter lim="800000"/>
                </a:ln>
                <a:solidFill>
                  <a:schemeClr val="bg1"/>
                </a:solidFill>
                <a:effectLst>
                  <a:outerShdw blurRad="50800" algn="tl" rotWithShape="0">
                    <a:srgbClr val="000000"/>
                  </a:outerShdw>
                </a:effectLst>
              </a:rPr>
              <a:t> her calculations too.</a:t>
            </a:r>
            <a:endParaRPr lang="en-US" sz="4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6148" name="Picture 4"/>
          <p:cNvPicPr>
            <a:picLocks noChangeAspect="1" noChangeArrowheads="1"/>
          </p:cNvPicPr>
          <p:nvPr/>
        </p:nvPicPr>
        <p:blipFill>
          <a:blip r:embed="rId5" cstate="print"/>
          <a:srcRect/>
          <a:stretch>
            <a:fillRect/>
          </a:stretch>
        </p:blipFill>
        <p:spPr bwMode="auto">
          <a:xfrm rot="16200000">
            <a:off x="818897" y="161830"/>
            <a:ext cx="3024336" cy="4662131"/>
          </a:xfrm>
          <a:prstGeom prst="rect">
            <a:avLst/>
          </a:prstGeom>
          <a:noFill/>
          <a:ln w="9525">
            <a:noFill/>
            <a:miter lim="800000"/>
            <a:headEnd/>
            <a:tailEnd/>
          </a:ln>
        </p:spPr>
      </p:pic>
    </p:spTree>
  </p:cSld>
  <p:clrMapOvr>
    <a:masterClrMapping/>
  </p:clrMapOvr>
  <p:transition advClick="0" advTm="6068">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6 Ways to Learn English At Home (+ 1-Week Study Plan) - One ..."/>
          <p:cNvPicPr>
            <a:picLocks noChangeAspect="1" noChangeArrowheads="1"/>
          </p:cNvPicPr>
          <p:nvPr/>
        </p:nvPicPr>
        <p:blipFill>
          <a:blip r:embed="rId2" cstate="print"/>
          <a:srcRect/>
          <a:stretch>
            <a:fillRect/>
          </a:stretch>
        </p:blipFill>
        <p:spPr bwMode="auto">
          <a:xfrm>
            <a:off x="0" y="-1"/>
            <a:ext cx="2699792" cy="1493575"/>
          </a:xfrm>
          <a:prstGeom prst="rect">
            <a:avLst/>
          </a:prstGeom>
          <a:noFill/>
          <a:ln w="6350">
            <a:solidFill>
              <a:schemeClr val="tx1"/>
            </a:solidFill>
          </a:ln>
        </p:spPr>
      </p:pic>
      <p:sp>
        <p:nvSpPr>
          <p:cNvPr id="3" name="Rectangle 2"/>
          <p:cNvSpPr/>
          <p:nvPr/>
        </p:nvSpPr>
        <p:spPr>
          <a:xfrm>
            <a:off x="0" y="1498778"/>
            <a:ext cx="9144000" cy="2585323"/>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have we been </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studying today at home in my English / History work?</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96200" y="11460"/>
            <a:ext cx="1447800" cy="14821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23277" y="-664"/>
            <a:ext cx="4972923" cy="14942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advClick="0" advTm="8000">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p:cNvPicPr>
            <a:picLocks noChangeAspect="1" noChangeArrowheads="1"/>
          </p:cNvPicPr>
          <p:nvPr/>
        </p:nvPicPr>
        <p:blipFill>
          <a:blip r:embed="rId3" cstate="print"/>
          <a:srcRect/>
          <a:stretch>
            <a:fillRect/>
          </a:stretch>
        </p:blipFill>
        <p:spPr bwMode="auto">
          <a:xfrm>
            <a:off x="0" y="980729"/>
            <a:ext cx="3203848" cy="5845069"/>
          </a:xfrm>
          <a:prstGeom prst="rect">
            <a:avLst/>
          </a:prstGeom>
          <a:noFill/>
          <a:ln w="9525">
            <a:noFill/>
            <a:miter lim="800000"/>
            <a:headEnd/>
            <a:tailEnd/>
          </a:ln>
        </p:spPr>
      </p:pic>
      <p:sp>
        <p:nvSpPr>
          <p:cNvPr id="6" name="Rectangle 5"/>
          <p:cNvSpPr/>
          <p:nvPr/>
        </p:nvSpPr>
        <p:spPr>
          <a:xfrm>
            <a:off x="3275856" y="980730"/>
            <a:ext cx="5868144" cy="3323987"/>
          </a:xfrm>
          <a:prstGeom prst="rect">
            <a:avLst/>
          </a:prstGeom>
          <a:solidFill>
            <a:schemeClr val="accent2"/>
          </a:solidFill>
          <a:ln w="12700">
            <a:solidFill>
              <a:schemeClr val="tx1"/>
            </a:solidFill>
          </a:ln>
        </p:spPr>
        <p:txBody>
          <a:bodyPr wrap="square" lIns="91440" tIns="45720" rIns="91440" bIns="45720">
            <a:spAutoFit/>
          </a:bodyPr>
          <a:lstStyle/>
          <a:p>
            <a:pPr algn="ctr"/>
            <a:r>
              <a:rPr lang="en-US" sz="7000" b="1" dirty="0" smtClean="0">
                <a:ln w="17780" cmpd="sng">
                  <a:solidFill>
                    <a:srgbClr val="FFFFFF"/>
                  </a:solidFill>
                  <a:prstDash val="solid"/>
                  <a:miter lim="800000"/>
                </a:ln>
                <a:solidFill>
                  <a:schemeClr val="bg1"/>
                </a:solidFill>
                <a:effectLst>
                  <a:outerShdw blurRad="50800" algn="tl" rotWithShape="0">
                    <a:srgbClr val="000000"/>
                  </a:outerShdw>
                </a:effectLst>
              </a:rPr>
              <a:t>Heidi has been </a:t>
            </a:r>
            <a:r>
              <a:rPr lang="en-US" sz="7000" b="1" dirty="0" err="1" smtClean="0">
                <a:ln w="17780" cmpd="sng">
                  <a:solidFill>
                    <a:srgbClr val="FFFFFF"/>
                  </a:solidFill>
                  <a:prstDash val="solid"/>
                  <a:miter lim="800000"/>
                </a:ln>
                <a:solidFill>
                  <a:schemeClr val="bg1"/>
                </a:solidFill>
                <a:effectLst>
                  <a:outerShdw blurRad="50800" algn="tl" rotWithShape="0">
                    <a:srgbClr val="000000"/>
                  </a:outerShdw>
                </a:effectLst>
              </a:rPr>
              <a:t>practising</a:t>
            </a:r>
            <a:r>
              <a:rPr lang="en-US" sz="7000" b="1" dirty="0" smtClean="0">
                <a:ln w="17780" cmpd="sng">
                  <a:solidFill>
                    <a:srgbClr val="FFFFFF"/>
                  </a:solidFill>
                  <a:prstDash val="solid"/>
                  <a:miter lim="800000"/>
                </a:ln>
                <a:solidFill>
                  <a:schemeClr val="bg1"/>
                </a:solidFill>
                <a:effectLst>
                  <a:outerShdw blurRad="50800" algn="tl" rotWithShape="0">
                    <a:srgbClr val="000000"/>
                  </a:outerShdw>
                </a:effectLst>
              </a:rPr>
              <a:t> her calculations.</a:t>
            </a:r>
            <a:endParaRPr lang="en-US" sz="7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9" name="AutoShape 2" descr="https://images.classdojo.com/dojophotos/525e690bbc9d704d49864b15/2020-05-21/63bc9e6d7c9992cf9208f04f9900453f90b24e80_c22044a24524/62a9098dd459.jpg?h=256"/>
          <p:cNvSpPr>
            <a:spLocks noChangeAspect="1" noChangeArrowheads="1"/>
          </p:cNvSpPr>
          <p:nvPr/>
        </p:nvSpPr>
        <p:spPr bwMode="auto">
          <a:xfrm>
            <a:off x="307975" y="7939"/>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ransition advClick="0" advTm="6068">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939347"/>
            <a:ext cx="2411760" cy="5918655"/>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2195736" y="908721"/>
            <a:ext cx="2232248" cy="5949280"/>
          </a:xfrm>
          <a:prstGeom prst="rect">
            <a:avLst/>
          </a:prstGeom>
          <a:noFill/>
          <a:ln w="9525">
            <a:noFill/>
            <a:miter lim="800000"/>
            <a:headEnd/>
            <a:tailEnd/>
          </a:ln>
        </p:spPr>
      </p:pic>
      <p:pic>
        <p:nvPicPr>
          <p:cNvPr id="7" name="Picture 2" descr="Maths at Home (KS1) - Goose Green Primary School"/>
          <p:cNvPicPr>
            <a:picLocks noChangeAspect="1" noChangeArrowheads="1"/>
          </p:cNvPicPr>
          <p:nvPr/>
        </p:nvPicPr>
        <p:blipFill>
          <a:blip r:embed="rId4" cstate="print"/>
          <a:srcRect/>
          <a:stretch>
            <a:fillRect/>
          </a:stretch>
        </p:blipFill>
        <p:spPr bwMode="auto">
          <a:xfrm>
            <a:off x="5" y="0"/>
            <a:ext cx="1931935" cy="980728"/>
          </a:xfrm>
          <a:prstGeom prst="rect">
            <a:avLst/>
          </a:prstGeom>
          <a:noFill/>
        </p:spPr>
      </p:pic>
      <p:sp>
        <p:nvSpPr>
          <p:cNvPr id="8" name="Rectangle 7"/>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12"/>
          <p:cNvSpPr/>
          <p:nvPr/>
        </p:nvSpPr>
        <p:spPr>
          <a:xfrm>
            <a:off x="4499992" y="980730"/>
            <a:ext cx="4644008" cy="5478423"/>
          </a:xfrm>
          <a:prstGeom prst="rect">
            <a:avLst/>
          </a:prstGeom>
          <a:solidFill>
            <a:schemeClr val="accent2"/>
          </a:solidFill>
          <a:ln w="12700">
            <a:solidFill>
              <a:schemeClr val="tx1"/>
            </a:solidFill>
          </a:ln>
        </p:spPr>
        <p:txBody>
          <a:bodyPr wrap="square" lIns="91440" tIns="45720" rIns="91440" bIns="45720">
            <a:spAutoFit/>
          </a:bodyPr>
          <a:lstStyle/>
          <a:p>
            <a:pPr algn="ctr"/>
            <a:r>
              <a:rPr lang="en-US" sz="7000" b="1" dirty="0" smtClean="0">
                <a:ln w="17780" cmpd="sng">
                  <a:solidFill>
                    <a:srgbClr val="FFFFFF"/>
                  </a:solidFill>
                  <a:prstDash val="solid"/>
                  <a:miter lim="800000"/>
                </a:ln>
                <a:solidFill>
                  <a:schemeClr val="bg1"/>
                </a:solidFill>
                <a:effectLst>
                  <a:outerShdw blurRad="50800" algn="tl" rotWithShape="0">
                    <a:srgbClr val="000000"/>
                  </a:outerShdw>
                </a:effectLst>
              </a:rPr>
              <a:t>Bethany has been identifying the new co-ordinates.</a:t>
            </a:r>
            <a:endParaRPr lang="en-US" sz="7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21" name="Picture 1" descr="C:\Users\Carol Hughes\AppData\Local\Temp\IMG-20200611-WA0002.jpg"/>
          <p:cNvPicPr>
            <a:picLocks noChangeAspect="1" noChangeArrowheads="1"/>
          </p:cNvPicPr>
          <p:nvPr/>
        </p:nvPicPr>
        <p:blipFill>
          <a:blip r:embed="rId3" cstate="print"/>
          <a:srcRect/>
          <a:stretch>
            <a:fillRect/>
          </a:stretch>
        </p:blipFill>
        <p:spPr bwMode="auto">
          <a:xfrm>
            <a:off x="0" y="954023"/>
            <a:ext cx="4427984" cy="5903979"/>
          </a:xfrm>
          <a:prstGeom prst="rect">
            <a:avLst/>
          </a:prstGeom>
          <a:noFill/>
        </p:spPr>
      </p:pic>
      <p:sp>
        <p:nvSpPr>
          <p:cNvPr id="6" name="Rectangle 5"/>
          <p:cNvSpPr/>
          <p:nvPr/>
        </p:nvSpPr>
        <p:spPr>
          <a:xfrm>
            <a:off x="4499992" y="980728"/>
            <a:ext cx="4644008" cy="3939540"/>
          </a:xfrm>
          <a:prstGeom prst="rect">
            <a:avLst/>
          </a:prstGeom>
          <a:solidFill>
            <a:schemeClr val="accent2"/>
          </a:solidFill>
          <a:ln w="1270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Isobel has been reflecting her shapes correctly in the x and y axis.</a:t>
            </a:r>
            <a:endParaRPr lang="en-US" sz="5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361" name="Picture 1"/>
          <p:cNvPicPr>
            <a:picLocks noChangeAspect="1" noChangeArrowheads="1"/>
          </p:cNvPicPr>
          <p:nvPr/>
        </p:nvPicPr>
        <p:blipFill>
          <a:blip r:embed="rId3" cstate="print"/>
          <a:srcRect/>
          <a:stretch>
            <a:fillRect/>
          </a:stretch>
        </p:blipFill>
        <p:spPr bwMode="auto">
          <a:xfrm>
            <a:off x="0" y="980729"/>
            <a:ext cx="1259632" cy="5869835"/>
          </a:xfrm>
          <a:prstGeom prst="rect">
            <a:avLst/>
          </a:prstGeom>
          <a:noFill/>
          <a:ln w="9525">
            <a:noFill/>
            <a:miter lim="800000"/>
            <a:headEnd/>
            <a:tailEnd/>
          </a:ln>
        </p:spPr>
      </p:pic>
      <p:sp>
        <p:nvSpPr>
          <p:cNvPr id="6" name="Rectangle 5"/>
          <p:cNvSpPr/>
          <p:nvPr/>
        </p:nvSpPr>
        <p:spPr>
          <a:xfrm>
            <a:off x="5076056" y="980728"/>
            <a:ext cx="4067944" cy="5478423"/>
          </a:xfrm>
          <a:prstGeom prst="rect">
            <a:avLst/>
          </a:prstGeom>
          <a:solidFill>
            <a:schemeClr val="accent2"/>
          </a:solidFill>
          <a:ln w="12700">
            <a:solidFill>
              <a:schemeClr val="tx1"/>
            </a:solidFill>
          </a:ln>
        </p:spPr>
        <p:txBody>
          <a:bodyPr wrap="square" lIns="91440" tIns="45720" rIns="91440" bIns="45720">
            <a:spAutoFit/>
          </a:bodyPr>
          <a:lstStyle/>
          <a:p>
            <a:pPr algn="ctr"/>
            <a:r>
              <a:rPr lang="en-US" sz="5000" b="1" dirty="0" smtClean="0">
                <a:ln w="17780" cmpd="sng">
                  <a:solidFill>
                    <a:srgbClr val="FFFFFF"/>
                  </a:solidFill>
                  <a:prstDash val="solid"/>
                  <a:miter lim="800000"/>
                </a:ln>
                <a:solidFill>
                  <a:schemeClr val="bg1"/>
                </a:solidFill>
                <a:effectLst>
                  <a:outerShdw blurRad="50800" algn="tl" rotWithShape="0">
                    <a:srgbClr val="000000"/>
                  </a:outerShdw>
                </a:effectLst>
              </a:rPr>
              <a:t>Chloe has been identifying the co-ordinates of some of the minotaur’s locations.</a:t>
            </a:r>
            <a:endParaRPr lang="en-US" sz="5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5362" name="Picture 2"/>
          <p:cNvPicPr>
            <a:picLocks noChangeAspect="1" noChangeArrowheads="1"/>
          </p:cNvPicPr>
          <p:nvPr/>
        </p:nvPicPr>
        <p:blipFill>
          <a:blip r:embed="rId4" cstate="print"/>
          <a:srcRect/>
          <a:stretch>
            <a:fillRect/>
          </a:stretch>
        </p:blipFill>
        <p:spPr bwMode="auto">
          <a:xfrm>
            <a:off x="1403648" y="980728"/>
            <a:ext cx="3565048" cy="5877272"/>
          </a:xfrm>
          <a:prstGeom prst="rect">
            <a:avLst/>
          </a:prstGeom>
          <a:noFill/>
          <a:ln w="9525">
            <a:noFill/>
            <a:miter lim="800000"/>
            <a:headEnd/>
            <a:tailEnd/>
          </a:ln>
        </p:spPr>
      </p:pic>
    </p:spTree>
  </p:cSld>
  <p:clrMapOvr>
    <a:masterClrMapping/>
  </p:clrMapOvr>
  <p:transition advClick="0" advTm="6068">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337" name="Picture 1"/>
          <p:cNvPicPr>
            <a:picLocks noChangeAspect="1" noChangeArrowheads="1"/>
          </p:cNvPicPr>
          <p:nvPr/>
        </p:nvPicPr>
        <p:blipFill>
          <a:blip r:embed="rId3" cstate="print"/>
          <a:srcRect/>
          <a:stretch>
            <a:fillRect/>
          </a:stretch>
        </p:blipFill>
        <p:spPr bwMode="auto">
          <a:xfrm>
            <a:off x="0" y="980728"/>
            <a:ext cx="4493960" cy="3744416"/>
          </a:xfrm>
          <a:prstGeom prst="rect">
            <a:avLst/>
          </a:prstGeom>
          <a:noFill/>
          <a:ln w="9525">
            <a:noFill/>
            <a:miter lim="800000"/>
            <a:headEnd/>
            <a:tailEnd/>
          </a:ln>
        </p:spPr>
      </p:pic>
      <p:pic>
        <p:nvPicPr>
          <p:cNvPr id="14338" name="Picture 2"/>
          <p:cNvPicPr>
            <a:picLocks noChangeAspect="1" noChangeArrowheads="1"/>
          </p:cNvPicPr>
          <p:nvPr/>
        </p:nvPicPr>
        <p:blipFill>
          <a:blip r:embed="rId4" cstate="print"/>
          <a:srcRect/>
          <a:stretch>
            <a:fillRect/>
          </a:stretch>
        </p:blipFill>
        <p:spPr bwMode="auto">
          <a:xfrm>
            <a:off x="4572001" y="980728"/>
            <a:ext cx="4572000" cy="3744417"/>
          </a:xfrm>
          <a:prstGeom prst="rect">
            <a:avLst/>
          </a:prstGeom>
          <a:noFill/>
          <a:ln w="9525">
            <a:noFill/>
            <a:miter lim="800000"/>
            <a:headEnd/>
            <a:tailEnd/>
          </a:ln>
        </p:spPr>
      </p:pic>
      <p:sp>
        <p:nvSpPr>
          <p:cNvPr id="7" name="Rectangle 6"/>
          <p:cNvSpPr/>
          <p:nvPr/>
        </p:nvSpPr>
        <p:spPr>
          <a:xfrm>
            <a:off x="0" y="4293098"/>
            <a:ext cx="9144000" cy="2554545"/>
          </a:xfrm>
          <a:prstGeom prst="rect">
            <a:avLst/>
          </a:prstGeom>
          <a:solidFill>
            <a:schemeClr val="accent2"/>
          </a:solidFill>
          <a:ln w="12700">
            <a:solidFill>
              <a:schemeClr val="tx1"/>
            </a:solidFill>
          </a:ln>
        </p:spPr>
        <p:txBody>
          <a:bodyPr wrap="square" lIns="91440" tIns="45720" rIns="91440" bIns="45720">
            <a:spAutoFit/>
          </a:bodyPr>
          <a:lstStyle/>
          <a:p>
            <a:pPr algn="ctr"/>
            <a:r>
              <a:rPr lang="en-US" sz="4000" b="1" dirty="0" smtClean="0">
                <a:ln w="17780" cmpd="sng">
                  <a:solidFill>
                    <a:srgbClr val="FFFFFF"/>
                  </a:solidFill>
                  <a:prstDash val="solid"/>
                  <a:miter lim="800000"/>
                </a:ln>
                <a:solidFill>
                  <a:schemeClr val="bg1"/>
                </a:solidFill>
                <a:effectLst>
                  <a:outerShdw blurRad="50800" algn="tl" rotWithShape="0">
                    <a:srgbClr val="000000"/>
                  </a:outerShdw>
                </a:effectLst>
              </a:rPr>
              <a:t>Ruby</a:t>
            </a:r>
            <a:r>
              <a:rPr lang="en-US" sz="4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 </a:t>
            </a:r>
            <a:r>
              <a:rPr lang="en-US" sz="4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has been reflecting the minotaur’s co-ordinates correctly in both the x-axis (horizontal mirror line) and y-axis (vertical mirror line)</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ths at Home (KS1) - Goose Green Primary School"/>
          <p:cNvPicPr>
            <a:picLocks noChangeAspect="1" noChangeArrowheads="1"/>
          </p:cNvPicPr>
          <p:nvPr/>
        </p:nvPicPr>
        <p:blipFill>
          <a:blip r:embed="rId2" cstate="print"/>
          <a:srcRect/>
          <a:stretch>
            <a:fillRect/>
          </a:stretch>
        </p:blipFill>
        <p:spPr bwMode="auto">
          <a:xfrm>
            <a:off x="5" y="0"/>
            <a:ext cx="1931935" cy="980728"/>
          </a:xfrm>
          <a:prstGeom prst="rect">
            <a:avLst/>
          </a:prstGeom>
          <a:noFill/>
        </p:spPr>
      </p:pic>
      <p:sp>
        <p:nvSpPr>
          <p:cNvPr id="3" name="Rectangle 2"/>
          <p:cNvSpPr/>
          <p:nvPr/>
        </p:nvSpPr>
        <p:spPr>
          <a:xfrm>
            <a:off x="1979712" y="0"/>
            <a:ext cx="7164288"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a:t>
            </a:r>
          </a:p>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AutoShape 2" descr="https://images.classdojo.com/dojophotos/525e690bbc9d704d49864b15/2020-05-21/63bc9e6d7c9992cf9208f04f9900453f90b24e80_c22044a24524/62a9098dd459.jpg?h=256"/>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313" name="Picture 1"/>
          <p:cNvPicPr>
            <a:picLocks noChangeAspect="1" noChangeArrowheads="1"/>
          </p:cNvPicPr>
          <p:nvPr/>
        </p:nvPicPr>
        <p:blipFill>
          <a:blip r:embed="rId3" cstate="print"/>
          <a:srcRect/>
          <a:stretch>
            <a:fillRect/>
          </a:stretch>
        </p:blipFill>
        <p:spPr bwMode="auto">
          <a:xfrm>
            <a:off x="4139953" y="980728"/>
            <a:ext cx="5004048" cy="5842556"/>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0" y="1052736"/>
            <a:ext cx="1839061" cy="1512168"/>
          </a:xfrm>
          <a:prstGeom prst="rect">
            <a:avLst/>
          </a:prstGeom>
          <a:noFill/>
          <a:ln w="9525">
            <a:noFill/>
            <a:miter lim="800000"/>
            <a:headEnd/>
            <a:tailEnd/>
          </a:ln>
        </p:spPr>
      </p:pic>
      <p:pic>
        <p:nvPicPr>
          <p:cNvPr id="13315" name="Picture 3"/>
          <p:cNvPicPr>
            <a:picLocks noChangeAspect="1" noChangeArrowheads="1"/>
          </p:cNvPicPr>
          <p:nvPr/>
        </p:nvPicPr>
        <p:blipFill>
          <a:blip r:embed="rId5" cstate="print"/>
          <a:srcRect/>
          <a:stretch>
            <a:fillRect/>
          </a:stretch>
        </p:blipFill>
        <p:spPr bwMode="auto">
          <a:xfrm>
            <a:off x="1979713" y="1052736"/>
            <a:ext cx="2040795" cy="1472506"/>
          </a:xfrm>
          <a:prstGeom prst="rect">
            <a:avLst/>
          </a:prstGeom>
          <a:noFill/>
          <a:ln w="9525">
            <a:noFill/>
            <a:miter lim="800000"/>
            <a:headEnd/>
            <a:tailEnd/>
          </a:ln>
        </p:spPr>
      </p:pic>
      <p:pic>
        <p:nvPicPr>
          <p:cNvPr id="13316" name="Picture 4"/>
          <p:cNvPicPr>
            <a:picLocks noChangeAspect="1" noChangeArrowheads="1"/>
          </p:cNvPicPr>
          <p:nvPr/>
        </p:nvPicPr>
        <p:blipFill>
          <a:blip r:embed="rId6" cstate="print"/>
          <a:srcRect/>
          <a:stretch>
            <a:fillRect/>
          </a:stretch>
        </p:blipFill>
        <p:spPr bwMode="auto">
          <a:xfrm>
            <a:off x="0" y="2636913"/>
            <a:ext cx="1835696" cy="2827741"/>
          </a:xfrm>
          <a:prstGeom prst="rect">
            <a:avLst/>
          </a:prstGeom>
          <a:noFill/>
          <a:ln w="9525">
            <a:noFill/>
            <a:miter lim="800000"/>
            <a:headEnd/>
            <a:tailEnd/>
          </a:ln>
        </p:spPr>
      </p:pic>
      <p:sp>
        <p:nvSpPr>
          <p:cNvPr id="9" name="Rectangle 8"/>
          <p:cNvSpPr/>
          <p:nvPr/>
        </p:nvSpPr>
        <p:spPr>
          <a:xfrm>
            <a:off x="1907704" y="2636913"/>
            <a:ext cx="2088232" cy="3170099"/>
          </a:xfrm>
          <a:prstGeom prst="rect">
            <a:avLst/>
          </a:prstGeom>
          <a:solidFill>
            <a:schemeClr val="accent2"/>
          </a:solidFill>
          <a:ln w="12700">
            <a:solidFill>
              <a:schemeClr val="tx1"/>
            </a:solidFill>
          </a:ln>
        </p:spPr>
        <p:txBody>
          <a:bodyPr wrap="square" lIns="91440" tIns="45720" rIns="91440" bIns="45720">
            <a:spAutoFit/>
          </a:bodyPr>
          <a:lstStyle/>
          <a:p>
            <a:pPr algn="ctr"/>
            <a:r>
              <a:rPr lang="en-US" sz="2500" b="1" dirty="0" smtClean="0">
                <a:ln w="17780" cmpd="sng">
                  <a:solidFill>
                    <a:srgbClr val="FFFFFF"/>
                  </a:solidFill>
                  <a:prstDash val="solid"/>
                  <a:miter lim="800000"/>
                </a:ln>
                <a:solidFill>
                  <a:schemeClr val="bg1"/>
                </a:solidFill>
                <a:effectLst>
                  <a:outerShdw blurRad="50800" algn="tl" rotWithShape="0">
                    <a:srgbClr val="000000"/>
                  </a:outerShdw>
                </a:effectLst>
              </a:rPr>
              <a:t>Cameron</a:t>
            </a:r>
            <a:r>
              <a:rPr lang="en-US" sz="2500" b="1" dirty="0" smtClean="0">
                <a:ln w="17780" cmpd="sng">
                  <a:solidFill>
                    <a:srgbClr val="FFFFFF"/>
                  </a:solidFill>
                  <a:prstDash val="solid"/>
                  <a:miter lim="800000"/>
                </a:ln>
                <a:solidFill>
                  <a:schemeClr val="bg1"/>
                </a:solidFill>
                <a:effectLst>
                  <a:outerShdw blurRad="50800" algn="tl" rotWithShape="0">
                    <a:srgbClr val="000000"/>
                  </a:outerShdw>
                </a:effectLst>
              </a:rPr>
              <a:t> </a:t>
            </a:r>
            <a:r>
              <a:rPr lang="en-US" sz="2500" b="1" dirty="0" smtClean="0">
                <a:ln w="17780" cmpd="sng">
                  <a:solidFill>
                    <a:srgbClr val="FFFFFF"/>
                  </a:solidFill>
                  <a:prstDash val="solid"/>
                  <a:miter lim="800000"/>
                </a:ln>
                <a:solidFill>
                  <a:schemeClr val="bg1"/>
                </a:solidFill>
                <a:effectLst>
                  <a:outerShdw blurRad="50800" algn="tl" rotWithShape="0">
                    <a:srgbClr val="000000"/>
                  </a:outerShdw>
                </a:effectLst>
              </a:rPr>
              <a:t>has reflected these shapes </a:t>
            </a:r>
            <a:r>
              <a:rPr lang="en-US" sz="2500" b="1" dirty="0" smtClean="0">
                <a:ln w="17780" cmpd="sng">
                  <a:solidFill>
                    <a:srgbClr val="FFFFFF"/>
                  </a:solidFill>
                  <a:prstDash val="solid"/>
                  <a:miter lim="800000"/>
                </a:ln>
                <a:solidFill>
                  <a:schemeClr val="bg1"/>
                </a:solidFill>
                <a:effectLst>
                  <a:outerShdw blurRad="50800" algn="tl" rotWithShape="0">
                    <a:srgbClr val="000000"/>
                  </a:outerShdw>
                </a:effectLst>
              </a:rPr>
              <a:t>accurately</a:t>
            </a:r>
            <a:r>
              <a:rPr lang="en-US" sz="2500" b="1" dirty="0" smtClean="0">
                <a:ln w="17780" cmpd="sng">
                  <a:solidFill>
                    <a:srgbClr val="FFFFFF"/>
                  </a:solidFill>
                  <a:prstDash val="solid"/>
                  <a:miter lim="800000"/>
                </a:ln>
                <a:solidFill>
                  <a:schemeClr val="bg1"/>
                </a:solidFill>
                <a:effectLst>
                  <a:outerShdw blurRad="50800" algn="tl" rotWithShape="0">
                    <a:srgbClr val="000000"/>
                  </a:outerShdw>
                </a:effectLst>
              </a:rPr>
              <a:t> </a:t>
            </a:r>
            <a:r>
              <a:rPr lang="en-US" sz="2500" b="1" dirty="0" smtClean="0">
                <a:ln w="17780" cmpd="sng">
                  <a:solidFill>
                    <a:srgbClr val="FFFFFF"/>
                  </a:solidFill>
                  <a:prstDash val="solid"/>
                  <a:miter lim="800000"/>
                </a:ln>
                <a:solidFill>
                  <a:schemeClr val="bg1"/>
                </a:solidFill>
                <a:effectLst>
                  <a:outerShdw blurRad="50800" algn="tl" rotWithShape="0">
                    <a:srgbClr val="000000"/>
                  </a:outerShdw>
                </a:effectLst>
              </a:rPr>
              <a:t>using the co-ordinates of each vertex to help </a:t>
            </a:r>
            <a:r>
              <a:rPr lang="en-US" sz="2500" b="1" dirty="0" smtClean="0">
                <a:ln w="17780" cmpd="sng">
                  <a:solidFill>
                    <a:srgbClr val="FFFFFF"/>
                  </a:solidFill>
                  <a:prstDash val="solid"/>
                  <a:miter lim="800000"/>
                </a:ln>
                <a:solidFill>
                  <a:schemeClr val="bg1"/>
                </a:solidFill>
                <a:effectLst>
                  <a:outerShdw blurRad="50800" algn="tl" rotWithShape="0">
                    <a:srgbClr val="000000"/>
                  </a:outerShdw>
                </a:effectLst>
              </a:rPr>
              <a:t>him.</a:t>
            </a:r>
            <a:endParaRPr lang="en-US" sz="25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3317" name="Picture 5"/>
          <p:cNvPicPr>
            <a:picLocks noChangeAspect="1" noChangeArrowheads="1"/>
          </p:cNvPicPr>
          <p:nvPr/>
        </p:nvPicPr>
        <p:blipFill>
          <a:blip r:embed="rId7" cstate="print"/>
          <a:srcRect/>
          <a:stretch>
            <a:fillRect/>
          </a:stretch>
        </p:blipFill>
        <p:spPr bwMode="auto">
          <a:xfrm>
            <a:off x="0" y="5517232"/>
            <a:ext cx="1835696" cy="1165548"/>
          </a:xfrm>
          <a:prstGeom prst="rect">
            <a:avLst/>
          </a:prstGeom>
          <a:noFill/>
          <a:ln w="9525">
            <a:noFill/>
            <a:miter lim="800000"/>
            <a:headEnd/>
            <a:tailEnd/>
          </a:ln>
        </p:spPr>
      </p:pic>
    </p:spTree>
  </p:cSld>
  <p:clrMapOvr>
    <a:masterClrMapping/>
  </p:clrMapOvr>
  <p:transition advClick="0" advTm="6068">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61720"/>
          </a:xfrm>
          <a:prstGeom prst="rect">
            <a:avLst/>
          </a:prstGeom>
          <a:solidFill>
            <a:srgbClr val="FFFF00"/>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What else have I been doing at home today?</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1" y="692698"/>
            <a:ext cx="4674432" cy="309634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rot="5400000">
            <a:off x="5453843" y="98886"/>
            <a:ext cx="3096345" cy="428396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 y="3902423"/>
            <a:ext cx="3869233" cy="2955579"/>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3995936" y="3899413"/>
            <a:ext cx="5148064" cy="2958590"/>
          </a:xfrm>
          <a:prstGeom prst="rect">
            <a:avLst/>
          </a:prstGeom>
          <a:noFill/>
          <a:ln w="9525">
            <a:noFill/>
            <a:miter lim="800000"/>
            <a:headEnd/>
            <a:tailEnd/>
          </a:ln>
        </p:spPr>
      </p:pic>
      <p:sp>
        <p:nvSpPr>
          <p:cNvPr id="7" name="Rectangle 6"/>
          <p:cNvSpPr/>
          <p:nvPr/>
        </p:nvSpPr>
        <p:spPr>
          <a:xfrm>
            <a:off x="0" y="6196280"/>
            <a:ext cx="9144000" cy="661720"/>
          </a:xfrm>
          <a:prstGeom prst="rect">
            <a:avLst/>
          </a:prstGeom>
          <a:solidFill>
            <a:schemeClr val="accent3">
              <a:lumMod val="60000"/>
              <a:lumOff val="40000"/>
            </a:schemeClr>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Close up views of Bethany’s Parthenon model</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22629"/>
            <a:ext cx="8568952" cy="6835373"/>
          </a:xfrm>
          <a:prstGeom prst="rect">
            <a:avLst/>
          </a:prstGeom>
          <a:noFill/>
          <a:ln w="9525">
            <a:noFill/>
            <a:miter lim="800000"/>
            <a:headEnd/>
            <a:tailEnd/>
          </a:ln>
        </p:spPr>
      </p:pic>
      <p:sp>
        <p:nvSpPr>
          <p:cNvPr id="4" name="Rectangle 3"/>
          <p:cNvSpPr/>
          <p:nvPr/>
        </p:nvSpPr>
        <p:spPr>
          <a:xfrm>
            <a:off x="0" y="0"/>
            <a:ext cx="9144000" cy="661720"/>
          </a:xfrm>
          <a:prstGeom prst="rect">
            <a:avLst/>
          </a:prstGeom>
          <a:solidFill>
            <a:srgbClr val="FFFF00"/>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What else have I been doing at home today?</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5" name="Rectangle 4"/>
          <p:cNvSpPr/>
          <p:nvPr/>
        </p:nvSpPr>
        <p:spPr>
          <a:xfrm>
            <a:off x="0" y="6196280"/>
            <a:ext cx="9144000" cy="661720"/>
          </a:xfrm>
          <a:prstGeom prst="rect">
            <a:avLst/>
          </a:prstGeom>
          <a:solidFill>
            <a:schemeClr val="accent2"/>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I’ve had a Zoom guitar lesson today.</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61720"/>
          </a:xfrm>
          <a:prstGeom prst="rect">
            <a:avLst/>
          </a:prstGeom>
          <a:solidFill>
            <a:srgbClr val="FFFF00"/>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What else have I been doing at home today?</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2" y="692697"/>
            <a:ext cx="4959799" cy="6165304"/>
          </a:xfrm>
          <a:prstGeom prst="rect">
            <a:avLst/>
          </a:prstGeom>
          <a:noFill/>
          <a:ln w="9525">
            <a:noFill/>
            <a:miter lim="800000"/>
            <a:headEnd/>
            <a:tailEnd/>
          </a:ln>
        </p:spPr>
      </p:pic>
      <p:sp>
        <p:nvSpPr>
          <p:cNvPr id="4" name="Rectangle 3"/>
          <p:cNvSpPr/>
          <p:nvPr/>
        </p:nvSpPr>
        <p:spPr>
          <a:xfrm>
            <a:off x="4932040" y="692696"/>
            <a:ext cx="4211960" cy="4893647"/>
          </a:xfrm>
          <a:prstGeom prst="rect">
            <a:avLst/>
          </a:prstGeom>
          <a:solidFill>
            <a:schemeClr val="accent2"/>
          </a:solidFill>
          <a:ln w="12700">
            <a:solidFill>
              <a:schemeClr val="tx1"/>
            </a:solidFill>
          </a:ln>
        </p:spPr>
        <p:txBody>
          <a:bodyPr wrap="square" lIns="91440" tIns="45720" rIns="91440" bIns="45720">
            <a:spAutoFit/>
          </a:bodyPr>
          <a:lstStyle/>
          <a:p>
            <a:pPr algn="ctr"/>
            <a:r>
              <a:rPr lang="en-US" sz="5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Bethany has been slicing her own fruit and vegetables today.</a:t>
            </a:r>
            <a:endParaRPr lang="en-US" sz="5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5" name="Rectangle 4"/>
          <p:cNvSpPr/>
          <p:nvPr/>
        </p:nvSpPr>
        <p:spPr>
          <a:xfrm>
            <a:off x="6858000" y="3"/>
            <a:ext cx="2286000" cy="5078313"/>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some more of the work at home that’s just been handed in…….</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descr="a little November catch up — Katie the Creative Lady"/>
          <p:cNvPicPr>
            <a:picLocks noChangeAspect="1" noChangeArrowheads="1"/>
          </p:cNvPicPr>
          <p:nvPr/>
        </p:nvPicPr>
        <p:blipFill>
          <a:blip r:embed="rId2" cstate="print"/>
          <a:srcRect/>
          <a:stretch>
            <a:fillRect/>
          </a:stretch>
        </p:blipFill>
        <p:spPr bwMode="auto">
          <a:xfrm>
            <a:off x="0" y="0"/>
            <a:ext cx="6858000" cy="6858000"/>
          </a:xfrm>
          <a:prstGeom prst="rect">
            <a:avLst/>
          </a:prstGeom>
          <a:noFill/>
        </p:spPr>
      </p:pic>
    </p:spTree>
    <p:extLst>
      <p:ext uri="{BB962C8B-B14F-4D97-AF65-F5344CB8AC3E}">
        <p14:creationId xmlns="" xmlns:p14="http://schemas.microsoft.com/office/powerpoint/2010/main" val="2518223339"/>
      </p:ext>
    </p:extLst>
  </p:cSld>
  <p:clrMapOvr>
    <a:masterClrMapping/>
  </p:clrMapOvr>
  <p:transition advClick="0" advTm="8283">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2" name="Picture 4" descr="16 Ways to Learn English At Home (+ 1-Week Study Plan) - One ..."/>
          <p:cNvPicPr>
            <a:picLocks noChangeAspect="1" noChangeArrowheads="1"/>
          </p:cNvPicPr>
          <p:nvPr/>
        </p:nvPicPr>
        <p:blipFill>
          <a:blip r:embed="rId2" cstate="print"/>
          <a:srcRect/>
          <a:stretch>
            <a:fillRect/>
          </a:stretch>
        </p:blipFill>
        <p:spPr bwMode="auto">
          <a:xfrm>
            <a:off x="5" y="0"/>
            <a:ext cx="1619671" cy="908720"/>
          </a:xfrm>
          <a:prstGeom prst="rect">
            <a:avLst/>
          </a:prstGeom>
          <a:noFill/>
          <a:ln w="12700">
            <a:solidFill>
              <a:schemeClr val="tx1"/>
            </a:solidFill>
          </a:ln>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5724128" y="2564907"/>
            <a:ext cx="3419872" cy="3170099"/>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40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Bethany is on task straight away with her imperative verbs.</a:t>
            </a:r>
            <a:endParaRPr lang="en-US" sz="40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1026" name="Picture 2"/>
          <p:cNvPicPr>
            <a:picLocks noChangeAspect="1" noChangeArrowheads="1"/>
          </p:cNvPicPr>
          <p:nvPr/>
        </p:nvPicPr>
        <p:blipFill>
          <a:blip r:embed="rId4" cstate="print"/>
          <a:srcRect/>
          <a:stretch>
            <a:fillRect/>
          </a:stretch>
        </p:blipFill>
        <p:spPr bwMode="auto">
          <a:xfrm>
            <a:off x="5" y="980728"/>
            <a:ext cx="5667903" cy="5877272"/>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rot="16200000">
            <a:off x="6678511" y="26345"/>
            <a:ext cx="1511106" cy="3419872"/>
          </a:xfrm>
          <a:prstGeom prst="rect">
            <a:avLst/>
          </a:prstGeom>
          <a:noFill/>
          <a:ln w="9525">
            <a:noFill/>
            <a:miter lim="800000"/>
            <a:headEnd/>
            <a:tailEnd/>
          </a:ln>
        </p:spPr>
      </p:pic>
    </p:spTree>
  </p:cSld>
  <p:clrMapOvr>
    <a:masterClrMapping/>
  </p:clrMapOvr>
  <p:transition advClick="0" advTm="6255">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61720"/>
          </a:xfrm>
          <a:prstGeom prst="rect">
            <a:avLst/>
          </a:prstGeom>
          <a:solidFill>
            <a:srgbClr val="FFFF00"/>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What else have I been doing </a:t>
            </a:r>
            <a:r>
              <a:rPr lang="en-US" sz="3700" b="1" dirty="0" smtClean="0">
                <a:ln w="17780" cmpd="sng">
                  <a:solidFill>
                    <a:srgbClr val="FFFFFF"/>
                  </a:solidFill>
                  <a:prstDash val="solid"/>
                  <a:miter lim="800000"/>
                </a:ln>
                <a:solidFill>
                  <a:schemeClr val="bg1"/>
                </a:solidFill>
                <a:effectLst>
                  <a:outerShdw blurRad="50800" algn="tl" rotWithShape="0">
                    <a:srgbClr val="000000"/>
                  </a:outerShdw>
                </a:effectLst>
              </a:rPr>
              <a:t>recently?</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0" y="682785"/>
            <a:ext cx="4716016" cy="6175216"/>
          </a:xfrm>
          <a:prstGeom prst="rect">
            <a:avLst/>
          </a:prstGeom>
          <a:noFill/>
          <a:ln w="9525">
            <a:noFill/>
            <a:miter lim="800000"/>
            <a:headEnd/>
            <a:tailEnd/>
          </a:ln>
        </p:spPr>
      </p:pic>
      <p:sp>
        <p:nvSpPr>
          <p:cNvPr id="4" name="Rectangle 3"/>
          <p:cNvSpPr/>
          <p:nvPr/>
        </p:nvSpPr>
        <p:spPr>
          <a:xfrm>
            <a:off x="4716016" y="692698"/>
            <a:ext cx="4427984" cy="4893647"/>
          </a:xfrm>
          <a:prstGeom prst="rect">
            <a:avLst/>
          </a:prstGeom>
          <a:solidFill>
            <a:schemeClr val="accent3">
              <a:lumMod val="60000"/>
              <a:lumOff val="40000"/>
            </a:schemeClr>
          </a:solidFill>
          <a:ln w="12700">
            <a:solidFill>
              <a:schemeClr val="tx1"/>
            </a:solidFill>
          </a:ln>
        </p:spPr>
        <p:txBody>
          <a:bodyPr wrap="square" lIns="91440" tIns="45720" rIns="91440" bIns="45720">
            <a:spAutoFit/>
          </a:bodyPr>
          <a:lstStyle/>
          <a:p>
            <a:pPr algn="ctr"/>
            <a:r>
              <a:rPr lang="en-US" sz="52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Heidi’s reflections and understanding of co-ordinates from yesterday.</a:t>
            </a:r>
            <a:endParaRPr lang="en-US" sz="52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61720"/>
          </a:xfrm>
          <a:prstGeom prst="rect">
            <a:avLst/>
          </a:prstGeom>
          <a:solidFill>
            <a:srgbClr val="FFFF00"/>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What else have I been doing </a:t>
            </a:r>
            <a:r>
              <a:rPr lang="en-US" sz="3700" b="1" dirty="0" smtClean="0">
                <a:ln w="17780" cmpd="sng">
                  <a:solidFill>
                    <a:srgbClr val="FFFFFF"/>
                  </a:solidFill>
                  <a:prstDash val="solid"/>
                  <a:miter lim="800000"/>
                </a:ln>
                <a:solidFill>
                  <a:schemeClr val="bg1"/>
                </a:solidFill>
                <a:effectLst>
                  <a:outerShdw blurRad="50800" algn="tl" rotWithShape="0">
                    <a:srgbClr val="000000"/>
                  </a:outerShdw>
                </a:effectLst>
              </a:rPr>
              <a:t>recently?</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1" y="692697"/>
            <a:ext cx="6809961" cy="6165304"/>
          </a:xfrm>
          <a:prstGeom prst="rect">
            <a:avLst/>
          </a:prstGeom>
          <a:noFill/>
          <a:ln w="9525">
            <a:noFill/>
            <a:miter lim="800000"/>
            <a:headEnd/>
            <a:tailEnd/>
          </a:ln>
        </p:spPr>
      </p:pic>
      <p:sp>
        <p:nvSpPr>
          <p:cNvPr id="4" name="Rectangle 3"/>
          <p:cNvSpPr/>
          <p:nvPr/>
        </p:nvSpPr>
        <p:spPr>
          <a:xfrm>
            <a:off x="6804248" y="692698"/>
            <a:ext cx="2339752" cy="1692771"/>
          </a:xfrm>
          <a:prstGeom prst="rect">
            <a:avLst/>
          </a:prstGeom>
          <a:solidFill>
            <a:schemeClr val="accent3">
              <a:lumMod val="60000"/>
              <a:lumOff val="40000"/>
            </a:schemeClr>
          </a:solidFill>
          <a:ln w="1270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Heidi’s  start to her instruction text from yesterday.</a:t>
            </a:r>
            <a:endParaRPr lang="en-US" sz="2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1520" y="254650"/>
            <a:ext cx="8640960" cy="6652478"/>
          </a:xfrm>
          <a:prstGeom prst="rect">
            <a:avLst/>
          </a:prstGeom>
          <a:noFill/>
          <a:ln w="9525">
            <a:noFill/>
            <a:miter lim="800000"/>
            <a:headEnd/>
            <a:tailEnd/>
          </a:ln>
        </p:spPr>
      </p:pic>
      <p:sp>
        <p:nvSpPr>
          <p:cNvPr id="4" name="Rectangle 3"/>
          <p:cNvSpPr/>
          <p:nvPr/>
        </p:nvSpPr>
        <p:spPr>
          <a:xfrm>
            <a:off x="0" y="0"/>
            <a:ext cx="9144000" cy="661720"/>
          </a:xfrm>
          <a:prstGeom prst="rect">
            <a:avLst/>
          </a:prstGeom>
          <a:solidFill>
            <a:srgbClr val="FFFF00"/>
          </a:solidFill>
          <a:ln w="12700">
            <a:solidFill>
              <a:schemeClr val="tx1"/>
            </a:solidFill>
          </a:ln>
        </p:spPr>
        <p:txBody>
          <a:bodyPr wrap="square" lIns="91440" tIns="45720" rIns="91440" bIns="45720">
            <a:spAutoFit/>
          </a:bodyPr>
          <a:lstStyle/>
          <a:p>
            <a:pPr algn="ctr"/>
            <a:r>
              <a:rPr lang="en-US" sz="37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What else have I been doing </a:t>
            </a:r>
            <a:r>
              <a:rPr lang="en-US" sz="3700" b="1" dirty="0" smtClean="0">
                <a:ln w="17780" cmpd="sng">
                  <a:solidFill>
                    <a:srgbClr val="FFFFFF"/>
                  </a:solidFill>
                  <a:prstDash val="solid"/>
                  <a:miter lim="800000"/>
                </a:ln>
                <a:solidFill>
                  <a:schemeClr val="bg1"/>
                </a:solidFill>
                <a:effectLst>
                  <a:outerShdw blurRad="50800" algn="tl" rotWithShape="0">
                    <a:srgbClr val="000000"/>
                  </a:outerShdw>
                </a:effectLst>
              </a:rPr>
              <a:t>recently?</a:t>
            </a:r>
            <a:endParaRPr lang="en-US" sz="37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
        <p:nvSpPr>
          <p:cNvPr id="5" name="Rectangle 4"/>
          <p:cNvSpPr/>
          <p:nvPr/>
        </p:nvSpPr>
        <p:spPr>
          <a:xfrm>
            <a:off x="0" y="6196282"/>
            <a:ext cx="9144000" cy="615553"/>
          </a:xfrm>
          <a:prstGeom prst="rect">
            <a:avLst/>
          </a:prstGeom>
          <a:solidFill>
            <a:schemeClr val="accent2"/>
          </a:solidFill>
          <a:ln w="12700">
            <a:solidFill>
              <a:schemeClr val="tx1"/>
            </a:solidFill>
          </a:ln>
        </p:spPr>
        <p:txBody>
          <a:bodyPr wrap="square" lIns="91440" tIns="45720" rIns="91440" bIns="45720">
            <a:spAutoFit/>
          </a:bodyPr>
          <a:lstStyle/>
          <a:p>
            <a:pPr algn="ctr"/>
            <a:r>
              <a:rPr lang="en-US" sz="3400" b="1" dirty="0" smtClean="0">
                <a:ln w="17780" cmpd="sng">
                  <a:solidFill>
                    <a:srgbClr val="FFFFFF"/>
                  </a:solidFill>
                  <a:prstDash val="solid"/>
                  <a:miter lim="800000"/>
                </a:ln>
                <a:solidFill>
                  <a:schemeClr val="bg1"/>
                </a:solidFill>
                <a:effectLst>
                  <a:outerShdw blurRad="50800" algn="tl" rotWithShape="0">
                    <a:srgbClr val="000000"/>
                  </a:outerShdw>
                </a:effectLst>
              </a:rPr>
              <a:t>We used our feet for our rainbow for the window.</a:t>
            </a:r>
            <a:endParaRPr lang="en-US" sz="34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6068">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2" name="Picture 4" descr="16 Ways to Learn English At Home (+ 1-Week Study Plan) - One ..."/>
          <p:cNvPicPr>
            <a:picLocks noChangeAspect="1" noChangeArrowheads="1"/>
          </p:cNvPicPr>
          <p:nvPr/>
        </p:nvPicPr>
        <p:blipFill>
          <a:blip r:embed="rId2" cstate="print"/>
          <a:srcRect/>
          <a:stretch>
            <a:fillRect/>
          </a:stretch>
        </p:blipFill>
        <p:spPr bwMode="auto">
          <a:xfrm>
            <a:off x="5" y="0"/>
            <a:ext cx="1619671" cy="908720"/>
          </a:xfrm>
          <a:prstGeom prst="rect">
            <a:avLst/>
          </a:prstGeom>
          <a:noFill/>
          <a:ln w="12700">
            <a:solidFill>
              <a:schemeClr val="tx1"/>
            </a:solidFill>
          </a:ln>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srcRect/>
          <a:stretch>
            <a:fillRect/>
          </a:stretch>
        </p:blipFill>
        <p:spPr bwMode="auto">
          <a:xfrm>
            <a:off x="-1" y="980730"/>
            <a:ext cx="5691401" cy="5877271"/>
          </a:xfrm>
          <a:prstGeom prst="rect">
            <a:avLst/>
          </a:prstGeom>
          <a:noFill/>
          <a:ln w="9525">
            <a:noFill/>
            <a:miter lim="800000"/>
            <a:headEnd/>
            <a:tailEnd/>
          </a:ln>
        </p:spPr>
      </p:pic>
      <p:sp>
        <p:nvSpPr>
          <p:cNvPr id="14" name="Rectangle 13"/>
          <p:cNvSpPr/>
          <p:nvPr/>
        </p:nvSpPr>
        <p:spPr>
          <a:xfrm>
            <a:off x="5796136" y="2708920"/>
            <a:ext cx="3347864" cy="3647152"/>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33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Bethany’s superb, clearly-written instruction text, using a variety of quality English grammar and punctuation.</a:t>
            </a:r>
            <a:endParaRPr lang="en-US" sz="33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pic>
        <p:nvPicPr>
          <p:cNvPr id="6147" name="Picture 3"/>
          <p:cNvPicPr>
            <a:picLocks noChangeAspect="1" noChangeArrowheads="1"/>
          </p:cNvPicPr>
          <p:nvPr/>
        </p:nvPicPr>
        <p:blipFill>
          <a:blip r:embed="rId5" cstate="print"/>
          <a:srcRect/>
          <a:stretch>
            <a:fillRect/>
          </a:stretch>
        </p:blipFill>
        <p:spPr bwMode="auto">
          <a:xfrm>
            <a:off x="5796136" y="980730"/>
            <a:ext cx="3347864" cy="1664890"/>
          </a:xfrm>
          <a:prstGeom prst="rect">
            <a:avLst/>
          </a:prstGeom>
          <a:noFill/>
          <a:ln w="9525">
            <a:noFill/>
            <a:miter lim="800000"/>
            <a:headEnd/>
            <a:tailEnd/>
          </a:ln>
        </p:spPr>
      </p:pic>
    </p:spTree>
  </p:cSld>
  <p:clrMapOvr>
    <a:masterClrMapping/>
  </p:clrMapOvr>
  <p:transition advClick="0" advTm="6255">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980728"/>
            <a:ext cx="6336704" cy="369332"/>
          </a:xfrm>
          <a:prstGeom prst="rect">
            <a:avLst/>
          </a:prstGeom>
          <a:noFill/>
        </p:spPr>
        <p:txBody>
          <a:bodyPr wrap="square" rtlCol="0">
            <a:spAutoFit/>
          </a:bodyPr>
          <a:lstStyle/>
          <a:p>
            <a:pPr algn="ctr"/>
            <a:r>
              <a:rPr lang="en-GB" b="1" u="sng" dirty="0" smtClean="0">
                <a:solidFill>
                  <a:srgbClr val="92D050"/>
                </a:solidFill>
              </a:rPr>
              <a:t>How To Make A Laurel Wreath</a:t>
            </a:r>
            <a:endParaRPr lang="en-GB" b="1" u="sng" dirty="0">
              <a:solidFill>
                <a:srgbClr val="92D050"/>
              </a:solidFill>
            </a:endParaRPr>
          </a:p>
        </p:txBody>
      </p:sp>
      <p:sp>
        <p:nvSpPr>
          <p:cNvPr id="5" name="TextBox 4"/>
          <p:cNvSpPr txBox="1"/>
          <p:nvPr/>
        </p:nvSpPr>
        <p:spPr>
          <a:xfrm>
            <a:off x="1" y="1340770"/>
            <a:ext cx="6684235" cy="461665"/>
          </a:xfrm>
          <a:prstGeom prst="rect">
            <a:avLst/>
          </a:prstGeom>
          <a:noFill/>
          <a:ln w="9525">
            <a:solidFill>
              <a:schemeClr val="tx1"/>
            </a:solidFill>
          </a:ln>
        </p:spPr>
        <p:txBody>
          <a:bodyPr wrap="square" rtlCol="0">
            <a:spAutoFit/>
          </a:bodyPr>
          <a:lstStyle/>
          <a:p>
            <a:r>
              <a:rPr lang="en-GB" sz="1200" dirty="0" smtClean="0"/>
              <a:t>Today you are going to learn how to make a Laurel Wreath that was used back in the Ancient Greek Olympics (776 BC).</a:t>
            </a:r>
          </a:p>
        </p:txBody>
      </p:sp>
      <p:sp>
        <p:nvSpPr>
          <p:cNvPr id="6" name="TextBox 5"/>
          <p:cNvSpPr txBox="1"/>
          <p:nvPr/>
        </p:nvSpPr>
        <p:spPr>
          <a:xfrm>
            <a:off x="1" y="2132858"/>
            <a:ext cx="6684235" cy="461665"/>
          </a:xfrm>
          <a:prstGeom prst="rect">
            <a:avLst/>
          </a:prstGeom>
          <a:noFill/>
          <a:ln w="9525">
            <a:solidFill>
              <a:schemeClr val="tx1"/>
            </a:solidFill>
          </a:ln>
        </p:spPr>
        <p:txBody>
          <a:bodyPr wrap="square" rtlCol="0">
            <a:spAutoFit/>
          </a:bodyPr>
          <a:lstStyle/>
          <a:p>
            <a:r>
              <a:rPr lang="en-GB" sz="1200" dirty="0" smtClean="0"/>
              <a:t>1) Firstly you need to cut the wire to the size of your head. You should make sure it is not to big or to small. </a:t>
            </a:r>
          </a:p>
        </p:txBody>
      </p:sp>
      <p:sp>
        <p:nvSpPr>
          <p:cNvPr id="8" name="TextBox 7"/>
          <p:cNvSpPr txBox="1"/>
          <p:nvPr/>
        </p:nvSpPr>
        <p:spPr>
          <a:xfrm>
            <a:off x="1" y="2708923"/>
            <a:ext cx="6684235" cy="461665"/>
          </a:xfrm>
          <a:prstGeom prst="rect">
            <a:avLst/>
          </a:prstGeom>
          <a:noFill/>
          <a:ln w="9525">
            <a:solidFill>
              <a:schemeClr val="tx1"/>
            </a:solidFill>
          </a:ln>
        </p:spPr>
        <p:txBody>
          <a:bodyPr wrap="square" rtlCol="0">
            <a:spAutoFit/>
          </a:bodyPr>
          <a:lstStyle/>
          <a:p>
            <a:r>
              <a:rPr lang="en-GB" sz="1200" dirty="0" smtClean="0"/>
              <a:t>2) Next you need to make a loop on one end of the wire and a hook on the other end and join together to make a circle that fits your head securely! (An adult could help with this part.)</a:t>
            </a:r>
          </a:p>
        </p:txBody>
      </p:sp>
      <p:sp>
        <p:nvSpPr>
          <p:cNvPr id="10" name="TextBox 9"/>
          <p:cNvSpPr txBox="1"/>
          <p:nvPr/>
        </p:nvSpPr>
        <p:spPr>
          <a:xfrm>
            <a:off x="0" y="3356995"/>
            <a:ext cx="6588224" cy="461665"/>
          </a:xfrm>
          <a:prstGeom prst="rect">
            <a:avLst/>
          </a:prstGeom>
          <a:noFill/>
          <a:ln w="9525">
            <a:solidFill>
              <a:schemeClr val="tx1"/>
            </a:solidFill>
          </a:ln>
        </p:spPr>
        <p:txBody>
          <a:bodyPr wrap="square" rtlCol="0">
            <a:spAutoFit/>
          </a:bodyPr>
          <a:lstStyle/>
          <a:p>
            <a:r>
              <a:rPr lang="en-GB" sz="1200" dirty="0" smtClean="0"/>
              <a:t>3) Then you need to lay out the Laurel leaves the way that you would like them to look each side. These can then be attached to the wire using the glue gun, (You must be careful when using the hot glue)</a:t>
            </a:r>
            <a:endParaRPr lang="en-GB" sz="1200" dirty="0"/>
          </a:p>
        </p:txBody>
      </p:sp>
      <p:sp>
        <p:nvSpPr>
          <p:cNvPr id="12" name="TextBox 11"/>
          <p:cNvSpPr txBox="1"/>
          <p:nvPr/>
        </p:nvSpPr>
        <p:spPr>
          <a:xfrm>
            <a:off x="0" y="4005067"/>
            <a:ext cx="6588224" cy="461665"/>
          </a:xfrm>
          <a:prstGeom prst="rect">
            <a:avLst/>
          </a:prstGeom>
          <a:noFill/>
          <a:ln w="9525">
            <a:solidFill>
              <a:schemeClr val="tx1"/>
            </a:solidFill>
          </a:ln>
        </p:spPr>
        <p:txBody>
          <a:bodyPr wrap="square" rtlCol="0">
            <a:spAutoFit/>
          </a:bodyPr>
          <a:lstStyle/>
          <a:p>
            <a:r>
              <a:rPr lang="en-GB" sz="1200" dirty="0" smtClean="0"/>
              <a:t>4) Finally you must wait for the glue to dry and make sure the  laurel leaves are securely in place, you can spray the wreath any colour you wish. I would recommend gold.</a:t>
            </a:r>
          </a:p>
        </p:txBody>
      </p:sp>
      <p:sp>
        <p:nvSpPr>
          <p:cNvPr id="16" name="TextBox 15"/>
          <p:cNvSpPr txBox="1"/>
          <p:nvPr/>
        </p:nvSpPr>
        <p:spPr>
          <a:xfrm>
            <a:off x="0" y="5780782"/>
            <a:ext cx="3347864" cy="1077218"/>
          </a:xfrm>
          <a:prstGeom prst="rect">
            <a:avLst/>
          </a:prstGeom>
          <a:noFill/>
          <a:ln w="9525">
            <a:solidFill>
              <a:schemeClr val="tx1"/>
            </a:solidFill>
          </a:ln>
        </p:spPr>
        <p:txBody>
          <a:bodyPr wrap="square" rtlCol="0">
            <a:spAutoFit/>
          </a:bodyPr>
          <a:lstStyle/>
          <a:p>
            <a:r>
              <a:rPr lang="en-GB" sz="1600" dirty="0" smtClean="0"/>
              <a:t>So finally you will have a replica wreath that the Greeks would have been proud of. Have fun making this </a:t>
            </a:r>
            <a:r>
              <a:rPr lang="en-GB" sz="1600" dirty="0" smtClean="0">
                <a:sym typeface="Wingdings" panose="05000000000000000000" pitchFamily="2" charset="2"/>
              </a:rPr>
              <a:t></a:t>
            </a:r>
            <a:endParaRPr lang="en-GB" sz="1600" dirty="0" smtClean="0"/>
          </a:p>
        </p:txBody>
      </p:sp>
      <p:sp>
        <p:nvSpPr>
          <p:cNvPr id="17" name="TextBox 16"/>
          <p:cNvSpPr txBox="1"/>
          <p:nvPr/>
        </p:nvSpPr>
        <p:spPr>
          <a:xfrm>
            <a:off x="3491880" y="5657673"/>
            <a:ext cx="3096344" cy="1200329"/>
          </a:xfrm>
          <a:prstGeom prst="rect">
            <a:avLst/>
          </a:prstGeom>
          <a:noFill/>
          <a:ln w="9525">
            <a:solidFill>
              <a:schemeClr val="tx1"/>
            </a:solidFill>
          </a:ln>
        </p:spPr>
        <p:txBody>
          <a:bodyPr wrap="square" rtlCol="0">
            <a:spAutoFit/>
          </a:bodyPr>
          <a:lstStyle/>
          <a:p>
            <a:r>
              <a:rPr lang="en-GB" b="1" u="sng" dirty="0" smtClean="0"/>
              <a:t>Safety Tip</a:t>
            </a:r>
          </a:p>
          <a:p>
            <a:r>
              <a:rPr lang="en-GB" dirty="0" smtClean="0"/>
              <a:t>Be careful with the glue gun.</a:t>
            </a:r>
          </a:p>
          <a:p>
            <a:r>
              <a:rPr lang="en-GB" dirty="0" smtClean="0"/>
              <a:t>Be careful with sharp scissors.</a:t>
            </a:r>
          </a:p>
          <a:p>
            <a:r>
              <a:rPr lang="en-GB" dirty="0" smtClean="0"/>
              <a:t>The wire may also be sharp.</a:t>
            </a:r>
          </a:p>
        </p:txBody>
      </p:sp>
      <p:sp>
        <p:nvSpPr>
          <p:cNvPr id="19" name="TextBox 18"/>
          <p:cNvSpPr txBox="1"/>
          <p:nvPr/>
        </p:nvSpPr>
        <p:spPr>
          <a:xfrm>
            <a:off x="0" y="5445224"/>
            <a:ext cx="2784309" cy="369332"/>
          </a:xfrm>
          <a:prstGeom prst="rect">
            <a:avLst/>
          </a:prstGeom>
          <a:noFill/>
        </p:spPr>
        <p:txBody>
          <a:bodyPr wrap="square" rtlCol="0">
            <a:spAutoFit/>
          </a:bodyPr>
          <a:lstStyle/>
          <a:p>
            <a:r>
              <a:rPr lang="en-GB" b="1" u="sng" dirty="0" smtClean="0"/>
              <a:t>Conclusion</a:t>
            </a:r>
            <a:endParaRPr lang="en-GB" b="1" u="sng" dirty="0"/>
          </a:p>
        </p:txBody>
      </p:sp>
      <p:sp>
        <p:nvSpPr>
          <p:cNvPr id="21" name="TextBox 20"/>
          <p:cNvSpPr txBox="1"/>
          <p:nvPr/>
        </p:nvSpPr>
        <p:spPr>
          <a:xfrm>
            <a:off x="1" y="1052738"/>
            <a:ext cx="2688299" cy="276999"/>
          </a:xfrm>
          <a:prstGeom prst="rect">
            <a:avLst/>
          </a:prstGeom>
          <a:noFill/>
        </p:spPr>
        <p:txBody>
          <a:bodyPr wrap="square" rtlCol="0">
            <a:spAutoFit/>
          </a:bodyPr>
          <a:lstStyle/>
          <a:p>
            <a:r>
              <a:rPr lang="en-GB" sz="1200" b="1" u="sng" dirty="0" smtClean="0"/>
              <a:t>Introduction</a:t>
            </a:r>
            <a:endParaRPr lang="en-GB" sz="1200" b="1" u="sng" dirty="0"/>
          </a:p>
        </p:txBody>
      </p:sp>
      <p:sp>
        <p:nvSpPr>
          <p:cNvPr id="22" name="TextBox 21"/>
          <p:cNvSpPr txBox="1"/>
          <p:nvPr/>
        </p:nvSpPr>
        <p:spPr>
          <a:xfrm>
            <a:off x="6804248" y="908722"/>
            <a:ext cx="2339752" cy="1200329"/>
          </a:xfrm>
          <a:prstGeom prst="rect">
            <a:avLst/>
          </a:prstGeom>
          <a:noFill/>
          <a:ln w="9525">
            <a:solidFill>
              <a:schemeClr val="tx1"/>
            </a:solidFill>
          </a:ln>
        </p:spPr>
        <p:txBody>
          <a:bodyPr wrap="square" rtlCol="0">
            <a:spAutoFit/>
          </a:bodyPr>
          <a:lstStyle/>
          <a:p>
            <a:pPr algn="ctr"/>
            <a:r>
              <a:rPr lang="en-GB" sz="1200" b="1" u="sng" dirty="0" smtClean="0"/>
              <a:t>You will need</a:t>
            </a:r>
            <a:r>
              <a:rPr lang="en-GB" sz="1200" dirty="0" smtClean="0"/>
              <a:t>:</a:t>
            </a:r>
          </a:p>
          <a:p>
            <a:pPr marL="171450" indent="-171450" algn="ctr">
              <a:buFont typeface="Arial" panose="020B0604020202020204" pitchFamily="34" charset="0"/>
              <a:buChar char="•"/>
            </a:pPr>
            <a:r>
              <a:rPr lang="en-GB" sz="1200" dirty="0" smtClean="0"/>
              <a:t>Wire</a:t>
            </a:r>
          </a:p>
          <a:p>
            <a:pPr marL="171450" indent="-171450" algn="ctr">
              <a:buFont typeface="Arial" panose="020B0604020202020204" pitchFamily="34" charset="0"/>
              <a:buChar char="•"/>
            </a:pPr>
            <a:r>
              <a:rPr lang="en-GB" sz="1200" dirty="0" smtClean="0"/>
              <a:t>8-10 Laurel Leaves</a:t>
            </a:r>
          </a:p>
          <a:p>
            <a:pPr marL="171450" indent="-171450" algn="ctr">
              <a:buFont typeface="Arial" panose="020B0604020202020204" pitchFamily="34" charset="0"/>
              <a:buChar char="•"/>
            </a:pPr>
            <a:r>
              <a:rPr lang="en-GB" sz="1200" dirty="0" smtClean="0"/>
              <a:t>Scissors</a:t>
            </a:r>
          </a:p>
          <a:p>
            <a:pPr marL="171450" indent="-171450" algn="ctr">
              <a:buFont typeface="Arial" panose="020B0604020202020204" pitchFamily="34" charset="0"/>
              <a:buChar char="•"/>
            </a:pPr>
            <a:r>
              <a:rPr lang="en-GB" sz="1200" dirty="0" smtClean="0"/>
              <a:t>Glue Gun</a:t>
            </a:r>
          </a:p>
          <a:p>
            <a:pPr marL="171450" indent="-171450" algn="ctr">
              <a:buFont typeface="Arial" panose="020B0604020202020204" pitchFamily="34" charset="0"/>
              <a:buChar char="•"/>
            </a:pPr>
            <a:r>
              <a:rPr lang="en-GB" sz="1200" dirty="0" smtClean="0"/>
              <a:t>Spray paint(Optional)</a:t>
            </a:r>
            <a:endParaRPr lang="en-GB" sz="1200" dirty="0"/>
          </a:p>
        </p:txBody>
      </p:sp>
      <p:sp>
        <p:nvSpPr>
          <p:cNvPr id="23" name="TextBox 22"/>
          <p:cNvSpPr txBox="1"/>
          <p:nvPr/>
        </p:nvSpPr>
        <p:spPr>
          <a:xfrm>
            <a:off x="0" y="1844826"/>
            <a:ext cx="2880320" cy="276999"/>
          </a:xfrm>
          <a:prstGeom prst="rect">
            <a:avLst/>
          </a:prstGeom>
          <a:noFill/>
        </p:spPr>
        <p:txBody>
          <a:bodyPr wrap="square" rtlCol="0">
            <a:spAutoFit/>
          </a:bodyPr>
          <a:lstStyle/>
          <a:p>
            <a:r>
              <a:rPr lang="en-GB" sz="1200" b="1" u="sng" dirty="0" smtClean="0"/>
              <a:t>Method</a:t>
            </a:r>
            <a:endParaRPr lang="en-GB" sz="1200" b="1" u="sng" dirty="0"/>
          </a:p>
        </p:txBody>
      </p:sp>
      <p:pic>
        <p:nvPicPr>
          <p:cNvPr id="24" name="Picture 23"/>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32240" y="2132856"/>
            <a:ext cx="576064" cy="593122"/>
          </a:xfrm>
          <a:prstGeom prst="rect">
            <a:avLst/>
          </a:prstGeom>
          <a:noFill/>
          <a:ln>
            <a:noFill/>
          </a:ln>
        </p:spPr>
      </p:pic>
      <p:pic>
        <p:nvPicPr>
          <p:cNvPr id="25" name="Picture 24"/>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60234" y="3356992"/>
            <a:ext cx="792089" cy="504056"/>
          </a:xfrm>
          <a:prstGeom prst="rect">
            <a:avLst/>
          </a:prstGeom>
          <a:noFill/>
          <a:ln>
            <a:noFill/>
          </a:ln>
        </p:spPr>
      </p:pic>
      <p:pic>
        <p:nvPicPr>
          <p:cNvPr id="3" name="Picture 2"/>
          <p:cNvPicPr>
            <a:picLocks noChangeAspect="1"/>
          </p:cNvPicPr>
          <p:nvPr/>
        </p:nvPicPr>
        <p:blipFill>
          <a:blip r:embed="rId5" cstate="print"/>
          <a:stretch>
            <a:fillRect/>
          </a:stretch>
        </p:blipFill>
        <p:spPr>
          <a:xfrm>
            <a:off x="6732240" y="2780929"/>
            <a:ext cx="648072" cy="538160"/>
          </a:xfrm>
          <a:prstGeom prst="rect">
            <a:avLst/>
          </a:prstGeom>
        </p:spPr>
      </p:pic>
      <p:pic>
        <p:nvPicPr>
          <p:cNvPr id="26" name="Picture 25"/>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60234" y="3933058"/>
            <a:ext cx="720081" cy="720080"/>
          </a:xfrm>
          <a:prstGeom prst="rect">
            <a:avLst/>
          </a:prstGeom>
          <a:noFill/>
          <a:ln>
            <a:noFill/>
          </a:ln>
        </p:spPr>
      </p:pic>
      <p:pic>
        <p:nvPicPr>
          <p:cNvPr id="27" name="Picture 26"/>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4581128"/>
            <a:ext cx="1187624" cy="864096"/>
          </a:xfrm>
          <a:prstGeom prst="rect">
            <a:avLst/>
          </a:prstGeom>
          <a:noFill/>
          <a:ln>
            <a:noFill/>
          </a:ln>
        </p:spPr>
      </p:pic>
      <p:pic>
        <p:nvPicPr>
          <p:cNvPr id="28" name="Picture 27"/>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259632" y="4581128"/>
            <a:ext cx="1080120" cy="864096"/>
          </a:xfrm>
          <a:prstGeom prst="rect">
            <a:avLst/>
          </a:prstGeom>
          <a:noFill/>
          <a:ln>
            <a:noFill/>
          </a:ln>
        </p:spPr>
      </p:pic>
      <p:sp>
        <p:nvSpPr>
          <p:cNvPr id="30" name="Rectangle 2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2" name="Picture 4" descr="16 Ways to Learn English At Home (+ 1-Week Study Plan) - One ..."/>
          <p:cNvPicPr>
            <a:picLocks noChangeAspect="1" noChangeArrowheads="1"/>
          </p:cNvPicPr>
          <p:nvPr/>
        </p:nvPicPr>
        <p:blipFill>
          <a:blip r:embed="rId9" cstate="print"/>
          <a:srcRect/>
          <a:stretch>
            <a:fillRect/>
          </a:stretch>
        </p:blipFill>
        <p:spPr bwMode="auto">
          <a:xfrm>
            <a:off x="3" y="0"/>
            <a:ext cx="1619671" cy="908720"/>
          </a:xfrm>
          <a:prstGeom prst="rect">
            <a:avLst/>
          </a:prstGeom>
          <a:noFill/>
          <a:ln w="12700">
            <a:solidFill>
              <a:schemeClr val="tx1"/>
            </a:solidFill>
          </a:ln>
        </p:spPr>
      </p:pic>
      <p:pic>
        <p:nvPicPr>
          <p:cNvPr id="33"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444208" y="2"/>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3"/>
          <p:cNvSpPr/>
          <p:nvPr/>
        </p:nvSpPr>
        <p:spPr>
          <a:xfrm>
            <a:off x="6660232" y="5565339"/>
            <a:ext cx="2483768" cy="1292662"/>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2600" b="1" cap="none" spc="0" dirty="0" smtClean="0">
                <a:ln w="17780" cmpd="sng">
                  <a:solidFill>
                    <a:srgbClr val="FFFFFF"/>
                  </a:solidFill>
                  <a:prstDash val="solid"/>
                  <a:miter lim="800000"/>
                </a:ln>
                <a:solidFill>
                  <a:schemeClr val="bg1"/>
                </a:solidFill>
                <a:effectLst>
                  <a:outerShdw blurRad="50800" algn="tl" rotWithShape="0">
                    <a:srgbClr val="000000"/>
                  </a:outerShdw>
                </a:effectLst>
              </a:rPr>
              <a:t>Henry’s superb completed instruction text.</a:t>
            </a:r>
            <a:endParaRPr lang="en-US" sz="2600" b="1" cap="none" spc="0"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transition advClick="0" advTm="8000">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5400000">
            <a:off x="-777411" y="1436581"/>
            <a:ext cx="6198830" cy="4644008"/>
          </a:xfrm>
          <a:prstGeom prst="rect">
            <a:avLst/>
          </a:prstGeom>
          <a:noFill/>
          <a:ln w="9525">
            <a:noFill/>
            <a:miter lim="800000"/>
            <a:headEnd/>
            <a:tailEnd/>
          </a:ln>
        </p:spPr>
      </p:pic>
      <p:sp>
        <p:nvSpPr>
          <p:cNvPr id="14"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6" name="Rectangle 15"/>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7"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8" name="Picture 4" descr="16 Ways to Learn English At Home (+ 1-Week Study Plan) - One ..."/>
          <p:cNvPicPr>
            <a:picLocks noChangeAspect="1" noChangeArrowheads="1"/>
          </p:cNvPicPr>
          <p:nvPr/>
        </p:nvPicPr>
        <p:blipFill>
          <a:blip r:embed="rId3" cstate="print"/>
          <a:srcRect/>
          <a:stretch>
            <a:fillRect/>
          </a:stretch>
        </p:blipFill>
        <p:spPr bwMode="auto">
          <a:xfrm>
            <a:off x="5" y="0"/>
            <a:ext cx="1619671" cy="908720"/>
          </a:xfrm>
          <a:prstGeom prst="rect">
            <a:avLst/>
          </a:prstGeom>
          <a:noFill/>
          <a:ln w="12700">
            <a:solidFill>
              <a:schemeClr val="tx1"/>
            </a:solidFill>
          </a:ln>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Rectangle 19"/>
          <p:cNvSpPr/>
          <p:nvPr/>
        </p:nvSpPr>
        <p:spPr>
          <a:xfrm>
            <a:off x="4749731" y="980730"/>
            <a:ext cx="4394271" cy="5262979"/>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5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Reuben’s completed instruction text using all of the key features</a:t>
            </a:r>
            <a:endParaRPr lang="en-US" sz="5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advClick="0" advTm="6255">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2" name="Picture 4" descr="16 Ways to Learn English At Home (+ 1-Week Study Plan) - One ..."/>
          <p:cNvPicPr>
            <a:picLocks noChangeAspect="1" noChangeArrowheads="1"/>
          </p:cNvPicPr>
          <p:nvPr/>
        </p:nvPicPr>
        <p:blipFill>
          <a:blip r:embed="rId2" cstate="print"/>
          <a:srcRect/>
          <a:stretch>
            <a:fillRect/>
          </a:stretch>
        </p:blipFill>
        <p:spPr bwMode="auto">
          <a:xfrm>
            <a:off x="5" y="0"/>
            <a:ext cx="1619671" cy="908720"/>
          </a:xfrm>
          <a:prstGeom prst="rect">
            <a:avLst/>
          </a:prstGeom>
          <a:noFill/>
          <a:ln w="12700">
            <a:solidFill>
              <a:schemeClr val="tx1"/>
            </a:solidFill>
          </a:ln>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4389690" y="980730"/>
            <a:ext cx="4754313" cy="5262979"/>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5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has completed her instruction text with a well-</a:t>
            </a:r>
            <a:r>
              <a:rPr lang="en-US" sz="5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organised</a:t>
            </a:r>
            <a:r>
              <a:rPr lang="en-US" sz="5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layout</a:t>
            </a:r>
            <a:endParaRPr lang="en-US" sz="5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p:cNvPicPr>
            <a:picLocks noChangeAspect="1" noChangeArrowheads="1"/>
          </p:cNvPicPr>
          <p:nvPr/>
        </p:nvPicPr>
        <p:blipFill>
          <a:blip r:embed="rId4" cstate="print"/>
          <a:srcRect/>
          <a:stretch>
            <a:fillRect/>
          </a:stretch>
        </p:blipFill>
        <p:spPr bwMode="auto">
          <a:xfrm>
            <a:off x="0" y="953749"/>
            <a:ext cx="4355976" cy="5904254"/>
          </a:xfrm>
          <a:prstGeom prst="rect">
            <a:avLst/>
          </a:prstGeom>
          <a:noFill/>
          <a:ln w="9525">
            <a:noFill/>
            <a:miter lim="800000"/>
            <a:headEnd/>
            <a:tailEnd/>
          </a:ln>
        </p:spPr>
      </p:pic>
    </p:spTree>
  </p:cSld>
  <p:clrMapOvr>
    <a:masterClrMapping/>
  </p:clrMapOvr>
  <p:transition advClick="0" advTm="6255">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2" name="Picture 4" descr="16 Ways to Learn English At Home (+ 1-Week Study Plan) - One ..."/>
          <p:cNvPicPr>
            <a:picLocks noChangeAspect="1" noChangeArrowheads="1"/>
          </p:cNvPicPr>
          <p:nvPr/>
        </p:nvPicPr>
        <p:blipFill>
          <a:blip r:embed="rId2" cstate="print"/>
          <a:srcRect/>
          <a:stretch>
            <a:fillRect/>
          </a:stretch>
        </p:blipFill>
        <p:spPr bwMode="auto">
          <a:xfrm>
            <a:off x="5" y="0"/>
            <a:ext cx="1619671" cy="908720"/>
          </a:xfrm>
          <a:prstGeom prst="rect">
            <a:avLst/>
          </a:prstGeom>
          <a:noFill/>
          <a:ln w="12700">
            <a:solidFill>
              <a:schemeClr val="tx1"/>
            </a:solidFill>
          </a:ln>
        </p:spPr>
      </p:pic>
      <p:pic>
        <p:nvPicPr>
          <p:cNvPr id="1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4533706" y="980728"/>
            <a:ext cx="4610297" cy="353943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5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Chloe has completed her instruction text today.</a:t>
            </a:r>
            <a:endParaRPr lang="en-US" sz="5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122" name="Picture 2"/>
          <p:cNvPicPr>
            <a:picLocks noChangeAspect="1" noChangeArrowheads="1"/>
          </p:cNvPicPr>
          <p:nvPr/>
        </p:nvPicPr>
        <p:blipFill>
          <a:blip r:embed="rId4" cstate="print"/>
          <a:srcRect/>
          <a:stretch>
            <a:fillRect/>
          </a:stretch>
        </p:blipFill>
        <p:spPr bwMode="auto">
          <a:xfrm>
            <a:off x="1" y="980728"/>
            <a:ext cx="4432579" cy="5877272"/>
          </a:xfrm>
          <a:prstGeom prst="rect">
            <a:avLst/>
          </a:prstGeom>
          <a:noFill/>
          <a:ln w="9525">
            <a:noFill/>
            <a:miter lim="800000"/>
            <a:headEnd/>
            <a:tailEnd/>
          </a:ln>
        </p:spPr>
      </p:pic>
    </p:spTree>
  </p:cSld>
  <p:clrMapOvr>
    <a:masterClrMapping/>
  </p:clrMapOvr>
  <p:transition advClick="0" advTm="6255">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arol Hughes\AppData\Local\Temp\IMG-20200611-WA0001.jpg"/>
          <p:cNvPicPr>
            <a:picLocks noChangeAspect="1" noChangeArrowheads="1"/>
          </p:cNvPicPr>
          <p:nvPr/>
        </p:nvPicPr>
        <p:blipFill>
          <a:blip r:embed="rId2" cstate="print"/>
          <a:srcRect/>
          <a:stretch>
            <a:fillRect/>
          </a:stretch>
        </p:blipFill>
        <p:spPr bwMode="auto">
          <a:xfrm>
            <a:off x="0" y="620688"/>
            <a:ext cx="4677984" cy="6237312"/>
          </a:xfrm>
          <a:prstGeom prst="rect">
            <a:avLst/>
          </a:prstGeom>
          <a:noFill/>
        </p:spPr>
      </p:pic>
      <p:sp>
        <p:nvSpPr>
          <p:cNvPr id="14" name="AutoShape 4" descr="English Lessons - English Lessons updated their profile...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sp>
        <p:nvSpPr>
          <p:cNvPr id="16" name="Rectangle 15"/>
          <p:cNvSpPr/>
          <p:nvPr/>
        </p:nvSpPr>
        <p:spPr>
          <a:xfrm>
            <a:off x="1619672" y="0"/>
            <a:ext cx="4824536" cy="923330"/>
          </a:xfrm>
          <a:prstGeom prst="rect">
            <a:avLst/>
          </a:prstGeom>
          <a:solidFill>
            <a:srgbClr val="FFFF00"/>
          </a:solidFill>
          <a:ln w="12700">
            <a:solidFill>
              <a:schemeClr val="tx1"/>
            </a:solidFill>
          </a:ln>
        </p:spPr>
        <p:txBody>
          <a:bodyPr wrap="square" lIns="91440" tIns="45720" rIns="91440" bIns="45720">
            <a:spAutoFit/>
          </a:bodyPr>
          <a:lstStyle/>
          <a:p>
            <a:pPr algn="ctr"/>
            <a:r>
              <a:rPr lang="en-US" sz="27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Here’s what Y5&amp;6 have been focusing on at home today</a:t>
            </a:r>
            <a:endParaRPr lang="en-US" sz="27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7" name="AutoShape 2" descr="English at home - Posts | Facebook"/>
          <p:cNvSpPr>
            <a:spLocks noChangeAspect="1" noChangeArrowheads="1"/>
          </p:cNvSpPr>
          <p:nvPr/>
        </p:nvSpPr>
        <p:spPr bwMode="auto">
          <a:xfrm>
            <a:off x="155575" y="-144463"/>
            <a:ext cx="304800" cy="304801"/>
          </a:xfrm>
          <a:prstGeom prst="rect">
            <a:avLst/>
          </a:prstGeom>
          <a:noFill/>
          <a:ln w="12700">
            <a:solidFill>
              <a:schemeClr val="tx1"/>
            </a:solidFill>
          </a:ln>
        </p:spPr>
        <p:txBody>
          <a:bodyPr vert="horz" wrap="square" lIns="91440" tIns="45720" rIns="91440" bIns="45720" numCol="1" anchor="t" anchorCtr="0" compatLnSpc="1">
            <a:prstTxWarp prst="textNoShape">
              <a:avLst/>
            </a:prstTxWarp>
          </a:bodyPr>
          <a:lstStyle/>
          <a:p>
            <a:endParaRPr lang="en-GB"/>
          </a:p>
        </p:txBody>
      </p:sp>
      <p:pic>
        <p:nvPicPr>
          <p:cNvPr id="18" name="Picture 4" descr="16 Ways to Learn English At Home (+ 1-Week Study Plan) - One ..."/>
          <p:cNvPicPr>
            <a:picLocks noChangeAspect="1" noChangeArrowheads="1"/>
          </p:cNvPicPr>
          <p:nvPr/>
        </p:nvPicPr>
        <p:blipFill>
          <a:blip r:embed="rId3" cstate="print"/>
          <a:srcRect/>
          <a:stretch>
            <a:fillRect/>
          </a:stretch>
        </p:blipFill>
        <p:spPr bwMode="auto">
          <a:xfrm>
            <a:off x="5" y="0"/>
            <a:ext cx="1619671" cy="908720"/>
          </a:xfrm>
          <a:prstGeom prst="rect">
            <a:avLst/>
          </a:prstGeom>
          <a:noFill/>
          <a:ln w="12700">
            <a:solidFill>
              <a:schemeClr val="tx1"/>
            </a:solidFill>
          </a:ln>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1279"/>
            <a:ext cx="2699792" cy="92460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Rectangle 19"/>
          <p:cNvSpPr/>
          <p:nvPr/>
        </p:nvSpPr>
        <p:spPr>
          <a:xfrm>
            <a:off x="4788025" y="980730"/>
            <a:ext cx="4355976" cy="4401205"/>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w="19050">
            <a:solidFill>
              <a:schemeClr val="tx1"/>
            </a:solidFill>
          </a:ln>
        </p:spPr>
        <p:txBody>
          <a:bodyPr wrap="square" lIns="91440" tIns="45720" rIns="91440" bIns="45720">
            <a:spAutoFit/>
          </a:bodyPr>
          <a:lstStyle/>
          <a:p>
            <a:pPr algn="ctr"/>
            <a:r>
              <a:rPr lang="en-US" sz="5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Isobel has completed her instruction text.</a:t>
            </a:r>
            <a:endParaRPr lang="en-US" sz="5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220" name="AutoShape 4"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222" name="AutoShape 6"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ransition advClick="0" advTm="6255">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TotalTime>
  <Words>2183</Words>
  <Application>Microsoft Office PowerPoint</Application>
  <PresentationFormat>On-screen Show (4:3)</PresentationFormat>
  <Paragraphs>175</Paragraphs>
  <Slides>32</Slides>
  <Notes>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Hughes</dc:creator>
  <cp:lastModifiedBy>Carol Hughes</cp:lastModifiedBy>
  <cp:revision>75</cp:revision>
  <dcterms:created xsi:type="dcterms:W3CDTF">2020-04-20T08:59:27Z</dcterms:created>
  <dcterms:modified xsi:type="dcterms:W3CDTF">2020-06-11T15:43:19Z</dcterms:modified>
</cp:coreProperties>
</file>