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4"/>
  </p:notesMasterIdLst>
  <p:sldIdLst>
    <p:sldId id="257" r:id="rId2"/>
    <p:sldId id="353" r:id="rId3"/>
    <p:sldId id="300" r:id="rId4"/>
    <p:sldId id="370" r:id="rId5"/>
    <p:sldId id="371" r:id="rId6"/>
    <p:sldId id="372" r:id="rId7"/>
    <p:sldId id="273" r:id="rId8"/>
    <p:sldId id="292" r:id="rId9"/>
    <p:sldId id="342" r:id="rId10"/>
    <p:sldId id="343" r:id="rId11"/>
    <p:sldId id="344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74" autoAdjust="0"/>
    <p:restoredTop sz="94660"/>
  </p:normalViewPr>
  <p:slideViewPr>
    <p:cSldViewPr>
      <p:cViewPr varScale="1">
        <p:scale>
          <a:sx n="68" d="100"/>
          <a:sy n="68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8F16-290D-455B-8E21-8FA071F2C291}" type="datetimeFigureOut">
              <a:rPr lang="en-GB" smtClean="0"/>
              <a:pPr/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F4E80-2CF6-4B47-84AC-31E3C5A106E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29/06/2020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29/06/2020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0F38-821F-45B2-8B8A-BF61878DD859}" type="datetimeFigureOut">
              <a:rPr lang="en-GB" smtClean="0"/>
              <a:pPr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400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Y5&amp;6 TOP SPELLERS TODAY</a:t>
            </a:r>
            <a:endParaRPr lang="en-US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Spelling Shed by The Spelling Shed L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65626" cy="602128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0" y="2132856"/>
            <a:ext cx="9144000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= Jack 184 points</a:t>
            </a:r>
          </a:p>
          <a:p>
            <a:endParaRPr lang="en-GB" dirty="0" smtClean="0"/>
          </a:p>
          <a:p>
            <a:r>
              <a:rPr lang="en-GB" dirty="0" smtClean="0"/>
              <a:t>2nd</a:t>
            </a:r>
            <a:r>
              <a:rPr lang="en-GB" dirty="0" smtClean="0"/>
              <a:t> = Elizabeth 55 points</a:t>
            </a:r>
          </a:p>
          <a:p>
            <a:endParaRPr lang="en-GB" dirty="0" smtClean="0"/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= Rhys 45 points</a:t>
            </a:r>
          </a:p>
          <a:p>
            <a:endParaRPr lang="en-GB" dirty="0" smtClean="0"/>
          </a:p>
          <a:p>
            <a:r>
              <a:rPr lang="en-GB" dirty="0" smtClean="0"/>
              <a:t>4th</a:t>
            </a:r>
            <a:r>
              <a:rPr lang="en-GB" dirty="0" smtClean="0"/>
              <a:t> </a:t>
            </a:r>
            <a:r>
              <a:rPr lang="en-GB" dirty="0" smtClean="0"/>
              <a:t>= </a:t>
            </a:r>
            <a:r>
              <a:rPr lang="en-GB" dirty="0" smtClean="0"/>
              <a:t>Chloe 44 points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5th</a:t>
            </a:r>
            <a:r>
              <a:rPr lang="en-GB" dirty="0" smtClean="0"/>
              <a:t> </a:t>
            </a:r>
            <a:r>
              <a:rPr lang="en-GB" dirty="0" smtClean="0"/>
              <a:t>= </a:t>
            </a:r>
            <a:r>
              <a:rPr lang="en-GB" dirty="0" smtClean="0"/>
              <a:t>Henry  and Reuben 14 points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6</a:t>
            </a:r>
            <a:r>
              <a:rPr lang="en-GB" dirty="0" smtClean="0"/>
              <a:t>th </a:t>
            </a:r>
            <a:r>
              <a:rPr lang="en-GB" dirty="0" smtClean="0"/>
              <a:t>= </a:t>
            </a:r>
            <a:r>
              <a:rPr lang="en-GB" dirty="0" smtClean="0"/>
              <a:t>Dante 12 points</a:t>
            </a:r>
          </a:p>
          <a:p>
            <a:endParaRPr lang="en-GB" dirty="0" smtClean="0"/>
          </a:p>
          <a:p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= Harvey 9 points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8</a:t>
            </a:r>
            <a:r>
              <a:rPr lang="en-GB" dirty="0" smtClean="0"/>
              <a:t>th</a:t>
            </a:r>
            <a:r>
              <a:rPr lang="en-GB" dirty="0" smtClean="0"/>
              <a:t>=  </a:t>
            </a:r>
            <a:r>
              <a:rPr lang="en-GB" dirty="0" smtClean="0"/>
              <a:t>Bethany 8 points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= </a:t>
            </a:r>
            <a:r>
              <a:rPr lang="en-GB" dirty="0" smtClean="0"/>
              <a:t> Amy, Zoe and Cameron 6 points</a:t>
            </a:r>
            <a:endParaRPr lang="en-GB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5436096" y="5373216"/>
            <a:ext cx="3707904" cy="133882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/>
              <a:t>Everybody else earns 1 dojo for practising their spellings today!</a:t>
            </a:r>
            <a:endParaRPr lang="en-GB" sz="2700" dirty="0"/>
          </a:p>
        </p:txBody>
      </p:sp>
      <p:pic>
        <p:nvPicPr>
          <p:cNvPr id="3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132856"/>
            <a:ext cx="432048" cy="432048"/>
          </a:xfrm>
          <a:prstGeom prst="rect">
            <a:avLst/>
          </a:prstGeom>
          <a:noFill/>
        </p:spPr>
      </p:pic>
      <p:pic>
        <p:nvPicPr>
          <p:cNvPr id="4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432048" cy="432048"/>
          </a:xfrm>
          <a:prstGeom prst="rect">
            <a:avLst/>
          </a:prstGeom>
          <a:noFill/>
        </p:spPr>
      </p:pic>
      <p:pic>
        <p:nvPicPr>
          <p:cNvPr id="4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432048" cy="432048"/>
          </a:xfrm>
          <a:prstGeom prst="rect">
            <a:avLst/>
          </a:prstGeom>
          <a:noFill/>
        </p:spPr>
      </p:pic>
      <p:pic>
        <p:nvPicPr>
          <p:cNvPr id="4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432048" cy="432048"/>
          </a:xfrm>
          <a:prstGeom prst="rect">
            <a:avLst/>
          </a:prstGeom>
          <a:noFill/>
        </p:spPr>
      </p:pic>
      <p:pic>
        <p:nvPicPr>
          <p:cNvPr id="4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432048" cy="432048"/>
          </a:xfrm>
          <a:prstGeom prst="rect">
            <a:avLst/>
          </a:prstGeom>
          <a:noFill/>
        </p:spPr>
      </p:pic>
      <p:pic>
        <p:nvPicPr>
          <p:cNvPr id="4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432048" cy="432048"/>
          </a:xfrm>
          <a:prstGeom prst="rect">
            <a:avLst/>
          </a:prstGeom>
          <a:noFill/>
        </p:spPr>
      </p:pic>
      <p:pic>
        <p:nvPicPr>
          <p:cNvPr id="4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432048" cy="432048"/>
          </a:xfrm>
          <a:prstGeom prst="rect">
            <a:avLst/>
          </a:prstGeom>
          <a:noFill/>
        </p:spPr>
      </p:pic>
      <p:pic>
        <p:nvPicPr>
          <p:cNvPr id="4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432048" cy="432048"/>
          </a:xfrm>
          <a:prstGeom prst="rect">
            <a:avLst/>
          </a:prstGeom>
          <a:noFill/>
        </p:spPr>
      </p:pic>
      <p:pic>
        <p:nvPicPr>
          <p:cNvPr id="47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432048" cy="432048"/>
          </a:xfrm>
          <a:prstGeom prst="rect">
            <a:avLst/>
          </a:prstGeom>
          <a:noFill/>
        </p:spPr>
      </p:pic>
      <p:pic>
        <p:nvPicPr>
          <p:cNvPr id="4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36912"/>
            <a:ext cx="432048" cy="432048"/>
          </a:xfrm>
          <a:prstGeom prst="rect">
            <a:avLst/>
          </a:prstGeom>
          <a:noFill/>
        </p:spPr>
      </p:pic>
      <p:pic>
        <p:nvPicPr>
          <p:cNvPr id="4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432048" cy="432048"/>
          </a:xfrm>
          <a:prstGeom prst="rect">
            <a:avLst/>
          </a:prstGeom>
          <a:noFill/>
        </p:spPr>
      </p:pic>
      <p:pic>
        <p:nvPicPr>
          <p:cNvPr id="5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32048" cy="432048"/>
          </a:xfrm>
          <a:prstGeom prst="rect">
            <a:avLst/>
          </a:prstGeom>
          <a:noFill/>
        </p:spPr>
      </p:pic>
      <p:pic>
        <p:nvPicPr>
          <p:cNvPr id="5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432048" cy="432048"/>
          </a:xfrm>
          <a:prstGeom prst="rect">
            <a:avLst/>
          </a:prstGeom>
          <a:noFill/>
        </p:spPr>
      </p:pic>
      <p:pic>
        <p:nvPicPr>
          <p:cNvPr id="5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432048" cy="432048"/>
          </a:xfrm>
          <a:prstGeom prst="rect">
            <a:avLst/>
          </a:prstGeom>
          <a:noFill/>
        </p:spPr>
      </p:pic>
      <p:pic>
        <p:nvPicPr>
          <p:cNvPr id="5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17032"/>
            <a:ext cx="432048" cy="432048"/>
          </a:xfrm>
          <a:prstGeom prst="rect">
            <a:avLst/>
          </a:prstGeom>
          <a:noFill/>
        </p:spPr>
      </p:pic>
      <p:pic>
        <p:nvPicPr>
          <p:cNvPr id="5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432048" cy="432048"/>
          </a:xfrm>
          <a:prstGeom prst="rect">
            <a:avLst/>
          </a:prstGeom>
          <a:noFill/>
        </p:spPr>
      </p:pic>
      <p:pic>
        <p:nvPicPr>
          <p:cNvPr id="5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432048" cy="432048"/>
          </a:xfrm>
          <a:prstGeom prst="rect">
            <a:avLst/>
          </a:prstGeom>
          <a:noFill/>
        </p:spPr>
      </p:pic>
      <p:pic>
        <p:nvPicPr>
          <p:cNvPr id="5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432048" cy="432048"/>
          </a:xfrm>
          <a:prstGeom prst="rect">
            <a:avLst/>
          </a:prstGeom>
          <a:noFill/>
        </p:spPr>
      </p:pic>
      <p:pic>
        <p:nvPicPr>
          <p:cNvPr id="57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93096"/>
            <a:ext cx="432048" cy="432048"/>
          </a:xfrm>
          <a:prstGeom prst="rect">
            <a:avLst/>
          </a:prstGeom>
          <a:noFill/>
        </p:spPr>
      </p:pic>
      <p:pic>
        <p:nvPicPr>
          <p:cNvPr id="5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93096"/>
            <a:ext cx="432048" cy="432048"/>
          </a:xfrm>
          <a:prstGeom prst="rect">
            <a:avLst/>
          </a:prstGeom>
          <a:noFill/>
        </p:spPr>
      </p:pic>
      <p:pic>
        <p:nvPicPr>
          <p:cNvPr id="5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93096"/>
            <a:ext cx="432048" cy="432048"/>
          </a:xfrm>
          <a:prstGeom prst="rect">
            <a:avLst/>
          </a:prstGeom>
          <a:noFill/>
        </p:spPr>
      </p:pic>
      <p:pic>
        <p:nvPicPr>
          <p:cNvPr id="6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97152"/>
            <a:ext cx="432048" cy="432048"/>
          </a:xfrm>
          <a:prstGeom prst="rect">
            <a:avLst/>
          </a:prstGeom>
          <a:noFill/>
        </p:spPr>
      </p:pic>
      <p:pic>
        <p:nvPicPr>
          <p:cNvPr id="6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97152"/>
            <a:ext cx="432048" cy="432048"/>
          </a:xfrm>
          <a:prstGeom prst="rect">
            <a:avLst/>
          </a:prstGeom>
          <a:noFill/>
        </p:spPr>
      </p:pic>
      <p:pic>
        <p:nvPicPr>
          <p:cNvPr id="6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97152"/>
            <a:ext cx="432048" cy="432048"/>
          </a:xfrm>
          <a:prstGeom prst="rect">
            <a:avLst/>
          </a:prstGeom>
          <a:noFill/>
        </p:spPr>
      </p:pic>
      <p:pic>
        <p:nvPicPr>
          <p:cNvPr id="6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301208"/>
            <a:ext cx="432048" cy="432048"/>
          </a:xfrm>
          <a:prstGeom prst="rect">
            <a:avLst/>
          </a:prstGeom>
          <a:noFill/>
        </p:spPr>
      </p:pic>
      <p:pic>
        <p:nvPicPr>
          <p:cNvPr id="6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301208"/>
            <a:ext cx="432048" cy="432048"/>
          </a:xfrm>
          <a:prstGeom prst="rect">
            <a:avLst/>
          </a:prstGeom>
          <a:noFill/>
        </p:spPr>
      </p:pic>
      <p:pic>
        <p:nvPicPr>
          <p:cNvPr id="6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877272"/>
            <a:ext cx="432048" cy="432048"/>
          </a:xfrm>
          <a:prstGeom prst="rect">
            <a:avLst/>
          </a:prstGeom>
          <a:noFill/>
        </p:spPr>
      </p:pic>
      <p:pic>
        <p:nvPicPr>
          <p:cNvPr id="6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877272"/>
            <a:ext cx="432048" cy="432048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6516216" y="2348880"/>
            <a:ext cx="2448272" cy="28623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These are the amount of </a:t>
            </a:r>
            <a:r>
              <a:rPr lang="en-GB" sz="3000" dirty="0" err="1" smtClean="0"/>
              <a:t>dojos</a:t>
            </a:r>
            <a:r>
              <a:rPr lang="en-GB" sz="3000" dirty="0" smtClean="0"/>
              <a:t> you have received for your efforts today!</a:t>
            </a:r>
            <a:endParaRPr lang="en-GB" sz="3000" dirty="0"/>
          </a:p>
        </p:txBody>
      </p:sp>
      <p:pic>
        <p:nvPicPr>
          <p:cNvPr id="6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425952"/>
            <a:ext cx="432048" cy="432048"/>
          </a:xfrm>
          <a:prstGeom prst="rect">
            <a:avLst/>
          </a:prstGeom>
          <a:noFill/>
        </p:spPr>
      </p:pic>
      <p:pic>
        <p:nvPicPr>
          <p:cNvPr id="6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425952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912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7147" cy="476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0"/>
            <a:ext cx="8316416" cy="5078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3635896" cy="626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79912" y="620688"/>
            <a:ext cx="5184576" cy="32316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>
                <a:latin typeface="Lucida Handwriting" pitchFamily="66" charset="0"/>
              </a:rPr>
              <a:t>Henry has been solving the missing numerator in the fraction of numbers using a specific method to help him.</a:t>
            </a:r>
            <a:endParaRPr lang="en-GB" sz="3400" dirty="0">
              <a:latin typeface="Lucida Handwriting" pitchFamily="66" charset="0"/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7147" cy="476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0"/>
            <a:ext cx="8316416" cy="5078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504253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8064" y="620688"/>
            <a:ext cx="3816424" cy="37548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>
                <a:latin typeface="Lucida Handwriting" pitchFamily="66" charset="0"/>
              </a:rPr>
              <a:t>Zoe has been comparing m, cm and mm today, using conversions to solve the problems.</a:t>
            </a:r>
            <a:endParaRPr lang="en-GB" sz="3400" dirty="0">
              <a:latin typeface="Lucida Handwriting" pitchFamily="66" charset="0"/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else have we been doing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today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5098655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5"/>
            <a:ext cx="3923928" cy="553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703838"/>
            <a:ext cx="9144000" cy="11541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00" dirty="0" smtClean="0">
                <a:latin typeface="Lucida Handwriting" pitchFamily="66" charset="0"/>
              </a:rPr>
              <a:t>I’ve been helping to make soup and flapjacks today.</a:t>
            </a:r>
          </a:p>
          <a:p>
            <a:pPr algn="ctr"/>
            <a:endParaRPr lang="en-GB" sz="2300" dirty="0" smtClean="0">
              <a:latin typeface="Lucida Handwriting" pitchFamily="66" charset="0"/>
            </a:endParaRPr>
          </a:p>
          <a:p>
            <a:pPr algn="ctr"/>
            <a:r>
              <a:rPr lang="en-GB" sz="2300" dirty="0" smtClean="0">
                <a:latin typeface="Lucida Handwriting" pitchFamily="66" charset="0"/>
              </a:rPr>
              <a:t>I shall be wanting Mrs Russell’s job soon!</a:t>
            </a:r>
            <a:endParaRPr lang="en-GB" sz="2300" dirty="0">
              <a:latin typeface="Lucida Handwriting" pitchFamily="66" charset="0"/>
            </a:endParaRPr>
          </a:p>
        </p:txBody>
      </p:sp>
    </p:spTree>
  </p:cSld>
  <p:clrMapOvr>
    <a:masterClrMapping/>
  </p:clrMapOvr>
  <p:transition advClick="0" advTm="5928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29276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2996952"/>
            <a:ext cx="9144000" cy="175432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have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Y5s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been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studying today at home today?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6082" name="Picture 2" descr="Spelling, Grammar &amp; Punctuation – Shinewater Primary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1" y="0"/>
            <a:ext cx="3851920" cy="29315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 advClick="0" advTm="8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6336704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</a:t>
            </a:r>
            <a:r>
              <a:rPr lang="en-US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Y5s</a:t>
            </a:r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have been focusing on at home today in English.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7" name="Picture 2" descr="Spelling, Grammar &amp; Punctuation – Shinewater Primary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9985" y="1"/>
            <a:ext cx="1194015" cy="90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6" name="Picture 2" descr="C:\Users\Carol Hughes\AppData\Local\Temp\20200629_141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4963854" cy="5877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48064" y="1052736"/>
            <a:ext cx="3816424" cy="48013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>
                <a:latin typeface="Lucida Handwriting" pitchFamily="66" charset="0"/>
              </a:rPr>
              <a:t>Lucy has been attempting to correct the errors in the punctuation and spellings on her sentences today.</a:t>
            </a:r>
            <a:endParaRPr lang="en-GB" sz="3400" dirty="0">
              <a:latin typeface="Lucida Handwriting" pitchFamily="66" charset="0"/>
            </a:endParaRPr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6336704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</a:t>
            </a:r>
            <a:r>
              <a:rPr lang="en-US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Y5s</a:t>
            </a:r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have been focusing on at home today in English.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7" name="Picture 2" descr="Spelling, Grammar &amp; Punctuation – Shinewater Primary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9985" y="1"/>
            <a:ext cx="1194015" cy="90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1413"/>
            <a:ext cx="5076056" cy="59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48064" y="1052736"/>
            <a:ext cx="3816424" cy="48013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>
                <a:latin typeface="Lucida Handwriting" pitchFamily="66" charset="0"/>
              </a:rPr>
              <a:t>Amy has been attempting to correct the errors in the punctuation and spellings on her sentences today.</a:t>
            </a:r>
            <a:endParaRPr lang="en-GB" sz="3400" dirty="0">
              <a:latin typeface="Lucida Handwriting" pitchFamily="66" charset="0"/>
            </a:endParaRPr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6336704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</a:t>
            </a:r>
            <a:r>
              <a:rPr lang="en-US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Y5s</a:t>
            </a:r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have been focusing on at home today in English.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7" name="Picture 2" descr="Spelling, Grammar &amp; Punctuation – Shinewater Primary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9985" y="1"/>
            <a:ext cx="1194015" cy="90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660985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32240" y="1052736"/>
            <a:ext cx="2232248" cy="38164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Lucida Handwriting" pitchFamily="66" charset="0"/>
              </a:rPr>
              <a:t>Zoe has been attempting to correct the errors in the punctuation and spellings on her sentences today.</a:t>
            </a:r>
            <a:endParaRPr lang="en-GB" sz="2200" dirty="0">
              <a:latin typeface="Lucida Handwriting" pitchFamily="66" charset="0"/>
            </a:endParaRPr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6336704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</a:t>
            </a:r>
            <a:r>
              <a:rPr lang="en-US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Y5s</a:t>
            </a:r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have been focusing on at home today in English.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578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7" name="Picture 2" descr="Spelling, Grammar &amp; Punctuation – Shinewater Primary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9985" y="1"/>
            <a:ext cx="1194015" cy="90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7"/>
            <a:ext cx="7092280" cy="581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23928" y="3811012"/>
            <a:ext cx="5220072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Lucida Handwriting" pitchFamily="66" charset="0"/>
              </a:rPr>
              <a:t>Henry has been attempting to correct the errors in the punctuation and spellings on his sentences today.</a:t>
            </a:r>
            <a:endParaRPr lang="en-GB" sz="3200" dirty="0">
              <a:latin typeface="Lucida Handwriting" pitchFamily="66" charset="0"/>
            </a:endParaRPr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18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725144"/>
            <a:ext cx="9144000" cy="175432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7147" cy="476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0"/>
            <a:ext cx="8316416" cy="5078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918097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8064" y="620688"/>
            <a:ext cx="3816424" cy="37548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>
                <a:latin typeface="Lucida Handwriting" pitchFamily="66" charset="0"/>
              </a:rPr>
              <a:t>Amy has been comparing m, cm and mm today, using conversions to solve the problems.</a:t>
            </a:r>
            <a:endParaRPr lang="en-GB" sz="3400" dirty="0">
              <a:latin typeface="Lucida Handwriting" pitchFamily="66" charset="0"/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7147" cy="476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0"/>
            <a:ext cx="8316416" cy="5078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908"/>
            <a:ext cx="8892480" cy="632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8064" y="620688"/>
            <a:ext cx="3816424" cy="48013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>
                <a:latin typeface="Lucida Handwriting" pitchFamily="66" charset="0"/>
              </a:rPr>
              <a:t>Harvey has been solving the missing numerator in the fraction of numbers using a specific method to help him.</a:t>
            </a:r>
            <a:endParaRPr lang="en-GB" sz="3400" dirty="0">
              <a:latin typeface="Lucida Handwriting" pitchFamily="66" charset="0"/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377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Carol Hughes</cp:lastModifiedBy>
  <cp:revision>106</cp:revision>
  <dcterms:created xsi:type="dcterms:W3CDTF">2020-04-20T08:59:27Z</dcterms:created>
  <dcterms:modified xsi:type="dcterms:W3CDTF">2020-06-29T15:48:19Z</dcterms:modified>
</cp:coreProperties>
</file>