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67"/>
  </p:notesMasterIdLst>
  <p:sldIdLst>
    <p:sldId id="257" r:id="rId2"/>
    <p:sldId id="353" r:id="rId3"/>
    <p:sldId id="370" r:id="rId4"/>
    <p:sldId id="300" r:id="rId5"/>
    <p:sldId id="349" r:id="rId6"/>
    <p:sldId id="350" r:id="rId7"/>
    <p:sldId id="351" r:id="rId8"/>
    <p:sldId id="352" r:id="rId9"/>
    <p:sldId id="354" r:id="rId10"/>
    <p:sldId id="355" r:id="rId11"/>
    <p:sldId id="356" r:id="rId12"/>
    <p:sldId id="405" r:id="rId13"/>
    <p:sldId id="357" r:id="rId14"/>
    <p:sldId id="358" r:id="rId15"/>
    <p:sldId id="401" r:id="rId16"/>
    <p:sldId id="273" r:id="rId17"/>
    <p:sldId id="292" r:id="rId18"/>
    <p:sldId id="342" r:id="rId19"/>
    <p:sldId id="343" r:id="rId20"/>
    <p:sldId id="345" r:id="rId21"/>
    <p:sldId id="346" r:id="rId22"/>
    <p:sldId id="396" r:id="rId23"/>
    <p:sldId id="402" r:id="rId24"/>
    <p:sldId id="344" r:id="rId25"/>
    <p:sldId id="347" r:id="rId26"/>
    <p:sldId id="398" r:id="rId27"/>
    <p:sldId id="404" r:id="rId28"/>
    <p:sldId id="399" r:id="rId29"/>
    <p:sldId id="331" r:id="rId30"/>
    <p:sldId id="290" r:id="rId31"/>
    <p:sldId id="365" r:id="rId32"/>
    <p:sldId id="366" r:id="rId33"/>
    <p:sldId id="367" r:id="rId34"/>
    <p:sldId id="368" r:id="rId35"/>
    <p:sldId id="371" r:id="rId36"/>
    <p:sldId id="372" r:id="rId37"/>
    <p:sldId id="373" r:id="rId38"/>
    <p:sldId id="403" r:id="rId39"/>
    <p:sldId id="374" r:id="rId40"/>
    <p:sldId id="375" r:id="rId41"/>
    <p:sldId id="376" r:id="rId42"/>
    <p:sldId id="377" r:id="rId43"/>
    <p:sldId id="378" r:id="rId44"/>
    <p:sldId id="394" r:id="rId45"/>
    <p:sldId id="379" r:id="rId46"/>
    <p:sldId id="380" r:id="rId47"/>
    <p:sldId id="381" r:id="rId48"/>
    <p:sldId id="395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289" r:id="rId62"/>
    <p:sldId id="397" r:id="rId63"/>
    <p:sldId id="333" r:id="rId64"/>
    <p:sldId id="334" r:id="rId65"/>
    <p:sldId id="33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74" autoAdjust="0"/>
    <p:restoredTop sz="94660"/>
  </p:normalViewPr>
  <p:slideViewPr>
    <p:cSldViewPr>
      <p:cViewPr varScale="1">
        <p:scale>
          <a:sx n="68" d="100"/>
          <a:sy n="68" d="100"/>
        </p:scale>
        <p:origin x="-18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78F16-290D-455B-8E21-8FA071F2C291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F4E80-2CF6-4B47-84AC-31E3C5A106E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01/06/2020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05668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Jack </a:t>
            </a:r>
            <a:r>
              <a:rPr lang="en-GB" dirty="0" smtClean="0"/>
              <a:t>46</a:t>
            </a:r>
            <a:r>
              <a:rPr lang="en-GB" dirty="0" smtClean="0"/>
              <a:t> points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= </a:t>
            </a:r>
            <a:r>
              <a:rPr lang="en-GB" dirty="0" err="1" smtClean="0"/>
              <a:t>Nia</a:t>
            </a:r>
            <a:r>
              <a:rPr lang="en-GB" dirty="0" smtClean="0"/>
              <a:t> 18 points</a:t>
            </a:r>
          </a:p>
          <a:p>
            <a:endParaRPr lang="en-GB" dirty="0" smtClean="0"/>
          </a:p>
          <a:p>
            <a:r>
              <a:rPr lang="en-GB" dirty="0" smtClean="0"/>
              <a:t>3rd</a:t>
            </a:r>
            <a:r>
              <a:rPr lang="en-GB" dirty="0" smtClean="0"/>
              <a:t> = Heidi 16 points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4th</a:t>
            </a:r>
            <a:r>
              <a:rPr lang="en-GB" dirty="0" smtClean="0"/>
              <a:t> </a:t>
            </a:r>
            <a:r>
              <a:rPr lang="en-GB" dirty="0" smtClean="0"/>
              <a:t>= </a:t>
            </a:r>
            <a:r>
              <a:rPr lang="en-GB" dirty="0" err="1" smtClean="0"/>
              <a:t>Izzy</a:t>
            </a:r>
            <a:r>
              <a:rPr lang="en-GB" dirty="0" smtClean="0"/>
              <a:t> 14 points</a:t>
            </a:r>
          </a:p>
          <a:p>
            <a:endParaRPr lang="en-GB" dirty="0" smtClean="0"/>
          </a:p>
          <a:p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= Henry 13 points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 Lily 11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= Reuben and Megan 8 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= Zoe and Isobel 7 points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 smtClean="0"/>
              <a:t>= </a:t>
            </a:r>
            <a:r>
              <a:rPr lang="en-GB" dirty="0" smtClean="0"/>
              <a:t>Amy 6 points</a:t>
            </a:r>
            <a:endParaRPr lang="en-GB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912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9"/>
            <a:ext cx="2159012" cy="72008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184472" y="1898472"/>
            <a:ext cx="5877272" cy="40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94887" y="2448839"/>
            <a:ext cx="3814274" cy="50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980728"/>
            <a:ext cx="5004048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latin typeface="Comic Sans MS" panose="030F0702030302020204" pitchFamily="66" charset="0"/>
              </a:rPr>
              <a:t>Cassie has read the information about the circulatory system carefully.</a:t>
            </a:r>
            <a:endParaRPr lang="en-GB" sz="3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9"/>
            <a:ext cx="2159012" cy="72008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2195736" cy="202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980728"/>
            <a:ext cx="4572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1049"/>
            <a:ext cx="448981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67744" y="980728"/>
            <a:ext cx="2160240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Dante</a:t>
            </a:r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2400" b="1" dirty="0" smtClean="0">
                <a:latin typeface="Comic Sans MS" panose="030F0702030302020204" pitchFamily="66" charset="0"/>
              </a:rPr>
              <a:t>has read the information about the circulatory system carefully.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422176" cy="5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360758"/>
            <a:ext cx="5652119" cy="249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6" name="Picture 5" descr="Stuck-at-Home Science | L.A. Par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407984"/>
            <a:ext cx="5652120" cy="188511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491880" y="980728"/>
            <a:ext cx="5652120" cy="13388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b="1" dirty="0" smtClean="0">
                <a:latin typeface="Comic Sans MS" panose="030F0702030302020204" pitchFamily="66" charset="0"/>
              </a:rPr>
              <a:t>Cameron </a:t>
            </a:r>
            <a:r>
              <a:rPr lang="en-GB" sz="2700" b="1" dirty="0" smtClean="0">
                <a:latin typeface="Comic Sans MS" panose="030F0702030302020204" pitchFamily="66" charset="0"/>
              </a:rPr>
              <a:t>has read the information about the circulatory system carefully.</a:t>
            </a:r>
            <a:endParaRPr lang="en-GB" sz="27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80728"/>
            <a:ext cx="2374913" cy="79208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57346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7347" name="Picture 3" descr="C:\Users\Carol Hughes\AppData\Local\Temp\20200601_14100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1838"/>
            <a:ext cx="7020272" cy="501616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83768" y="980728"/>
            <a:ext cx="666023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Lucy </a:t>
            </a:r>
            <a:r>
              <a:rPr lang="en-GB" sz="2400" b="1" dirty="0" smtClean="0">
                <a:latin typeface="Comic Sans MS" panose="030F0702030302020204" pitchFamily="66" charset="0"/>
              </a:rPr>
              <a:t>has read the information about the circulatory system carefully.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6321" name="Picture 1" descr="C:\Users\Carol Hughes\AppData\Local\Temp\IMG-20200601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54021"/>
            <a:ext cx="4427984" cy="5903979"/>
          </a:xfrm>
          <a:prstGeom prst="rect">
            <a:avLst/>
          </a:prstGeom>
          <a:noFill/>
        </p:spPr>
      </p:pic>
      <p:pic>
        <p:nvPicPr>
          <p:cNvPr id="56322" name="Picture 2" descr="C:\Users\Carol Hughes\AppData\Local\Temp\IMG-20200601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4407954" cy="58772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644008" y="980728"/>
            <a:ext cx="44999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Ruby’s quiz questions</a:t>
            </a:r>
            <a:r>
              <a:rPr lang="en-GB" sz="2400" b="1" dirty="0" smtClean="0">
                <a:latin typeface="Comic Sans MS" panose="030F0702030302020204" pitchFamily="66" charset="0"/>
              </a:rPr>
              <a:t>!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45291" y="1582003"/>
            <a:ext cx="6021287" cy="453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0" y="980728"/>
            <a:ext cx="4572000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Jack</a:t>
            </a:r>
            <a:r>
              <a:rPr lang="en-GB" sz="4800" b="1" dirty="0" smtClean="0">
                <a:latin typeface="Comic Sans MS" panose="030F0702030302020204" pitchFamily="66" charset="0"/>
              </a:rPr>
              <a:t> </a:t>
            </a:r>
            <a:r>
              <a:rPr lang="en-GB" sz="4800" b="1" dirty="0" smtClean="0">
                <a:latin typeface="Comic Sans MS" panose="030F0702030302020204" pitchFamily="66" charset="0"/>
              </a:rPr>
              <a:t>has read the information about the circulatory system carefully.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4725144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3362"/>
            <a:ext cx="3203848" cy="63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3848" y="548680"/>
            <a:ext cx="5940152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600" b="1" dirty="0" smtClean="0">
                <a:latin typeface="Comic Sans MS" panose="030F0702030302020204" pitchFamily="66" charset="0"/>
              </a:rPr>
              <a:t>Bethany has worked hard to solve the maths ‘football’ problems.</a:t>
            </a:r>
            <a:endParaRPr lang="en-GB" sz="5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615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873115"/>
            <a:ext cx="9144000" cy="9848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900" b="1" dirty="0" smtClean="0">
                <a:latin typeface="Comic Sans MS" panose="030F0702030302020204" pitchFamily="66" charset="0"/>
              </a:rPr>
              <a:t>Reuben has worked hard to solve the maths ‘football’ problems.</a:t>
            </a:r>
            <a:endParaRPr lang="en-GB" sz="29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62821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44008" y="548680"/>
            <a:ext cx="4499992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b="1" dirty="0" smtClean="0">
                <a:latin typeface="Comic Sans MS" panose="030F0702030302020204" pitchFamily="66" charset="0"/>
              </a:rPr>
              <a:t>Chloe has worked hard to solve the maths ‘football’ problems.</a:t>
            </a:r>
            <a:endParaRPr lang="en-GB" sz="4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2001" cy="508518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have we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studying today at home?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51180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001" y="548680"/>
            <a:ext cx="5576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3861048"/>
            <a:ext cx="349188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Comic Sans MS" panose="030F0702030302020204" pitchFamily="66" charset="0"/>
              </a:rPr>
              <a:t>Henry has worked hard to solve the maths ‘football’ problems.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544377"/>
            <a:ext cx="4716016" cy="631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4355976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Cassie has worked hard to solve the maths ‘football’ problems.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16659"/>
            <a:ext cx="4572001" cy="624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0688"/>
            <a:ext cx="4499992" cy="2431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 smtClean="0">
                <a:latin typeface="Comic Sans MS" panose="030F0702030302020204" pitchFamily="66" charset="0"/>
              </a:rPr>
              <a:t>Dante</a:t>
            </a:r>
            <a:r>
              <a:rPr lang="en-GB" sz="3800" b="1" dirty="0" smtClean="0">
                <a:latin typeface="Comic Sans MS" panose="030F0702030302020204" pitchFamily="66" charset="0"/>
              </a:rPr>
              <a:t> </a:t>
            </a:r>
            <a:r>
              <a:rPr lang="en-GB" sz="3800" b="1" dirty="0" smtClean="0">
                <a:latin typeface="Comic Sans MS" panose="030F0702030302020204" pitchFamily="66" charset="0"/>
              </a:rPr>
              <a:t>has worked hard to solve the maths ‘football’ problems.</a:t>
            </a:r>
            <a:endParaRPr lang="en-GB" sz="3800" b="1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126135"/>
            <a:ext cx="2771800" cy="373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03994"/>
            <a:ext cx="4932041" cy="635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8680"/>
            <a:ext cx="4211960" cy="30162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 smtClean="0">
                <a:latin typeface="Comic Sans MS" panose="030F0702030302020204" pitchFamily="66" charset="0"/>
              </a:rPr>
              <a:t>Jack </a:t>
            </a:r>
            <a:r>
              <a:rPr lang="en-GB" sz="3800" b="1" dirty="0" smtClean="0">
                <a:latin typeface="Comic Sans MS" panose="030F0702030302020204" pitchFamily="66" charset="0"/>
              </a:rPr>
              <a:t>has worked hard to solve the maths ‘football’ problems.</a:t>
            </a:r>
            <a:endParaRPr lang="en-GB" sz="3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173108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548680"/>
            <a:ext cx="3923928" cy="5047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b="1" dirty="0" smtClean="0">
                <a:latin typeface="Comic Sans MS" panose="030F0702030302020204" pitchFamily="66" charset="0"/>
              </a:rPr>
              <a:t>Zoe has plotted and recognised the co-ordinates well on the grid.</a:t>
            </a:r>
            <a:endParaRPr lang="en-GB" sz="4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48680"/>
            <a:ext cx="4652683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16016" y="548680"/>
            <a:ext cx="4427984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b="1" dirty="0" smtClean="0">
                <a:latin typeface="Comic Sans MS" panose="030F0702030302020204" pitchFamily="66" charset="0"/>
              </a:rPr>
              <a:t>Nelly </a:t>
            </a:r>
            <a:r>
              <a:rPr lang="en-GB" sz="4600" b="1" dirty="0" smtClean="0">
                <a:latin typeface="Comic Sans MS" panose="030F0702030302020204" pitchFamily="66" charset="0"/>
              </a:rPr>
              <a:t>has plotted and recognised the co-ordinates well on the grid.</a:t>
            </a:r>
            <a:endParaRPr lang="en-GB" sz="4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068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Carol Hughes\AppData\Local\Temp\20200601_14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172293" cy="6309320"/>
          </a:xfrm>
          <a:prstGeom prst="rect">
            <a:avLst/>
          </a:prstGeom>
          <a:noFill/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548680"/>
            <a:ext cx="3923928" cy="5047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b="1" dirty="0" smtClean="0">
                <a:latin typeface="Comic Sans MS" panose="030F0702030302020204" pitchFamily="66" charset="0"/>
              </a:rPr>
              <a:t>Lucy</a:t>
            </a:r>
            <a:r>
              <a:rPr lang="en-GB" sz="4600" b="1" dirty="0" smtClean="0">
                <a:latin typeface="Comic Sans MS" panose="030F0702030302020204" pitchFamily="66" charset="0"/>
              </a:rPr>
              <a:t> </a:t>
            </a:r>
            <a:r>
              <a:rPr lang="en-GB" sz="4600" b="1" dirty="0" smtClean="0">
                <a:latin typeface="Comic Sans MS" panose="030F0702030302020204" pitchFamily="66" charset="0"/>
              </a:rPr>
              <a:t>has plotted and recognised the co-ordinates well on the grid.</a:t>
            </a:r>
            <a:endParaRPr lang="en-GB" sz="4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521863" cy="436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988840"/>
            <a:ext cx="328618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988840"/>
            <a:ext cx="2195736" cy="352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20688"/>
            <a:ext cx="9144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omic Sans MS" panose="030F0702030302020204" pitchFamily="66" charset="0"/>
              </a:rPr>
              <a:t>Cameron </a:t>
            </a:r>
            <a:r>
              <a:rPr lang="en-GB" sz="4000" b="1" dirty="0" smtClean="0">
                <a:latin typeface="Comic Sans MS" panose="030F0702030302020204" pitchFamily="66" charset="0"/>
              </a:rPr>
              <a:t>has plotted and recognised the co-ordinates well on the grid.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5" descr="Maths at Home (KS1) - Goose Green Primary Scho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Carol Hughes\AppData\Local\Temp\1591016906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7147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27584" y="0"/>
            <a:ext cx="8316416" cy="5078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868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Katie </a:t>
            </a:r>
            <a:r>
              <a:rPr lang="en-GB" sz="2000" b="1" dirty="0" smtClean="0">
                <a:latin typeface="Comic Sans MS" panose="030F0702030302020204" pitchFamily="66" charset="0"/>
              </a:rPr>
              <a:t>has plotted and recognised the co-ordinates well on the </a:t>
            </a:r>
            <a:r>
              <a:rPr lang="en-GB" sz="2000" b="1" dirty="0" smtClean="0">
                <a:latin typeface="Comic Sans MS" panose="030F0702030302020204" pitchFamily="66" charset="0"/>
              </a:rPr>
              <a:t>grid, as well as reading her Science infor</a:t>
            </a:r>
            <a:r>
              <a:rPr lang="en-GB" sz="2000" b="1" dirty="0" smtClean="0">
                <a:latin typeface="Comic Sans MS" panose="030F0702030302020204" pitchFamily="66" charset="0"/>
              </a:rPr>
              <a:t>mation carefully about the heart.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 little November catch up — Katie the Creative L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876256" y="0"/>
            <a:ext cx="2267744" cy="452431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of last week’s work that has been produced recently at home.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ck-at-Home Science | L.A. 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648" cy="30689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0178" name="Picture 2" descr="Cardiovascular System - BioFoo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244809"/>
            <a:ext cx="5256584" cy="3424551"/>
          </a:xfrm>
          <a:prstGeom prst="rect">
            <a:avLst/>
          </a:prstGeom>
          <a:noFill/>
        </p:spPr>
      </p:pic>
      <p:pic>
        <p:nvPicPr>
          <p:cNvPr id="50180" name="Picture 4" descr="What is the Double Circulatory System? | Definition from Seneca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802022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9428408"/>
      </p:ext>
    </p:extLst>
  </p:cSld>
  <p:clrMapOvr>
    <a:masterClrMapping/>
  </p:clrMapOvr>
  <p:transition advClick="0" advTm="8000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during the half term holidays?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6429"/>
            <a:ext cx="9144000" cy="604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76672"/>
            <a:ext cx="9144000" cy="46166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Nelly produced a perfect chart to show the gestation period of animals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during the half term holidays?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Nelly has been studying the parts of the heart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during the half term holidays?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4015"/>
            <a:ext cx="9144000" cy="596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76672"/>
            <a:ext cx="9144000" cy="492443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Nelly compared the human and animal circulatory system?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308"/>
            <a:ext cx="9144000" cy="6722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during the half term holidays?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4744"/>
            <a:ext cx="9144000" cy="492443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Nelly identified the parts of the lungs</a:t>
            </a:r>
            <a:endParaRPr lang="en-US" sz="2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during the half term holidays?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078" y="1268760"/>
            <a:ext cx="4191930" cy="55892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5923" y="1296271"/>
            <a:ext cx="4860032" cy="5093702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Zoe completed her Ancient Greek myth story</a:t>
            </a:r>
            <a:endParaRPr lang="en-US" sz="6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workshop on the legacies of the ancient Gree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19083"/>
            <a:ext cx="9144000" cy="533891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Ancient Greek Project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‘Parthenon’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202453"/>
      </p:ext>
    </p:extLst>
  </p:cSld>
  <p:clrMapOvr>
    <a:masterClrMapping/>
  </p:clrMapOvr>
  <p:transition advClick="0" advTm="8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148341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1220049"/>
      </p:ext>
    </p:extLst>
  </p:cSld>
  <p:clrMapOvr>
    <a:masterClrMapping/>
  </p:clrMapOvr>
  <p:transition advClick="0" advTm="8000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544"/>
            <a:ext cx="9144000" cy="688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1483419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4158484"/>
      </p:ext>
    </p:extLst>
  </p:cSld>
  <p:clrMapOvr>
    <a:masterClrMapping/>
  </p:clrMapOvr>
  <p:transition advClick="0" advTm="8000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72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148064" y="0"/>
            <a:ext cx="3995936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237545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Reuben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0628484"/>
      </p:ext>
    </p:extLst>
  </p:cSld>
  <p:clrMapOvr>
    <a:masterClrMapping/>
  </p:clrMapOvr>
  <p:transition advClick="0" advTm="8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9"/>
            <a:ext cx="2159012" cy="72008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" name="AutoShape 2" descr="https://images.classdojo.com/dojophotos/115e6922e5253b7f14176924/2020-06-01/85b2a60a76b85a80aec46ba53e339079b8667042_b8d81ee29807/4e8fd26c36b5.jpg?h=25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82914"/>
            <a:ext cx="9144000" cy="514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4023" y="934779"/>
            <a:ext cx="6999977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latin typeface="Comic Sans MS" panose="030F0702030302020204" pitchFamily="66" charset="0"/>
              </a:rPr>
              <a:t>Bethany has been matching the types of grammar to the words</a:t>
            </a:r>
            <a:endParaRPr lang="en-GB" sz="2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237545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Reuben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885833"/>
      </p:ext>
    </p:extLst>
  </p:cSld>
  <p:clrMapOvr>
    <a:masterClrMapping/>
  </p:clrMapOvr>
  <p:transition advClick="0" advTm="8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1659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237545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Reuben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2797603"/>
      </p:ext>
    </p:extLst>
  </p:cSld>
  <p:clrMapOvr>
    <a:masterClrMapping/>
  </p:clrMapOvr>
  <p:transition advClick="0" advTm="8000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90407" y="-195593"/>
            <a:ext cx="6834377" cy="727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237545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Reuben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363445"/>
      </p:ext>
    </p:extLst>
  </p:cSld>
  <p:clrMapOvr>
    <a:masterClrMapping/>
  </p:clrMapOvr>
  <p:transition advClick="0" advTm="8000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04965923"/>
      </p:ext>
    </p:extLst>
  </p:cSld>
  <p:clrMapOvr>
    <a:masterClrMapping/>
  </p:clrMapOvr>
  <p:transition advClick="0" advTm="8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7836" y="0"/>
            <a:ext cx="58461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327585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Reuben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558011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0079"/>
            <a:ext cx="3491881" cy="658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63772323"/>
      </p:ext>
    </p:extLst>
  </p:cSld>
  <p:clrMapOvr>
    <a:masterClrMapping/>
  </p:clrMapOvr>
  <p:transition advClick="0" advTm="8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670"/>
            <a:ext cx="196239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Cassie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3362803"/>
      </p:ext>
    </p:extLst>
  </p:cSld>
  <p:clrMapOvr>
    <a:masterClrMapping/>
  </p:clrMapOvr>
  <p:transition advClick="0" advTm="8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45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96759"/>
            <a:ext cx="4427984" cy="336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9764716"/>
      </p:ext>
    </p:extLst>
  </p:cSld>
  <p:clrMapOvr>
    <a:masterClrMapping/>
  </p:clrMapOvr>
  <p:transition advClick="0" advTm="8000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594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4797152"/>
            <a:ext cx="413995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Cassie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827004"/>
            <a:ext cx="2051720" cy="2030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arol Hughes\AppData\Local\Temp\20200528_15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024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934670"/>
            <a:ext cx="278589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Cameron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207908"/>
      </p:ext>
    </p:extLst>
  </p:cSld>
  <p:clrMapOvr>
    <a:masterClrMapping/>
  </p:clrMapOvr>
  <p:transition advClick="0" advTm="8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4896544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0"/>
            <a:ext cx="2627784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99992" y="934779"/>
            <a:ext cx="4644008" cy="5478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smtClean="0">
                <a:latin typeface="Comic Sans MS" panose="030F0702030302020204" pitchFamily="66" charset="0"/>
              </a:rPr>
              <a:t>Bethany has read the information about the circulatory system carefully.</a:t>
            </a:r>
            <a:endParaRPr lang="en-GB" sz="5000" b="1" dirty="0">
              <a:latin typeface="Comic Sans MS" panose="030F0702030302020204" pitchFamily="66" charset="0"/>
            </a:endParaRPr>
          </a:p>
        </p:txBody>
      </p:sp>
      <p:sp>
        <p:nvSpPr>
          <p:cNvPr id="59394" name="AutoShape 2" descr="https://images.classdojo.com/dojophotos/115e6922e5253b7f14176924/2020-06-01/ef4faf19ddfe9f37ead05cc30113aa65199765ec_e572c59fc997/c3dc1612b917.jpg?h=2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61972"/>
            <a:ext cx="4499992" cy="589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arol Hughes\AppData\Local\Temp\20200528_15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8464" y="0"/>
            <a:ext cx="673553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2411760" cy="800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Cameron</a:t>
            </a:r>
            <a:endParaRPr lang="en-US" sz="4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637674"/>
      </p:ext>
    </p:extLst>
  </p:cSld>
  <p:clrMapOvr>
    <a:masterClrMapping/>
  </p:clrMapOvr>
  <p:transition advClick="0" advTm="8000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rol Hughes\AppData\Local\Temp\20200528_151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8661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278589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Cameron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060987"/>
      </p:ext>
    </p:extLst>
  </p:cSld>
  <p:clrMapOvr>
    <a:masterClrMapping/>
  </p:clrMapOvr>
  <p:transition advClick="0" advTm="8000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536" y="0"/>
            <a:ext cx="67714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2353211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Henry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1982578"/>
      </p:ext>
    </p:extLst>
  </p:cSld>
  <p:clrMapOvr>
    <a:masterClrMapping/>
  </p:clrMapOvr>
  <p:transition advClick="0" advTm="8000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9081"/>
            <a:ext cx="7524328" cy="686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26477186"/>
      </p:ext>
    </p:extLst>
  </p:cSld>
  <p:clrMapOvr>
    <a:masterClrMapping/>
  </p:clrMapOvr>
  <p:transition advClick="0" advTm="8000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99"/>
            <a:ext cx="3275856" cy="681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workshop on the legacies of the ancient Gree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8640"/>
            <a:ext cx="5364088" cy="3131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7851926"/>
      </p:ext>
    </p:extLst>
  </p:cSld>
  <p:clrMapOvr>
    <a:masterClrMapping/>
  </p:clrMapOvr>
  <p:transition advClick="0" advTm="8000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804" y="0"/>
            <a:ext cx="424719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8163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860032" y="3284984"/>
            <a:ext cx="4283968" cy="2585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Parthenon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ruins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258786"/>
      </p:ext>
    </p:extLst>
  </p:cSld>
  <p:clrMapOvr>
    <a:masterClrMapping/>
  </p:clrMapOvr>
  <p:transition advClick="0" advTm="8000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516216" y="0"/>
            <a:ext cx="262778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Bethany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425894"/>
      </p:ext>
    </p:extLst>
  </p:cSld>
  <p:clrMapOvr>
    <a:masterClrMapping/>
  </p:clrMapOvr>
  <p:transition advClick="0" advTm="8000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62778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Bethany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33609963"/>
      </p:ext>
    </p:extLst>
  </p:cSld>
  <p:clrMapOvr>
    <a:masterClrMapping/>
  </p:clrMapOvr>
  <p:transition advClick="0" advTm="8000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1979712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Heidi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0046123"/>
      </p:ext>
    </p:extLst>
  </p:cSld>
  <p:clrMapOvr>
    <a:masterClrMapping/>
  </p:clrMapOvr>
  <p:transition advClick="0" advTm="8000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8782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Heidi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5093970" cy="422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434" y="3140968"/>
            <a:ext cx="3915566" cy="37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9599" y="0"/>
            <a:ext cx="3944401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"/>
            <a:ext cx="2076078" cy="25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213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3" y="980728"/>
            <a:ext cx="3563888" cy="11521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8009"/>
            <a:ext cx="5580112" cy="589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52120" y="2204865"/>
            <a:ext cx="3491880" cy="44012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omic Sans MS" panose="030F0702030302020204" pitchFamily="66" charset="0"/>
              </a:rPr>
              <a:t>Reuben has read the information about the circulatory system carefully.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82" y="1052736"/>
            <a:ext cx="4353948" cy="5805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3" y="3371589"/>
            <a:ext cx="4644008" cy="3486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987824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4" y="3716"/>
            <a:ext cx="4643100" cy="3323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0471307"/>
      </p:ext>
    </p:extLst>
  </p:cSld>
  <p:clrMapOvr>
    <a:masterClrMapping/>
  </p:clrMapOvr>
  <p:transition advClick="0" advTm="8000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18045"/>
            <a:ext cx="9144000" cy="603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3475382" cy="234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91880" y="692696"/>
            <a:ext cx="565212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Jack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56063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0112" y="692696"/>
            <a:ext cx="356388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7"/>
            <a:ext cx="5809393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6136" y="692696"/>
            <a:ext cx="3347864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I’ve made a model ‘Lightning F-35’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151957"/>
            <a:ext cx="2024665" cy="270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68737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96136" y="692696"/>
            <a:ext cx="3347864" cy="33239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Nia</a:t>
            </a:r>
            <a:r>
              <a:rPr lang="en-US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is proud of her achievements in her spelling </a:t>
            </a:r>
            <a:r>
              <a:rPr lang="en-US" sz="4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practise</a:t>
            </a:r>
            <a:r>
              <a:rPr lang="en-US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recently?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68149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788024" y="692696"/>
            <a:ext cx="4355976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I’ve been enjoying some trampoline time.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928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8"/>
            <a:ext cx="5103496" cy="170213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70186"/>
            <a:ext cx="4067944" cy="588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708920"/>
            <a:ext cx="5076056" cy="3477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latin typeface="Comic Sans MS" panose="030F0702030302020204" pitchFamily="66" charset="0"/>
              </a:rPr>
              <a:t>Chloe has read the information about the circulatory system carefully.</a:t>
            </a:r>
            <a:endParaRPr lang="en-GB" sz="4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8"/>
            <a:ext cx="4298958" cy="148610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7" y="997849"/>
            <a:ext cx="4788024" cy="586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2564904"/>
            <a:ext cx="4283968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omic Sans MS" panose="030F0702030302020204" pitchFamily="66" charset="0"/>
              </a:rPr>
              <a:t>Zoe has read the information about the circulatory system carefully.</a:t>
            </a:r>
            <a:endParaRPr lang="en-GB" sz="4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619672" y="0"/>
            <a:ext cx="7524328" cy="92333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1" cy="90872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6" descr="Stuck-at-Home Science | L.A. 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9" y="934779"/>
            <a:ext cx="2159012" cy="72008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38481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874" y="980728"/>
            <a:ext cx="5201126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005064"/>
            <a:ext cx="385192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latin typeface="Comic Sans MS" panose="030F0702030302020204" pitchFamily="66" charset="0"/>
              </a:rPr>
              <a:t>Henry has read the information about the circulatory system carefully.</a:t>
            </a:r>
            <a:endParaRPr lang="en-GB" sz="3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2281</TotalTime>
  <Words>860</Words>
  <Application>Microsoft Office PowerPoint</Application>
  <PresentationFormat>On-screen Show (4:3)</PresentationFormat>
  <Paragraphs>116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110</cp:revision>
  <dcterms:created xsi:type="dcterms:W3CDTF">2020-04-20T08:59:27Z</dcterms:created>
  <dcterms:modified xsi:type="dcterms:W3CDTF">2020-06-01T21:03:59Z</dcterms:modified>
</cp:coreProperties>
</file>