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7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58" r:id="rId12"/>
    <p:sldId id="361" r:id="rId13"/>
    <p:sldId id="273" r:id="rId14"/>
    <p:sldId id="333" r:id="rId15"/>
    <p:sldId id="334" r:id="rId16"/>
    <p:sldId id="335" r:id="rId17"/>
    <p:sldId id="336" r:id="rId18"/>
    <p:sldId id="337" r:id="rId19"/>
    <p:sldId id="340" r:id="rId20"/>
    <p:sldId id="307" r:id="rId21"/>
    <p:sldId id="301" r:id="rId22"/>
    <p:sldId id="342" r:id="rId23"/>
    <p:sldId id="343" r:id="rId24"/>
    <p:sldId id="344" r:id="rId25"/>
    <p:sldId id="345" r:id="rId26"/>
    <p:sldId id="360" r:id="rId27"/>
    <p:sldId id="346" r:id="rId28"/>
    <p:sldId id="347" r:id="rId29"/>
    <p:sldId id="356" r:id="rId30"/>
    <p:sldId id="357" r:id="rId31"/>
    <p:sldId id="35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12" autoAdjust="0"/>
    <p:restoredTop sz="94660"/>
  </p:normalViewPr>
  <p:slideViewPr>
    <p:cSldViewPr>
      <p:cViewPr varScale="1">
        <p:scale>
          <a:sx n="62" d="100"/>
          <a:sy n="62" d="100"/>
        </p:scale>
        <p:origin x="-20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D0F38-821F-45B2-8B8A-BF61878DD859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9144000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Y5&amp;6 TOP SPELLERS TODAY</a:t>
            </a:r>
            <a:endParaRPr lang="en-US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Spelling Shed by The Spelling Shed Lt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65626" cy="6021288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0" y="2132856"/>
            <a:ext cx="9144000" cy="48013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= </a:t>
            </a:r>
            <a:r>
              <a:rPr lang="en-GB" dirty="0" err="1" smtClean="0"/>
              <a:t>Nia</a:t>
            </a:r>
            <a:r>
              <a:rPr lang="en-GB" dirty="0" smtClean="0"/>
              <a:t> 36 points</a:t>
            </a:r>
          </a:p>
          <a:p>
            <a:endParaRPr lang="en-GB" dirty="0" smtClean="0"/>
          </a:p>
          <a:p>
            <a:r>
              <a:rPr lang="en-GB" dirty="0" smtClean="0"/>
              <a:t>2nd =  Lucy 16 points</a:t>
            </a:r>
          </a:p>
          <a:p>
            <a:endParaRPr lang="en-GB" dirty="0" smtClean="0"/>
          </a:p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= Holly H and Rhys 6 points</a:t>
            </a:r>
          </a:p>
          <a:p>
            <a:endParaRPr lang="en-GB" dirty="0" smtClean="0"/>
          </a:p>
          <a:p>
            <a:r>
              <a:rPr lang="en-GB" dirty="0" smtClean="0"/>
              <a:t>4th = Jack 5 points</a:t>
            </a:r>
          </a:p>
          <a:p>
            <a:endParaRPr lang="en-GB" dirty="0" smtClean="0"/>
          </a:p>
          <a:p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= Chloe, </a:t>
            </a:r>
            <a:r>
              <a:rPr lang="en-GB" dirty="0" err="1" smtClean="0"/>
              <a:t>Zac</a:t>
            </a:r>
            <a:r>
              <a:rPr lang="en-GB" dirty="0" smtClean="0"/>
              <a:t> and Heidi 3 points</a:t>
            </a:r>
          </a:p>
          <a:p>
            <a:endParaRPr lang="en-GB" dirty="0" smtClean="0"/>
          </a:p>
          <a:p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= Megan </a:t>
            </a:r>
            <a:r>
              <a:rPr lang="en-GB" dirty="0" smtClean="0"/>
              <a:t>and Dante 2 </a:t>
            </a:r>
            <a:r>
              <a:rPr lang="en-GB" dirty="0" smtClean="0"/>
              <a:t>points</a:t>
            </a:r>
          </a:p>
          <a:p>
            <a:endParaRPr lang="en-GB" dirty="0" smtClean="0"/>
          </a:p>
          <a:p>
            <a:r>
              <a:rPr lang="en-GB" dirty="0" smtClean="0"/>
              <a:t>7th = Henry and Katie 1 points</a:t>
            </a:r>
          </a:p>
          <a:p>
            <a:endParaRPr lang="en-GB" dirty="0" smtClean="0"/>
          </a:p>
          <a:p>
            <a:r>
              <a:rPr lang="en-GB" dirty="0" smtClean="0"/>
              <a:t>8th </a:t>
            </a:r>
            <a:r>
              <a:rPr lang="en-GB" dirty="0" smtClean="0"/>
              <a:t>=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9</a:t>
            </a:r>
            <a:r>
              <a:rPr lang="en-GB" baseline="30000" dirty="0" smtClean="0"/>
              <a:t>th</a:t>
            </a:r>
            <a:r>
              <a:rPr lang="en-GB" dirty="0" smtClean="0"/>
              <a:t> 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36096" y="5373216"/>
            <a:ext cx="3707904" cy="133882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700" dirty="0" smtClean="0"/>
              <a:t>Everybody else earns 1 dojo for practising their spellings today!</a:t>
            </a:r>
            <a:endParaRPr lang="en-GB" sz="2700" dirty="0"/>
          </a:p>
        </p:txBody>
      </p:sp>
      <p:pic>
        <p:nvPicPr>
          <p:cNvPr id="3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132856"/>
            <a:ext cx="432048" cy="432048"/>
          </a:xfrm>
          <a:prstGeom prst="rect">
            <a:avLst/>
          </a:prstGeom>
          <a:noFill/>
        </p:spPr>
      </p:pic>
      <p:pic>
        <p:nvPicPr>
          <p:cNvPr id="40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132856"/>
            <a:ext cx="432048" cy="432048"/>
          </a:xfrm>
          <a:prstGeom prst="rect">
            <a:avLst/>
          </a:prstGeom>
          <a:noFill/>
        </p:spPr>
      </p:pic>
      <p:pic>
        <p:nvPicPr>
          <p:cNvPr id="41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432048" cy="432048"/>
          </a:xfrm>
          <a:prstGeom prst="rect">
            <a:avLst/>
          </a:prstGeom>
          <a:noFill/>
        </p:spPr>
      </p:pic>
      <p:pic>
        <p:nvPicPr>
          <p:cNvPr id="42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132856"/>
            <a:ext cx="432048" cy="432048"/>
          </a:xfrm>
          <a:prstGeom prst="rect">
            <a:avLst/>
          </a:prstGeom>
          <a:noFill/>
        </p:spPr>
      </p:pic>
      <p:pic>
        <p:nvPicPr>
          <p:cNvPr id="43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132856"/>
            <a:ext cx="432048" cy="432048"/>
          </a:xfrm>
          <a:prstGeom prst="rect">
            <a:avLst/>
          </a:prstGeom>
          <a:noFill/>
        </p:spPr>
      </p:pic>
      <p:pic>
        <p:nvPicPr>
          <p:cNvPr id="44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36912"/>
            <a:ext cx="432048" cy="432048"/>
          </a:xfrm>
          <a:prstGeom prst="rect">
            <a:avLst/>
          </a:prstGeom>
          <a:noFill/>
        </p:spPr>
      </p:pic>
      <p:pic>
        <p:nvPicPr>
          <p:cNvPr id="45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36912"/>
            <a:ext cx="432048" cy="432048"/>
          </a:xfrm>
          <a:prstGeom prst="rect">
            <a:avLst/>
          </a:prstGeom>
          <a:noFill/>
        </p:spPr>
      </p:pic>
      <p:pic>
        <p:nvPicPr>
          <p:cNvPr id="46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432048" cy="432048"/>
          </a:xfrm>
          <a:prstGeom prst="rect">
            <a:avLst/>
          </a:prstGeom>
          <a:noFill/>
        </p:spPr>
      </p:pic>
      <p:pic>
        <p:nvPicPr>
          <p:cNvPr id="47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36912"/>
            <a:ext cx="432048" cy="432048"/>
          </a:xfrm>
          <a:prstGeom prst="rect">
            <a:avLst/>
          </a:prstGeom>
          <a:noFill/>
        </p:spPr>
      </p:pic>
      <p:pic>
        <p:nvPicPr>
          <p:cNvPr id="48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36912"/>
            <a:ext cx="432048" cy="432048"/>
          </a:xfrm>
          <a:prstGeom prst="rect">
            <a:avLst/>
          </a:prstGeom>
          <a:noFill/>
        </p:spPr>
      </p:pic>
      <p:pic>
        <p:nvPicPr>
          <p:cNvPr id="4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40968"/>
            <a:ext cx="432048" cy="432048"/>
          </a:xfrm>
          <a:prstGeom prst="rect">
            <a:avLst/>
          </a:prstGeom>
          <a:noFill/>
        </p:spPr>
      </p:pic>
      <p:pic>
        <p:nvPicPr>
          <p:cNvPr id="50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32048" cy="432048"/>
          </a:xfrm>
          <a:prstGeom prst="rect">
            <a:avLst/>
          </a:prstGeom>
          <a:noFill/>
        </p:spPr>
      </p:pic>
      <p:pic>
        <p:nvPicPr>
          <p:cNvPr id="51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432048" cy="432048"/>
          </a:xfrm>
          <a:prstGeom prst="rect">
            <a:avLst/>
          </a:prstGeom>
          <a:noFill/>
        </p:spPr>
      </p:pic>
      <p:pic>
        <p:nvPicPr>
          <p:cNvPr id="52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40968"/>
            <a:ext cx="432048" cy="432048"/>
          </a:xfrm>
          <a:prstGeom prst="rect">
            <a:avLst/>
          </a:prstGeom>
          <a:noFill/>
        </p:spPr>
      </p:pic>
      <p:pic>
        <p:nvPicPr>
          <p:cNvPr id="53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17032"/>
            <a:ext cx="432048" cy="432048"/>
          </a:xfrm>
          <a:prstGeom prst="rect">
            <a:avLst/>
          </a:prstGeom>
          <a:noFill/>
        </p:spPr>
      </p:pic>
      <p:pic>
        <p:nvPicPr>
          <p:cNvPr id="54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2"/>
            <a:ext cx="432048" cy="432048"/>
          </a:xfrm>
          <a:prstGeom prst="rect">
            <a:avLst/>
          </a:prstGeom>
          <a:noFill/>
        </p:spPr>
      </p:pic>
      <p:pic>
        <p:nvPicPr>
          <p:cNvPr id="55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432048" cy="432048"/>
          </a:xfrm>
          <a:prstGeom prst="rect">
            <a:avLst/>
          </a:prstGeom>
          <a:noFill/>
        </p:spPr>
      </p:pic>
      <p:pic>
        <p:nvPicPr>
          <p:cNvPr id="56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17032"/>
            <a:ext cx="432048" cy="432048"/>
          </a:xfrm>
          <a:prstGeom prst="rect">
            <a:avLst/>
          </a:prstGeom>
          <a:noFill/>
        </p:spPr>
      </p:pic>
      <p:pic>
        <p:nvPicPr>
          <p:cNvPr id="57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293096"/>
            <a:ext cx="432048" cy="432048"/>
          </a:xfrm>
          <a:prstGeom prst="rect">
            <a:avLst/>
          </a:prstGeom>
          <a:noFill/>
        </p:spPr>
      </p:pic>
      <p:pic>
        <p:nvPicPr>
          <p:cNvPr id="58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93096"/>
            <a:ext cx="432048" cy="432048"/>
          </a:xfrm>
          <a:prstGeom prst="rect">
            <a:avLst/>
          </a:prstGeom>
          <a:noFill/>
        </p:spPr>
      </p:pic>
      <p:pic>
        <p:nvPicPr>
          <p:cNvPr id="5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93096"/>
            <a:ext cx="432048" cy="432048"/>
          </a:xfrm>
          <a:prstGeom prst="rect">
            <a:avLst/>
          </a:prstGeom>
          <a:noFill/>
        </p:spPr>
      </p:pic>
      <p:pic>
        <p:nvPicPr>
          <p:cNvPr id="60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797152"/>
            <a:ext cx="432048" cy="432048"/>
          </a:xfrm>
          <a:prstGeom prst="rect">
            <a:avLst/>
          </a:prstGeom>
          <a:noFill/>
        </p:spPr>
      </p:pic>
      <p:pic>
        <p:nvPicPr>
          <p:cNvPr id="61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97152"/>
            <a:ext cx="432048" cy="432048"/>
          </a:xfrm>
          <a:prstGeom prst="rect">
            <a:avLst/>
          </a:prstGeom>
          <a:noFill/>
        </p:spPr>
      </p:pic>
      <p:pic>
        <p:nvPicPr>
          <p:cNvPr id="62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97152"/>
            <a:ext cx="432048" cy="432048"/>
          </a:xfrm>
          <a:prstGeom prst="rect">
            <a:avLst/>
          </a:prstGeom>
          <a:noFill/>
        </p:spPr>
      </p:pic>
      <p:pic>
        <p:nvPicPr>
          <p:cNvPr id="63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301208"/>
            <a:ext cx="432048" cy="432048"/>
          </a:xfrm>
          <a:prstGeom prst="rect">
            <a:avLst/>
          </a:prstGeom>
          <a:noFill/>
        </p:spPr>
      </p:pic>
      <p:pic>
        <p:nvPicPr>
          <p:cNvPr id="64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301208"/>
            <a:ext cx="432048" cy="432048"/>
          </a:xfrm>
          <a:prstGeom prst="rect">
            <a:avLst/>
          </a:prstGeom>
          <a:noFill/>
        </p:spPr>
      </p:pic>
      <p:pic>
        <p:nvPicPr>
          <p:cNvPr id="65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877272"/>
            <a:ext cx="432048" cy="432048"/>
          </a:xfrm>
          <a:prstGeom prst="rect">
            <a:avLst/>
          </a:prstGeom>
          <a:noFill/>
        </p:spPr>
      </p:pic>
      <p:pic>
        <p:nvPicPr>
          <p:cNvPr id="66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877272"/>
            <a:ext cx="432048" cy="432048"/>
          </a:xfrm>
          <a:prstGeom prst="rect">
            <a:avLst/>
          </a:prstGeom>
          <a:noFill/>
        </p:spPr>
      </p:pic>
      <p:sp>
        <p:nvSpPr>
          <p:cNvPr id="67" name="TextBox 66"/>
          <p:cNvSpPr txBox="1"/>
          <p:nvPr/>
        </p:nvSpPr>
        <p:spPr>
          <a:xfrm>
            <a:off x="6516216" y="2348880"/>
            <a:ext cx="2448272" cy="286232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These are the amount of </a:t>
            </a:r>
            <a:r>
              <a:rPr lang="en-GB" sz="3000" dirty="0" err="1" smtClean="0"/>
              <a:t>dojos</a:t>
            </a:r>
            <a:r>
              <a:rPr lang="en-GB" sz="3000" dirty="0" smtClean="0"/>
              <a:t> you have received for your efforts today!</a:t>
            </a:r>
            <a:endParaRPr lang="en-GB" sz="3000" dirty="0"/>
          </a:p>
        </p:txBody>
      </p:sp>
      <p:pic>
        <p:nvPicPr>
          <p:cNvPr id="68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6425952"/>
            <a:ext cx="432048" cy="432048"/>
          </a:xfrm>
          <a:prstGeom prst="rect">
            <a:avLst/>
          </a:prstGeom>
          <a:noFill/>
        </p:spPr>
      </p:pic>
      <p:pic>
        <p:nvPicPr>
          <p:cNvPr id="6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425952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912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19672" y="0"/>
            <a:ext cx="7524328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578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0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1" cy="9087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980728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7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Scene 1:</a:t>
            </a:r>
            <a:r>
              <a:rPr kumimoji="0" lang="en-GB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(Megan and her cousin Connor are on the forest coaster in Wales).</a:t>
            </a:r>
            <a:endParaRPr kumimoji="0" lang="en-GB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7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Megan:</a:t>
            </a:r>
            <a:r>
              <a:rPr kumimoji="0" lang="en-GB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Connor </a:t>
            </a:r>
            <a:r>
              <a:rPr kumimoji="0" lang="en-GB" sz="27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can</a:t>
            </a:r>
            <a:r>
              <a:rPr kumimoji="0" lang="en-GB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you put your seatbelt on, otherwise you’re going to die!</a:t>
            </a:r>
            <a:endParaRPr kumimoji="0" lang="en-GB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7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Connor:</a:t>
            </a:r>
            <a:r>
              <a:rPr kumimoji="0" lang="en-GB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What? I can’t hear you!</a:t>
            </a:r>
            <a:endParaRPr kumimoji="0" lang="en-GB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7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Megan:</a:t>
            </a:r>
            <a:r>
              <a:rPr kumimoji="0" lang="en-GB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700" b="0" i="0" u="none" strike="noStrike" cap="none" normalizeH="0" baseline="0" dirty="0" smtClean="0">
                <a:ln>
                  <a:noFill/>
                </a:ln>
                <a:solidFill>
                  <a:srgbClr val="A8D08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PUT</a:t>
            </a:r>
            <a:r>
              <a:rPr kumimoji="0" lang="en-GB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YOUR SEATBELT ON NOW!</a:t>
            </a:r>
            <a:endParaRPr kumimoji="0" lang="en-GB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7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Connor:</a:t>
            </a:r>
            <a:r>
              <a:rPr kumimoji="0" lang="en-GB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7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Can</a:t>
            </a:r>
            <a:r>
              <a:rPr kumimoji="0" lang="en-GB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you </a:t>
            </a:r>
            <a:r>
              <a:rPr kumimoji="0" lang="en-GB" sz="2700" b="0" i="0" u="none" strike="noStrike" cap="none" normalizeH="0" baseline="0" dirty="0" smtClean="0">
                <a:ln>
                  <a:noFill/>
                </a:ln>
                <a:solidFill>
                  <a:srgbClr val="A8D08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stop</a:t>
            </a:r>
            <a:r>
              <a:rPr kumimoji="0" lang="en-GB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shouting and </a:t>
            </a:r>
            <a:r>
              <a:rPr kumimoji="0" lang="en-GB" sz="2700" b="0" i="0" u="none" strike="noStrike" cap="none" normalizeH="0" baseline="0" dirty="0" smtClean="0">
                <a:ln>
                  <a:noFill/>
                </a:ln>
                <a:solidFill>
                  <a:srgbClr val="A8D08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tell</a:t>
            </a:r>
            <a:r>
              <a:rPr kumimoji="0" lang="en-GB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me again.</a:t>
            </a:r>
            <a:endParaRPr kumimoji="0" lang="en-GB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7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Megan:</a:t>
            </a:r>
            <a:r>
              <a:rPr kumimoji="0" lang="en-GB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Okay, okay </a:t>
            </a:r>
            <a:r>
              <a:rPr kumimoji="0" lang="en-GB" sz="2700" b="0" i="0" u="none" strike="noStrike" cap="none" normalizeH="0" baseline="0" dirty="0" smtClean="0">
                <a:ln>
                  <a:noFill/>
                </a:ln>
                <a:solidFill>
                  <a:srgbClr val="A8D08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keep</a:t>
            </a:r>
            <a:r>
              <a:rPr kumimoji="0" lang="en-GB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your </a:t>
            </a:r>
            <a:r>
              <a:rPr kumimoji="0" lang="en-GB" sz="2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toupé</a:t>
            </a:r>
            <a:r>
              <a:rPr kumimoji="0" lang="en-GB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on! I said </a:t>
            </a:r>
            <a:r>
              <a:rPr kumimoji="0" lang="en-GB" sz="2700" b="0" i="0" u="none" strike="noStrike" cap="none" normalizeH="0" baseline="0" dirty="0" smtClean="0">
                <a:ln>
                  <a:noFill/>
                </a:ln>
                <a:solidFill>
                  <a:srgbClr val="A8D08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put</a:t>
            </a:r>
            <a:r>
              <a:rPr kumimoji="0" lang="en-GB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your seatbelt on or you will end it for the both of us.</a:t>
            </a:r>
            <a:endParaRPr kumimoji="0" lang="en-GB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7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Connor:</a:t>
            </a:r>
            <a:r>
              <a:rPr kumimoji="0" lang="en-GB" sz="2700" b="0" i="0" u="none" strike="noStrike" cap="none" normalizeH="0" baseline="0" dirty="0" smtClean="0">
                <a:ln>
                  <a:noFill/>
                </a:ln>
                <a:solidFill>
                  <a:srgbClr val="A8D08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Calm </a:t>
            </a:r>
            <a:r>
              <a:rPr kumimoji="0" lang="en-GB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your farm. I’ve had it on the whole time! </a:t>
            </a:r>
            <a:endParaRPr kumimoji="0" lang="en-GB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Megan has created her own script and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recognised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many of the modal verbs and imperative verbs that she included.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255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rol Hughes\AppData\Local\Temp\WIN_20200612_15_39_48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  <p:sp>
        <p:nvSpPr>
          <p:cNvPr id="3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19672" y="0"/>
            <a:ext cx="7524328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1" cy="9087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Bethany has created her own script and included many modal verbs and imperative verbs.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8000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19672" y="0"/>
            <a:ext cx="7524328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1" cy="9087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Amy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has created her own script and included many modal verbs and imperative verbs.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8000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4186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725144"/>
            <a:ext cx="9144000" cy="175432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935" cy="9807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79712" y="0"/>
            <a:ext cx="7164288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AutoShape 2" descr="https://images.classdojo.com/dojophotos/525e690bbc9d704d49864b15/2020-05-21/63bc9e6d7c9992cf9208f04f9900453f90b24e80_c22044a24524/62a9098dd459.jpg?h=2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834054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5596116"/>
            <a:ext cx="4932040" cy="1261884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Henry has been investigating in </a:t>
            </a:r>
            <a:r>
              <a:rPr lang="en-US" sz="3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maths</a:t>
            </a:r>
            <a:endParaRPr lang="en-US" sz="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935" cy="9807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79712" y="0"/>
            <a:ext cx="7164288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AutoShape 2" descr="https://images.classdojo.com/dojophotos/525e690bbc9d704d49864b15/2020-05-21/63bc9e6d7c9992cf9208f04f9900453f90b24e80_c22044a24524/62a9098dd459.jpg?h=2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80728"/>
            <a:ext cx="5989007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12160" y="980728"/>
            <a:ext cx="3131840" cy="2431435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Chloe</a:t>
            </a:r>
            <a:r>
              <a:rPr lang="en-US" sz="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has been investigating in </a:t>
            </a:r>
            <a:r>
              <a:rPr lang="en-US" sz="3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maths</a:t>
            </a:r>
            <a:endParaRPr lang="en-US" sz="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935" cy="9807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79712" y="0"/>
            <a:ext cx="7164288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AutoShape 2" descr="https://images.classdojo.com/dojophotos/525e690bbc9d704d49864b15/2020-05-21/63bc9e6d7c9992cf9208f04f9900453f90b24e80_c22044a24524/62a9098dd459.jpg?h=2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80728"/>
            <a:ext cx="8007109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5842337"/>
            <a:ext cx="4499992" cy="1015663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Reuben has been investigating in </a:t>
            </a:r>
            <a:r>
              <a:rPr lang="en-US" sz="3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maths</a:t>
            </a:r>
            <a:r>
              <a:rPr lang="en-US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n-US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935" cy="9807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79712" y="0"/>
            <a:ext cx="7164288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AutoShape 2" descr="https://images.classdojo.com/dojophotos/525e690bbc9d704d49864b15/2020-05-21/63bc9e6d7c9992cf9208f04f9900453f90b24e80_c22044a24524/62a9098dd459.jpg?h=2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7919004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5842337"/>
            <a:ext cx="4499992" cy="1015663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Jack has been investigating in </a:t>
            </a:r>
            <a:r>
              <a:rPr lang="en-US" sz="3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maths</a:t>
            </a:r>
            <a:r>
              <a:rPr lang="en-US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n-US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935" cy="9807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79712" y="0"/>
            <a:ext cx="7164288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AutoShape 2" descr="https://images.classdojo.com/dojophotos/525e690bbc9d704d49864b15/2020-05-21/63bc9e6d7c9992cf9208f04f9900453f90b24e80_c22044a24524/62a9098dd459.jpg?h=2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696382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948264" y="980728"/>
            <a:ext cx="2195736" cy="169277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Megan has been investigating in </a:t>
            </a:r>
            <a:r>
              <a:rPr lang="en-US" sz="2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maths</a:t>
            </a:r>
            <a:r>
              <a:rPr lang="en-US" sz="2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n-US" sz="2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935" cy="9807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79712" y="0"/>
            <a:ext cx="7164288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AutoShape 2" descr="https://images.classdojo.com/dojophotos/525e690bbc9d704d49864b15/2020-05-21/63bc9e6d7c9992cf9208f04f9900453f90b24e80_c22044a24524/62a9098dd459.jpg?h=2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45362" y="-125021"/>
            <a:ext cx="5937659" cy="802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948264" y="980728"/>
            <a:ext cx="2195736" cy="169277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Bethany</a:t>
            </a:r>
            <a:r>
              <a:rPr lang="en-US" sz="2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has been investigating in </a:t>
            </a:r>
            <a:r>
              <a:rPr lang="en-US" sz="2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maths</a:t>
            </a:r>
            <a:r>
              <a:rPr lang="en-US" sz="2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n-US" sz="2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2001" cy="508518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have we been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studying today at home?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8000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858000" y="0"/>
            <a:ext cx="2286000" cy="5078313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some more of the work at home that’s just been handed in…….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a little November catch up — Katie the Creative La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8223339"/>
      </p:ext>
    </p:extLst>
  </p:cSld>
  <p:clrMapOvr>
    <a:masterClrMapping/>
  </p:clrMapOvr>
  <p:transition advClick="0" advTm="8283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Geography and History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I’ve got more to show you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764704"/>
            <a:ext cx="9144000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How To Make An Ancient Greek Laurel Wreath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9900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Have you always wanted a wreath just like the Ancient Greeks? All it takes to make are seven simple steps and you’ll have your own </a:t>
            </a:r>
            <a:r>
              <a:rPr kumimoji="0" lang="en-GB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Laural</a:t>
            </a: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Wreath in no time!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You Will Need: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8 - 10 leaves 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    (You can use fake leaves or you can cut out ones of your own)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Gold, Silver or Green wire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Scissors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Hot Glue Gun or extra wire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Method 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Cut the wire to the diameter of your head.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Layout your leaves on the table; four-five on each side. Make sure that you leave some room at the front and back of the wreath. 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Make a loop at one end of your wire whilst looping the other end through the hole that you previously made, and secure safely. 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One by one, place the leaves on top of the wire and (if you have a hot glue gun) glue on the leaves till you have an Ancient Greek laurel wreath!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If you don’t own a hot glue gun then take a leaf and a piece of wire (approximately 18 centimetres long) and wrap it around the leaf in a </a:t>
            </a:r>
            <a:r>
              <a:rPr kumimoji="0" lang="en-GB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zig-zag</a:t>
            </a: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pattern, till all the leaves are gone. You should end up with an Ancient Greek laurel wreath!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Safety warning</a:t>
            </a: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</a:t>
            </a: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Be careful when handling sharp wire and hot glue guns. Make sure at all times that there is an adult supervising.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Top tip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Try overlapping the leaves to create a more ancient effect.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3736" y="1484784"/>
            <a:ext cx="3500264" cy="1846659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Heidi’s completed instruction text</a:t>
            </a:r>
            <a:endParaRPr lang="en-US" sz="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443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Geography and History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I’ve got more to show you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598536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16016" y="836712"/>
            <a:ext cx="4427984" cy="472437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3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Heidi has been reflecting her shapes in the mirror lines and identifying the co-ordinates correctly.</a:t>
            </a:r>
            <a:endParaRPr lang="en-US" sz="43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443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Geography and History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I’ve got more to show you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470124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16016" y="836712"/>
            <a:ext cx="4427984" cy="472437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Zoe</a:t>
            </a:r>
            <a:r>
              <a:rPr lang="en-US" sz="43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has been reflecting her shapes in the mirror lines and identifying the co-ordinates correctly.</a:t>
            </a:r>
            <a:endParaRPr lang="en-US" sz="43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443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92319" y="-885094"/>
            <a:ext cx="6359363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 descr="Geography and History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I’ve got more to show you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80892"/>
            <a:ext cx="9144000" cy="677108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Zoe</a:t>
            </a:r>
            <a:r>
              <a:rPr lang="en-US" sz="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’s completed instruction text</a:t>
            </a:r>
            <a:endParaRPr lang="en-US" sz="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443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Geography and History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I’ve got more to show you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750974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16016" y="836712"/>
            <a:ext cx="4427984" cy="273921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Henry scored 10 / 10 on his spellings with the suffixes ‘port’ and ‘</a:t>
            </a:r>
            <a:r>
              <a:rPr lang="en-US" sz="43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ology</a:t>
            </a:r>
            <a:r>
              <a:rPr 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’.</a:t>
            </a:r>
            <a:endParaRPr lang="en-US" sz="43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443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6887"/>
            <a:ext cx="4211960" cy="60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Geography and History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I’ve got more to show you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3968" y="836712"/>
            <a:ext cx="4860032" cy="340093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Bethany</a:t>
            </a:r>
            <a:r>
              <a:rPr 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scored </a:t>
            </a:r>
            <a:r>
              <a:rPr 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</a:t>
            </a:r>
            <a:r>
              <a:rPr 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r>
              <a:rPr 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/ 10 on </a:t>
            </a:r>
            <a:r>
              <a:rPr 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her </a:t>
            </a:r>
            <a:r>
              <a:rPr 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spellings with the suffixes ‘port’ and ‘</a:t>
            </a:r>
            <a:r>
              <a:rPr lang="en-US" sz="43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ology</a:t>
            </a:r>
            <a:r>
              <a:rPr 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’.</a:t>
            </a:r>
            <a:endParaRPr lang="en-US" sz="43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8000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Geography and History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I’ve got more to show you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36712"/>
            <a:ext cx="4127667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211960" y="836712"/>
            <a:ext cx="4932040" cy="538609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Chloe has nailed the ‘port’ suffix spellings but needs a bit more </a:t>
            </a:r>
            <a:r>
              <a:rPr lang="en-US" sz="43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practise</a:t>
            </a:r>
            <a:r>
              <a:rPr 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on the ‘</a:t>
            </a:r>
            <a:r>
              <a:rPr lang="en-US" sz="43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ology</a:t>
            </a:r>
            <a:r>
              <a:rPr 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’ suffix.</a:t>
            </a:r>
          </a:p>
          <a:p>
            <a:pPr algn="ctr"/>
            <a:endParaRPr lang="en-US" sz="43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Keep working hard Chloe!</a:t>
            </a:r>
            <a:endParaRPr lang="en-US" sz="43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443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Geography and History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I’ve got more to show you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5029115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76056" y="836712"/>
            <a:ext cx="4067944" cy="340093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Bethany was straight down to work this morning (as usual).</a:t>
            </a:r>
            <a:endParaRPr lang="en-US" sz="43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443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6556"/>
            <a:ext cx="5148064" cy="611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Geography and History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I’ve got more to show you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836712"/>
            <a:ext cx="3923928" cy="340093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Harvey used his spellings for this week as part of his own sentences.</a:t>
            </a:r>
            <a:endParaRPr lang="en-US" sz="43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8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19672" y="0"/>
            <a:ext cx="7524328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578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0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1" cy="9087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Henry has identified any of the modal verbs and imperative verbs in his script.</a:t>
            </a:r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90872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SPaG</a:t>
            </a:r>
            <a:r>
              <a:rPr kumimoji="0" lang="en-GB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Challenge</a:t>
            </a: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Henry :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 Dad,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would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you like me to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help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you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set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up the work bench, ready for today’s work?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Dad :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Yes please Henry, that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would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be great.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Could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you please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put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the socket set out and some screw drivers? We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will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also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need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some parts from the store cupboard.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Henry :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Can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 get the parts you need? Do we need to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order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anything?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Dad :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We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should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have all we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need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here as it is a </a:t>
            </a:r>
            <a:r>
              <a:rPr kumimoji="0" lang="en-GB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Stihl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machine. You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need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to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put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some gloves on as this machine has got oil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pouring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out of it.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Henry :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 will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have to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get the parts and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sort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them first and then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go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get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the gloves.</a:t>
            </a: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Key :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Imperative verbs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Modal Verbs</a:t>
            </a: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6255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rol Hughes\AppData\Local\Temp\20200612_121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541876" cy="5229200"/>
          </a:xfrm>
          <a:prstGeom prst="rect">
            <a:avLst/>
          </a:prstGeom>
          <a:noFill/>
        </p:spPr>
      </p:pic>
      <p:pic>
        <p:nvPicPr>
          <p:cNvPr id="6147" name="Picture 3" descr="C:\Users\Carol Hughes\AppData\Local\Temp\20200612_120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1005" y="1628800"/>
            <a:ext cx="4342995" cy="5229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764704"/>
            <a:ext cx="9144000" cy="1015663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Lucy</a:t>
            </a:r>
            <a:r>
              <a:rPr lang="en-US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has been reflecting her shapes in the mirror lines and identifying the co-ordinates correctly.</a:t>
            </a:r>
            <a:endParaRPr lang="en-US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I’ve got more to show you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8000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2489"/>
            <a:ext cx="4644008" cy="611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I’ve got more to show you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4705"/>
            <a:ext cx="4572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764704"/>
            <a:ext cx="9144000" cy="369332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Dante has completed his instruction text on how to make an ancient Greek laurel wreath.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800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19672" y="0"/>
            <a:ext cx="7524328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578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0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1" cy="9087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4373427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427984" y="1052736"/>
            <a:ext cx="4716016" cy="341632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Chloe has created her own script and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recognised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many of the modal verbs and imperative verbs that she included.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255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19672" y="0"/>
            <a:ext cx="7524328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578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0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1" cy="9087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995936" y="4149080"/>
            <a:ext cx="5148064" cy="1815882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Jack has created his own short script and identified many of the modal verbs and imperative verbs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255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19672" y="0"/>
            <a:ext cx="7524328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578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0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1" cy="9087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419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5229200"/>
            <a:ext cx="9144000" cy="1200329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Reuben has created his own short script and identified many of the modal verbs.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255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19672" y="0"/>
            <a:ext cx="7524328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578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0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1" cy="9087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6601159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660232" y="980728"/>
            <a:ext cx="2483768" cy="563231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Harvey has created his own short script and identified many of the modal verbs and imperative verbs.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255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19672" y="0"/>
            <a:ext cx="7524328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578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0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1" cy="9087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3074" name="Picture 2" descr="C:\Users\Carol Hughes\AppData\Local\Temp\Screenshot_20200612-145513_Wo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80728"/>
            <a:ext cx="9144001" cy="587727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660232" y="980728"/>
            <a:ext cx="2483768" cy="563231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Katie has created her own short script and identified some of the modal verbs and imperative verbs.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255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19672" y="0"/>
            <a:ext cx="7524328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578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0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1" cy="9087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80728"/>
            <a:ext cx="5170511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220072" y="980728"/>
            <a:ext cx="3923928" cy="5016758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Megan has followed her instruction text to create this wonderful laurel wreath good enough for the Olympics.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255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1226</Words>
  <Application>Microsoft Office PowerPoint</Application>
  <PresentationFormat>On-screen Show (4:3)</PresentationFormat>
  <Paragraphs>128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Hughes</dc:creator>
  <cp:lastModifiedBy>Carol Hughes</cp:lastModifiedBy>
  <cp:revision>61</cp:revision>
  <dcterms:created xsi:type="dcterms:W3CDTF">2020-04-20T08:59:27Z</dcterms:created>
  <dcterms:modified xsi:type="dcterms:W3CDTF">2020-06-12T19:53:12Z</dcterms:modified>
</cp:coreProperties>
</file>