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2" d="100"/>
          <a:sy n="72" d="100"/>
        </p:scale>
        <p:origin x="-18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Wednesday 3</a:t>
            </a:r>
            <a:r>
              <a:rPr lang="en-GB" sz="2700" b="1" u="sng" baseline="30000" dirty="0" smtClean="0">
                <a:latin typeface="Comic Sans MS" panose="030F0702030302020204" pitchFamily="66" charset="0"/>
              </a:rPr>
              <a:t>rd</a:t>
            </a:r>
            <a:r>
              <a:rPr lang="en-GB" sz="2700" b="1" u="sng" dirty="0" smtClean="0">
                <a:latin typeface="Comic Sans MS" panose="030F0702030302020204" pitchFamily="66" charset="0"/>
              </a:rPr>
              <a:t> June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8350"/>
            <a:ext cx="9143999" cy="286232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9</a:t>
            </a:r>
            <a:r>
              <a:rPr lang="en-GB" sz="3000" b="1" dirty="0" smtClean="0">
                <a:latin typeface="Comic Sans MS" panose="030F0702030302020204" pitchFamily="66" charset="0"/>
                <a:sym typeface="Wingdings" pitchFamily="2" charset="2"/>
              </a:rPr>
              <a:t>:00 Morning exercise &amp; </a:t>
            </a:r>
            <a:r>
              <a:rPr lang="en-GB" sz="3000" b="1" dirty="0" smtClean="0">
                <a:latin typeface="Comic Sans MS" panose="030F0702030302020204" pitchFamily="66" charset="0"/>
              </a:rPr>
              <a:t>Spelling Shed </a:t>
            </a:r>
          </a:p>
          <a:p>
            <a:endParaRPr lang="en-GB" sz="3000" b="1" dirty="0" smtClean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9:30 English through Science, including reading</a:t>
            </a:r>
          </a:p>
          <a:p>
            <a:endParaRPr lang="en-GB" sz="3000" b="1" dirty="0" smtClean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1:00 Maths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62068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Good morning Y5&amp;6. Here’s your Wednesday morning joke:</a:t>
            </a:r>
          </a:p>
          <a:p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‘Why do we never tell jokes about pizza?’</a:t>
            </a:r>
          </a:p>
          <a:p>
            <a:r>
              <a:rPr lang="en-GB" sz="2800" b="1" dirty="0" smtClean="0">
                <a:solidFill>
                  <a:srgbClr val="00FF00"/>
                </a:solidFill>
                <a:latin typeface="Comic Sans MS" pitchFamily="66" charset="0"/>
              </a:rPr>
              <a:t>‘Because they are too cheesy.’</a:t>
            </a:r>
          </a:p>
        </p:txBody>
      </p:sp>
    </p:spTree>
    <p:extLst>
      <p:ext uri="{BB962C8B-B14F-4D97-AF65-F5344CB8AC3E}">
        <p14:creationId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60846</TotalTime>
  <Words>53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Any Authorised User</cp:lastModifiedBy>
  <cp:revision>1320</cp:revision>
  <cp:lastPrinted>2019-11-29T15:33:03Z</cp:lastPrinted>
  <dcterms:created xsi:type="dcterms:W3CDTF">2016-08-31T14:31:59Z</dcterms:created>
  <dcterms:modified xsi:type="dcterms:W3CDTF">2020-06-02T11:27:01Z</dcterms:modified>
</cp:coreProperties>
</file>