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1" r:id="rId2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00"/>
    <a:srgbClr val="FF6600"/>
    <a:srgbClr val="BEBEBE"/>
    <a:srgbClr val="B3D55D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60568" autoAdjust="0"/>
  </p:normalViewPr>
  <p:slideViewPr>
    <p:cSldViewPr>
      <p:cViewPr varScale="1">
        <p:scale>
          <a:sx n="65" d="100"/>
          <a:sy n="65" d="100"/>
        </p:scale>
        <p:origin x="-21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4" y="1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/>
          <a:lstStyle>
            <a:lvl1pPr algn="r">
              <a:defRPr sz="1300"/>
            </a:lvl1pPr>
          </a:lstStyle>
          <a:p>
            <a:fld id="{2B89799E-3F86-47A8-A5DB-43BE5F9C1B9E}" type="datetimeFigureOut">
              <a:rPr lang="en-GB" smtClean="0"/>
              <a:pPr/>
              <a:t>16/06/2020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8" tIns="47773" rIns="95548" bIns="4777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4"/>
            <a:ext cx="5439410" cy="4468416"/>
          </a:xfrm>
          <a:prstGeom prst="rect">
            <a:avLst/>
          </a:prstGeom>
        </p:spPr>
        <p:txBody>
          <a:bodyPr vert="horz" lIns="95548" tIns="47773" rIns="95548" bIns="477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4" y="9431600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 anchor="b"/>
          <a:lstStyle>
            <a:lvl1pPr algn="r">
              <a:defRPr sz="1300"/>
            </a:lvl1pPr>
          </a:lstStyle>
          <a:p>
            <a:fld id="{AAEBAF36-4479-40B5-87E4-2BCC2178152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57133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BAF36-4479-40B5-87E4-2BCC2178152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27423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16/06/2020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16890-E45D-4220-95EB-F72DDC9DFC01}" type="datetimeFigureOut">
              <a:rPr lang="en-GB" smtClean="0"/>
              <a:pPr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../../../PE%20and%20School%20Sport%202019-2020/Cricket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u="sng" dirty="0" smtClean="0">
                <a:latin typeface="Comic Sans MS" panose="030F0702030302020204" pitchFamily="66" charset="0"/>
              </a:rPr>
              <a:t>Wednesday 17th June 2020 - Timetable for the day</a:t>
            </a:r>
            <a:endParaRPr lang="en-GB" sz="2700" b="1" u="sng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518350"/>
            <a:ext cx="9143999" cy="378565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000" b="1" u="sng" dirty="0" smtClean="0">
                <a:latin typeface="Comic Sans MS" panose="030F0702030302020204" pitchFamily="66" charset="0"/>
              </a:rPr>
              <a:t>Timetable</a:t>
            </a:r>
          </a:p>
          <a:p>
            <a:r>
              <a:rPr lang="en-GB" sz="3000" b="1" dirty="0" smtClean="0">
                <a:latin typeface="Comic Sans MS" panose="030F0702030302020204" pitchFamily="66" charset="0"/>
              </a:rPr>
              <a:t>9</a:t>
            </a:r>
            <a:r>
              <a:rPr lang="en-GB" sz="3000" b="1" dirty="0" smtClean="0">
                <a:latin typeface="Comic Sans MS" panose="030F0702030302020204" pitchFamily="66" charset="0"/>
                <a:sym typeface="Wingdings" pitchFamily="2" charset="2"/>
              </a:rPr>
              <a:t>:00 Morning exercise &amp; </a:t>
            </a:r>
            <a:r>
              <a:rPr lang="en-GB" sz="3000" b="1" dirty="0" smtClean="0">
                <a:latin typeface="Comic Sans MS" panose="030F0702030302020204" pitchFamily="66" charset="0"/>
              </a:rPr>
              <a:t>Spelling Shed </a:t>
            </a:r>
          </a:p>
          <a:p>
            <a:endParaRPr lang="en-GB" sz="3000" b="1" dirty="0" smtClean="0">
              <a:latin typeface="Comic Sans MS" panose="030F0702030302020204" pitchFamily="66" charset="0"/>
            </a:endParaRPr>
          </a:p>
          <a:p>
            <a:r>
              <a:rPr lang="en-GB" sz="3000" b="1" dirty="0" smtClean="0">
                <a:latin typeface="Comic Sans MS" panose="030F0702030302020204" pitchFamily="66" charset="0"/>
              </a:rPr>
              <a:t>9:30 </a:t>
            </a:r>
            <a:r>
              <a:rPr lang="en-GB" sz="3000" b="1" dirty="0" smtClean="0">
                <a:latin typeface="Comic Sans MS" panose="030F0702030302020204" pitchFamily="66" charset="0"/>
              </a:rPr>
              <a:t>English (Science)</a:t>
            </a:r>
            <a:endParaRPr lang="en-GB" sz="3000" b="1" dirty="0" smtClean="0">
              <a:latin typeface="Comic Sans MS" panose="030F0702030302020204" pitchFamily="66" charset="0"/>
            </a:endParaRPr>
          </a:p>
          <a:p>
            <a:endParaRPr lang="en-GB" sz="3000" b="1" dirty="0" smtClean="0">
              <a:latin typeface="Comic Sans MS" panose="030F0702030302020204" pitchFamily="66" charset="0"/>
            </a:endParaRPr>
          </a:p>
          <a:p>
            <a:r>
              <a:rPr lang="en-GB" sz="3000" b="1" dirty="0" smtClean="0">
                <a:latin typeface="Comic Sans MS" panose="030F0702030302020204" pitchFamily="66" charset="0"/>
              </a:rPr>
              <a:t>1:00 Maths</a:t>
            </a:r>
          </a:p>
          <a:p>
            <a:endParaRPr lang="en-GB" sz="3000" b="1" dirty="0" smtClean="0">
              <a:latin typeface="Comic Sans MS" panose="030F0702030302020204" pitchFamily="66" charset="0"/>
            </a:endParaRPr>
          </a:p>
          <a:p>
            <a:r>
              <a:rPr lang="en-GB" sz="3000" b="1" dirty="0" smtClean="0">
                <a:latin typeface="Comic Sans MS" panose="030F0702030302020204" pitchFamily="66" charset="0"/>
              </a:rPr>
              <a:t>2:00 PE </a:t>
            </a:r>
            <a:r>
              <a:rPr lang="en-GB" sz="3000" b="1" dirty="0" smtClean="0">
                <a:latin typeface="Comic Sans MS" panose="030F0702030302020204" pitchFamily="66" charset="0"/>
                <a:hlinkClick r:id="rId3" action="ppaction://hlinkfile"/>
              </a:rPr>
              <a:t>Cricket</a:t>
            </a:r>
            <a:r>
              <a:rPr lang="en-GB" sz="3000" b="1" dirty="0" smtClean="0">
                <a:latin typeface="Comic Sans MS" panose="030F0702030302020204" pitchFamily="66" charset="0"/>
              </a:rPr>
              <a:t> </a:t>
            </a:r>
            <a:endParaRPr lang="en-GB" sz="3000" b="1" dirty="0" smtClean="0"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5365104" y="3454528"/>
            <a:ext cx="0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2" name="AutoShape 6" descr="Image result for only kidding"/>
          <p:cNvSpPr>
            <a:spLocks noChangeAspect="1" noChangeArrowheads="1"/>
          </p:cNvSpPr>
          <p:nvPr/>
        </p:nvSpPr>
        <p:spPr bwMode="auto">
          <a:xfrm>
            <a:off x="155575" y="-1104900"/>
            <a:ext cx="1981200" cy="2314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48" name="AutoShape 12" descr="Image result for only kidd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2" descr="Image result for sad emoj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0" y="620688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u="sng" dirty="0" smtClean="0">
                <a:latin typeface="Comic Sans MS" pitchFamily="66" charset="0"/>
              </a:rPr>
              <a:t>Good morning Y5&amp;6. Here’s your Wednesday morning joke:</a:t>
            </a:r>
          </a:p>
          <a:p>
            <a:r>
              <a:rPr lang="en-GB" sz="2800" b="1" dirty="0" smtClean="0">
                <a:solidFill>
                  <a:srgbClr val="FF0000"/>
                </a:solidFill>
                <a:latin typeface="Comic Sans MS" pitchFamily="66" charset="0"/>
              </a:rPr>
              <a:t>‘What kind of room doesn’t have doors?’</a:t>
            </a:r>
          </a:p>
          <a:p>
            <a:r>
              <a:rPr lang="en-GB" sz="2800" b="1" dirty="0" smtClean="0">
                <a:solidFill>
                  <a:srgbClr val="00FF00"/>
                </a:solidFill>
                <a:latin typeface="Comic Sans MS" pitchFamily="66" charset="0"/>
              </a:rPr>
              <a:t>‘A mushroom.’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275856" y="6093296"/>
            <a:ext cx="15121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32040" y="5877272"/>
            <a:ext cx="1728192" cy="369332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Click here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52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60847</TotalTime>
  <Words>52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Hughes</dc:creator>
  <cp:lastModifiedBy>Carol Hughes</cp:lastModifiedBy>
  <cp:revision>1324</cp:revision>
  <cp:lastPrinted>2019-11-29T15:33:03Z</cp:lastPrinted>
  <dcterms:created xsi:type="dcterms:W3CDTF">2016-08-31T14:31:59Z</dcterms:created>
  <dcterms:modified xsi:type="dcterms:W3CDTF">2020-06-16T08:08:46Z</dcterms:modified>
</cp:coreProperties>
</file>