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1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FF6600"/>
    <a:srgbClr val="BEBEBE"/>
    <a:srgbClr val="B3D55D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60568" autoAdjust="0"/>
  </p:normalViewPr>
  <p:slideViewPr>
    <p:cSldViewPr>
      <p:cViewPr varScale="1">
        <p:scale>
          <a:sx n="71" d="100"/>
          <a:sy n="71" d="100"/>
        </p:scale>
        <p:origin x="-24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r">
              <a:defRPr sz="1300"/>
            </a:lvl1pPr>
          </a:lstStyle>
          <a:p>
            <a:fld id="{2B89799E-3F86-47A8-A5DB-43BE5F9C1B9E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3" rIns="95548" bIns="477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5548" tIns="47773" rIns="95548" bIns="47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r">
              <a:defRPr sz="1300"/>
            </a:lvl1pPr>
          </a:lstStyle>
          <a:p>
            <a:fld id="{AAEBAF36-4479-40B5-87E4-2BCC217815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713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AF36-4479-40B5-87E4-2BCC2178152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74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6890-E45D-4220-95EB-F72DDC9DFC01}" type="datetimeFigureOut">
              <a:rPr lang="en-GB" smtClean="0"/>
              <a:pPr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topics/zf2f9j6/articles/z3c6t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u="sng" dirty="0" smtClean="0">
                <a:latin typeface="Comic Sans MS" panose="030F0702030302020204" pitchFamily="66" charset="0"/>
              </a:rPr>
              <a:t>Tuesday 30th June 2020 - Timetable for the day</a:t>
            </a:r>
            <a:endParaRPr lang="en-GB" sz="2600" b="1" u="sng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5365104" y="345452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AutoShape 6" descr="Image result for only kidding"/>
          <p:cNvSpPr>
            <a:spLocks noChangeAspect="1" noChangeArrowheads="1"/>
          </p:cNvSpPr>
          <p:nvPr/>
        </p:nvSpPr>
        <p:spPr bwMode="auto">
          <a:xfrm>
            <a:off x="155575" y="-1104900"/>
            <a:ext cx="1981200" cy="231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8" name="AutoShape 12" descr="Image result for only kid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sad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476672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u="sng" dirty="0" smtClean="0">
                <a:latin typeface="Comic Sans MS" pitchFamily="66" charset="0"/>
              </a:rPr>
              <a:t>Good morning Y5&amp;6. Here’s your Tuesday morning joke:</a:t>
            </a:r>
          </a:p>
          <a:p>
            <a:r>
              <a:rPr lang="en-GB" sz="2600" b="1" dirty="0" smtClean="0">
                <a:solidFill>
                  <a:srgbClr val="FF0000"/>
                </a:solidFill>
                <a:latin typeface="Comic Sans MS" pitchFamily="66" charset="0"/>
              </a:rPr>
              <a:t>‘What is a skeleton’s favourite musical instrument?’</a:t>
            </a:r>
          </a:p>
          <a:p>
            <a:r>
              <a:rPr lang="en-GB" sz="2600" b="1" dirty="0" smtClean="0">
                <a:solidFill>
                  <a:srgbClr val="00FF00"/>
                </a:solidFill>
                <a:latin typeface="Comic Sans MS" pitchFamily="66" charset="0"/>
              </a:rPr>
              <a:t>‘A trom</a:t>
            </a:r>
            <a:r>
              <a:rPr lang="en-GB" sz="2600" b="1" dirty="0" smtClean="0">
                <a:solidFill>
                  <a:srgbClr val="002060"/>
                </a:solidFill>
                <a:latin typeface="Comic Sans MS" pitchFamily="66" charset="0"/>
              </a:rPr>
              <a:t>bone</a:t>
            </a:r>
            <a:r>
              <a:rPr lang="en-GB" sz="2600" b="1" dirty="0" smtClean="0">
                <a:solidFill>
                  <a:srgbClr val="00FF00"/>
                </a:solidFill>
                <a:latin typeface="Comic Sans MS" pitchFamily="66" charset="0"/>
              </a:rPr>
              <a:t>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772816"/>
            <a:ext cx="4427984" cy="501675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>
                <a:latin typeface="Comic Sans MS" panose="030F0702030302020204" pitchFamily="66" charset="0"/>
              </a:rPr>
              <a:t>Timetable for children at school</a:t>
            </a:r>
          </a:p>
          <a:p>
            <a:r>
              <a:rPr lang="en-GB" sz="1600" b="1" dirty="0" smtClean="0">
                <a:latin typeface="Comic Sans MS" panose="030F0702030302020204" pitchFamily="66" charset="0"/>
                <a:sym typeface="Wingdings" pitchFamily="2" charset="2"/>
              </a:rPr>
              <a:t>8:50 Spelling Shed</a:t>
            </a:r>
          </a:p>
          <a:p>
            <a:endParaRPr lang="en-GB" sz="1600" b="1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r>
              <a:rPr lang="en-GB" sz="1600" b="1" dirty="0" smtClean="0">
                <a:latin typeface="Comic Sans MS" panose="030F0702030302020204" pitchFamily="66" charset="0"/>
                <a:sym typeface="Wingdings" pitchFamily="2" charset="2"/>
              </a:rPr>
              <a:t>9:05 Morning exercise on the field</a:t>
            </a:r>
          </a:p>
          <a:p>
            <a:endParaRPr lang="en-GB" sz="1600" b="1" dirty="0" smtClean="0">
              <a:latin typeface="Comic Sans MS" panose="030F0702030302020204" pitchFamily="66" charset="0"/>
            </a:endParaRPr>
          </a:p>
          <a:p>
            <a:r>
              <a:rPr lang="en-GB" sz="1600" b="1" dirty="0" smtClean="0">
                <a:latin typeface="Comic Sans MS" panose="030F0702030302020204" pitchFamily="66" charset="0"/>
              </a:rPr>
              <a:t>9:30 Partner game of Connect 4, Guess Who or Top Trumps</a:t>
            </a:r>
          </a:p>
          <a:p>
            <a:endParaRPr lang="en-GB" sz="1600" b="1" dirty="0" smtClean="0">
              <a:latin typeface="Comic Sans MS" panose="030F0702030302020204" pitchFamily="66" charset="0"/>
            </a:endParaRPr>
          </a:p>
          <a:p>
            <a:r>
              <a:rPr lang="en-GB" sz="1600" b="1" dirty="0" smtClean="0">
                <a:latin typeface="Comic Sans MS" panose="030F0702030302020204" pitchFamily="66" charset="0"/>
              </a:rPr>
              <a:t>9:45 </a:t>
            </a:r>
            <a:r>
              <a:rPr lang="en-GB" sz="1600" b="1" dirty="0" smtClean="0">
                <a:latin typeface="Comic Sans MS" panose="030F0702030302020204" pitchFamily="66" charset="0"/>
                <a:hlinkClick r:id="rId3"/>
              </a:rPr>
              <a:t>Typing practise</a:t>
            </a:r>
            <a:endParaRPr lang="en-GB" sz="1600" b="1" dirty="0" smtClean="0">
              <a:latin typeface="Comic Sans MS" panose="030F0702030302020204" pitchFamily="66" charset="0"/>
            </a:endParaRPr>
          </a:p>
          <a:p>
            <a:endParaRPr lang="en-GB" sz="1600" b="1" dirty="0" smtClean="0">
              <a:latin typeface="Comic Sans MS" panose="030F0702030302020204" pitchFamily="66" charset="0"/>
            </a:endParaRPr>
          </a:p>
          <a:p>
            <a:r>
              <a:rPr lang="en-GB" sz="1600" b="1" dirty="0" smtClean="0">
                <a:latin typeface="Comic Sans MS" panose="030F0702030302020204" pitchFamily="66" charset="0"/>
              </a:rPr>
              <a:t>10:00 English (</a:t>
            </a:r>
            <a:r>
              <a:rPr lang="en-GB" sz="1600" b="1" dirty="0" err="1" smtClean="0">
                <a:latin typeface="Comic Sans MS" panose="030F0702030302020204" pitchFamily="66" charset="0"/>
              </a:rPr>
              <a:t>Corbet</a:t>
            </a:r>
            <a:r>
              <a:rPr lang="en-GB" sz="1600" b="1" dirty="0" smtClean="0">
                <a:latin typeface="Comic Sans MS" panose="030F0702030302020204" pitchFamily="66" charset="0"/>
              </a:rPr>
              <a:t> task continued)</a:t>
            </a:r>
          </a:p>
          <a:p>
            <a:endParaRPr lang="en-GB" sz="1600" b="1" dirty="0" smtClean="0">
              <a:latin typeface="Comic Sans MS" panose="030F0702030302020204" pitchFamily="66" charset="0"/>
            </a:endParaRPr>
          </a:p>
          <a:p>
            <a:r>
              <a:rPr lang="en-GB" sz="1600" b="1" dirty="0" smtClean="0">
                <a:latin typeface="Comic Sans MS" panose="030F0702030302020204" pitchFamily="66" charset="0"/>
              </a:rPr>
              <a:t>11:40 Reading</a:t>
            </a:r>
          </a:p>
          <a:p>
            <a:endParaRPr lang="en-GB" sz="1600" b="1" dirty="0" smtClean="0">
              <a:latin typeface="Comic Sans MS" panose="030F0702030302020204" pitchFamily="66" charset="0"/>
            </a:endParaRPr>
          </a:p>
          <a:p>
            <a:r>
              <a:rPr lang="en-GB" sz="1600" b="1" dirty="0" smtClean="0">
                <a:latin typeface="Comic Sans MS" panose="030F0702030302020204" pitchFamily="66" charset="0"/>
              </a:rPr>
              <a:t>1:00 Maths</a:t>
            </a:r>
          </a:p>
          <a:p>
            <a:endParaRPr lang="en-GB" sz="1600" b="1" dirty="0" smtClean="0">
              <a:latin typeface="Comic Sans MS" panose="030F0702030302020204" pitchFamily="66" charset="0"/>
            </a:endParaRPr>
          </a:p>
          <a:p>
            <a:r>
              <a:rPr lang="en-GB" sz="1600" b="1" dirty="0" smtClean="0">
                <a:latin typeface="Comic Sans MS" panose="030F0702030302020204" pitchFamily="66" charset="0"/>
              </a:rPr>
              <a:t>1:45</a:t>
            </a:r>
            <a:r>
              <a:rPr lang="en-GB" sz="1600" b="1" dirty="0" smtClean="0">
                <a:latin typeface="Comic Sans MS" panose="030F0702030302020204" pitchFamily="66" charset="0"/>
              </a:rPr>
              <a:t> </a:t>
            </a:r>
            <a:r>
              <a:rPr lang="en-GB" sz="1600" b="1" dirty="0" smtClean="0">
                <a:latin typeface="Comic Sans MS" panose="030F0702030302020204" pitchFamily="66" charset="0"/>
              </a:rPr>
              <a:t>Science (</a:t>
            </a:r>
            <a:r>
              <a:rPr lang="en-GB" sz="1600" b="1" dirty="0" err="1" smtClean="0">
                <a:latin typeface="Comic Sans MS" panose="030F0702030302020204" pitchFamily="66" charset="0"/>
              </a:rPr>
              <a:t>Corbet</a:t>
            </a:r>
            <a:r>
              <a:rPr lang="en-GB" sz="1600" b="1" dirty="0" smtClean="0">
                <a:latin typeface="Comic Sans MS" panose="030F0702030302020204" pitchFamily="66" charset="0"/>
              </a:rPr>
              <a:t> transition task)</a:t>
            </a:r>
          </a:p>
          <a:p>
            <a:r>
              <a:rPr lang="en-GB" sz="1600" b="1" dirty="0" smtClean="0">
                <a:latin typeface="Comic Sans MS" panose="030F0702030302020204" pitchFamily="66" charset="0"/>
              </a:rPr>
              <a:t>(Get Ready for Biology</a:t>
            </a:r>
            <a:r>
              <a:rPr lang="en-GB" sz="1600" b="1" dirty="0" smtClean="0">
                <a:latin typeface="Comic Sans MS" panose="030F0702030302020204" pitchFamily="66" charset="0"/>
              </a:rPr>
              <a:t>)</a:t>
            </a:r>
          </a:p>
          <a:p>
            <a:endParaRPr lang="en-GB" sz="1600" b="1" dirty="0" smtClean="0">
              <a:latin typeface="Comic Sans MS" panose="030F0702030302020204" pitchFamily="66" charset="0"/>
            </a:endParaRPr>
          </a:p>
          <a:p>
            <a:r>
              <a:rPr lang="en-GB" sz="1600" b="1" dirty="0" smtClean="0">
                <a:latin typeface="Comic Sans MS" panose="030F0702030302020204" pitchFamily="66" charset="0"/>
              </a:rPr>
              <a:t>2:25 PE (</a:t>
            </a:r>
            <a:r>
              <a:rPr lang="en-GB" sz="1600" b="1" dirty="0" err="1" smtClean="0">
                <a:latin typeface="Comic Sans MS" panose="030F0702030302020204" pitchFamily="66" charset="0"/>
              </a:rPr>
              <a:t>Rounders</a:t>
            </a:r>
            <a:r>
              <a:rPr lang="en-GB" sz="1600" b="1" dirty="0" smtClean="0">
                <a:latin typeface="Comic Sans MS" panose="030F0702030302020204" pitchFamily="66" charset="0"/>
              </a:rPr>
              <a:t>)</a:t>
            </a:r>
            <a:endParaRPr lang="en-GB" sz="1600" b="1" dirty="0" smtClean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9992" y="1772816"/>
            <a:ext cx="4644007" cy="50167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latin typeface="Comic Sans MS" panose="030F0702030302020204" pitchFamily="66" charset="0"/>
              </a:rPr>
              <a:t>Timetable for children at home</a:t>
            </a:r>
          </a:p>
          <a:p>
            <a:r>
              <a:rPr lang="en-GB" sz="2000" b="1" dirty="0" smtClean="0">
                <a:latin typeface="Comic Sans MS" panose="030F0702030302020204" pitchFamily="66" charset="0"/>
                <a:sym typeface="Wingdings" pitchFamily="2" charset="2"/>
              </a:rPr>
              <a:t>9:00 Spelling Shed &amp; morning exercise</a:t>
            </a: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9:30 English 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(Y6s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Corbet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task continued)</a:t>
            </a: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(Y5s </a:t>
            </a:r>
            <a:r>
              <a:rPr lang="en-GB" sz="2000" b="1" dirty="0" err="1" smtClean="0">
                <a:latin typeface="Comic Sans MS" panose="030F0702030302020204" pitchFamily="66" charset="0"/>
              </a:rPr>
              <a:t>SPaG</a:t>
            </a:r>
            <a:r>
              <a:rPr lang="en-GB" sz="2000" b="1" dirty="0" smtClean="0">
                <a:latin typeface="Comic Sans MS" panose="030F0702030302020204" pitchFamily="66" charset="0"/>
              </a:rPr>
              <a:t> lesson)</a:t>
            </a: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10:30 Maths</a:t>
            </a: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1:00 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Y6s Science 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Corbet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transition task – Get Ready For Biology)</a:t>
            </a: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Y5s </a:t>
            </a:r>
            <a:r>
              <a:rPr lang="en-GB" sz="2000" b="1" dirty="0" smtClean="0">
                <a:latin typeface="Comic Sans MS" panose="030F0702030302020204" pitchFamily="66" charset="0"/>
                <a:hlinkClick r:id="rId3"/>
              </a:rPr>
              <a:t>Typing practise</a:t>
            </a:r>
            <a:r>
              <a:rPr lang="en-GB" sz="2000" b="1" dirty="0" smtClean="0">
                <a:latin typeface="Comic Sans MS" panose="030F0702030302020204" pitchFamily="66" charset="0"/>
              </a:rPr>
              <a:t>, </a:t>
            </a:r>
            <a:r>
              <a:rPr lang="en-GB" sz="2000" b="1" dirty="0" err="1" smtClean="0">
                <a:latin typeface="Comic Sans MS" panose="030F0702030302020204" pitchFamily="66" charset="0"/>
              </a:rPr>
              <a:t>Silversphere</a:t>
            </a:r>
            <a:r>
              <a:rPr lang="en-GB" sz="2000" b="1" dirty="0" smtClean="0">
                <a:latin typeface="Comic Sans MS" panose="030F0702030302020204" pitchFamily="66" charset="0"/>
              </a:rPr>
              <a:t> &amp; own reading</a:t>
            </a:r>
          </a:p>
        </p:txBody>
      </p:sp>
    </p:spTree>
    <p:extLst>
      <p:ext uri="{BB962C8B-B14F-4D97-AF65-F5344CB8AC3E}">
        <p14:creationId xmlns:p14="http://schemas.microsoft.com/office/powerpoint/2010/main" xmlns="" val="85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60840</TotalTime>
  <Words>138</Words>
  <Application>Microsoft Office PowerPoint</Application>
  <PresentationFormat>On-screen Show (4:3)</PresentationFormat>
  <Paragraphs>37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1323</cp:revision>
  <cp:lastPrinted>2019-11-29T15:33:03Z</cp:lastPrinted>
  <dcterms:created xsi:type="dcterms:W3CDTF">2016-08-31T14:31:59Z</dcterms:created>
  <dcterms:modified xsi:type="dcterms:W3CDTF">2020-06-29T20:21:32Z</dcterms:modified>
</cp:coreProperties>
</file>