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9900"/>
    <a:srgbClr val="FF6600"/>
    <a:srgbClr val="BEBEBE"/>
    <a:srgbClr val="B3D5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65" d="100"/>
          <a:sy n="65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anose="030F0702030302020204" pitchFamily="66" charset="0"/>
              </a:rPr>
              <a:t>Tuesday 16th June 2020 - Timetable for the day</a:t>
            </a:r>
            <a:endParaRPr lang="en-GB" sz="26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44824"/>
            <a:ext cx="9143999" cy="30008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7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700" b="1" dirty="0" smtClean="0">
                <a:latin typeface="Comic Sans MS" panose="030F0702030302020204" pitchFamily="66" charset="0"/>
              </a:rPr>
              <a:t>9</a:t>
            </a:r>
            <a:r>
              <a:rPr lang="en-GB" sz="2700" b="1" dirty="0" smtClean="0">
                <a:latin typeface="Comic Sans MS" panose="030F0702030302020204" pitchFamily="66" charset="0"/>
                <a:sym typeface="Wingdings" pitchFamily="2" charset="2"/>
              </a:rPr>
              <a:t>:00 Morning exercise &amp; Spelling Shed </a:t>
            </a:r>
          </a:p>
          <a:p>
            <a:endParaRPr lang="en-GB" sz="2700" b="1" dirty="0" smtClean="0">
              <a:latin typeface="Comic Sans MS" panose="030F0702030302020204" pitchFamily="66" charset="0"/>
            </a:endParaRPr>
          </a:p>
          <a:p>
            <a:r>
              <a:rPr lang="en-GB" sz="2700" b="1" dirty="0" smtClean="0">
                <a:latin typeface="Comic Sans MS" panose="030F0702030302020204" pitchFamily="66" charset="0"/>
              </a:rPr>
              <a:t>9:30 </a:t>
            </a:r>
            <a:r>
              <a:rPr lang="en-GB" sz="2700" b="1" dirty="0" smtClean="0">
                <a:latin typeface="Comic Sans MS" panose="030F0702030302020204" pitchFamily="66" charset="0"/>
              </a:rPr>
              <a:t>English </a:t>
            </a:r>
            <a:r>
              <a:rPr lang="en-GB" sz="27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(Science – living things – life cycles – plants)</a:t>
            </a:r>
            <a:endParaRPr lang="en-GB" sz="27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endParaRPr lang="en-GB" sz="2700" b="1" dirty="0" smtClean="0">
              <a:latin typeface="Comic Sans MS" panose="030F0702030302020204" pitchFamily="66" charset="0"/>
            </a:endParaRPr>
          </a:p>
          <a:p>
            <a:r>
              <a:rPr lang="en-GB" sz="2700" b="1" dirty="0" smtClean="0">
                <a:latin typeface="Comic Sans MS" panose="030F0702030302020204" pitchFamily="66" charset="0"/>
              </a:rPr>
              <a:t>1:00 Maths</a:t>
            </a:r>
            <a:endParaRPr lang="en-GB" sz="27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766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Tuesday morning joke:</a:t>
            </a:r>
          </a:p>
          <a:p>
            <a:r>
              <a:rPr lang="en-GB" sz="2600" b="1" dirty="0" smtClean="0">
                <a:solidFill>
                  <a:srgbClr val="FF0000"/>
                </a:solidFill>
                <a:latin typeface="Comic Sans MS" pitchFamily="66" charset="0"/>
              </a:rPr>
              <a:t>‘What falls in Winter but never gets hurt?’</a:t>
            </a:r>
          </a:p>
          <a:p>
            <a:r>
              <a:rPr lang="en-GB" sz="2600" b="1" dirty="0" smtClean="0">
                <a:solidFill>
                  <a:srgbClr val="00FF00"/>
                </a:solidFill>
                <a:latin typeface="Comic Sans MS" pitchFamily="66" charset="0"/>
              </a:rPr>
              <a:t>‘The snow.’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60929</TotalTime>
  <Words>56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1319</cp:revision>
  <cp:lastPrinted>2019-11-29T15:33:03Z</cp:lastPrinted>
  <dcterms:created xsi:type="dcterms:W3CDTF">2016-08-31T14:31:59Z</dcterms:created>
  <dcterms:modified xsi:type="dcterms:W3CDTF">2020-06-15T20:51:57Z</dcterms:modified>
</cp:coreProperties>
</file>