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71" autoAdjust="0"/>
    <p:restoredTop sz="60568" autoAdjust="0"/>
  </p:normalViewPr>
  <p:slideViewPr>
    <p:cSldViewPr>
      <p:cViewPr varScale="1">
        <p:scale>
          <a:sx n="65" d="100"/>
          <a:sy n="65" d="100"/>
        </p:scale>
        <p:origin x="-20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verbender.com/games/game.cfm?game=Silversphere&amp;gw=520&amp;gh=354&amp;title=Silver%20Sphe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anose="030F0702030302020204" pitchFamily="66" charset="0"/>
              </a:rPr>
              <a:t>Thursday 18</a:t>
            </a:r>
            <a:r>
              <a:rPr lang="en-GB" sz="27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700" b="1" u="sng" dirty="0" smtClean="0">
                <a:latin typeface="Comic Sans MS" panose="030F0702030302020204" pitchFamily="66" charset="0"/>
              </a:rPr>
              <a:t> June 2020 - Timetable for the day</a:t>
            </a:r>
            <a:endParaRPr lang="en-GB" sz="27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844824"/>
            <a:ext cx="9143999" cy="35394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800" b="1" dirty="0" smtClean="0">
                <a:latin typeface="Comic Sans MS" panose="030F0702030302020204" pitchFamily="66" charset="0"/>
              </a:rPr>
              <a:t>9</a:t>
            </a:r>
            <a:r>
              <a:rPr lang="en-GB" sz="2800" b="1" dirty="0" smtClean="0">
                <a:latin typeface="Comic Sans MS" panose="030F0702030302020204" pitchFamily="66" charset="0"/>
                <a:sym typeface="Wingdings" pitchFamily="2" charset="2"/>
              </a:rPr>
              <a:t>:00 Morning exercise &amp; </a:t>
            </a:r>
            <a:r>
              <a:rPr lang="en-GB" sz="2800" b="1" dirty="0" smtClean="0">
                <a:latin typeface="Comic Sans MS" panose="030F0702030302020204" pitchFamily="66" charset="0"/>
              </a:rPr>
              <a:t>Spelling Shed </a:t>
            </a:r>
          </a:p>
          <a:p>
            <a:endParaRPr lang="en-GB" sz="2800" b="1" dirty="0" smtClean="0"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latin typeface="Comic Sans MS" panose="030F0702030302020204" pitchFamily="66" charset="0"/>
              </a:rPr>
              <a:t>9:30 English (</a:t>
            </a:r>
            <a:r>
              <a:rPr lang="en-GB" sz="2800" b="1" dirty="0" smtClean="0">
                <a:latin typeface="Comic Sans MS" panose="030F0702030302020204" pitchFamily="66" charset="0"/>
              </a:rPr>
              <a:t>Science – Jane </a:t>
            </a:r>
            <a:r>
              <a:rPr lang="en-GB" sz="2800" b="1" dirty="0" err="1" smtClean="0">
                <a:latin typeface="Comic Sans MS" panose="030F0702030302020204" pitchFamily="66" charset="0"/>
              </a:rPr>
              <a:t>Goodall</a:t>
            </a:r>
            <a:r>
              <a:rPr lang="en-GB" sz="2800" b="1" dirty="0" smtClean="0">
                <a:latin typeface="Comic Sans MS" panose="030F0702030302020204" pitchFamily="66" charset="0"/>
              </a:rPr>
              <a:t> Part 1)</a:t>
            </a:r>
            <a:endParaRPr lang="en-GB" sz="2800" b="1" dirty="0" smtClean="0">
              <a:latin typeface="Comic Sans MS" panose="030F0702030302020204" pitchFamily="66" charset="0"/>
            </a:endParaRPr>
          </a:p>
          <a:p>
            <a:endParaRPr lang="en-GB" sz="28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latin typeface="Comic Sans MS" panose="030F0702030302020204" pitchFamily="66" charset="0"/>
              </a:rPr>
              <a:t>1:00 Maths</a:t>
            </a:r>
          </a:p>
          <a:p>
            <a:endParaRPr lang="en-GB" sz="28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2:00 Computing - </a:t>
            </a:r>
            <a:r>
              <a:rPr lang="en-GB" sz="2800" b="1" dirty="0" err="1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Silversphere</a:t>
            </a:r>
            <a:endParaRPr lang="en-GB" sz="28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Good morning Y5&amp;6. Here’s your Thursday morning joke:</a:t>
            </a:r>
          </a:p>
          <a:p>
            <a:r>
              <a:rPr lang="en-GB" sz="2500" b="1" dirty="0" smtClean="0">
                <a:solidFill>
                  <a:srgbClr val="FF0000"/>
                </a:solidFill>
                <a:latin typeface="Comic Sans MS" pitchFamily="66" charset="0"/>
              </a:rPr>
              <a:t>‘Which hand is better to write with?’</a:t>
            </a:r>
          </a:p>
          <a:p>
            <a:r>
              <a:rPr lang="en-GB" sz="2500" b="1" dirty="0" smtClean="0">
                <a:solidFill>
                  <a:srgbClr val="00FF00"/>
                </a:solidFill>
                <a:latin typeface="Comic Sans MS" pitchFamily="66" charset="0"/>
              </a:rPr>
              <a:t>‘Neither. It’s better to use a pen or a pencil.’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724128" y="508518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0272" y="4869160"/>
            <a:ext cx="1512168" cy="3693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Click here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60737</TotalTime>
  <Words>67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1319</cp:revision>
  <cp:lastPrinted>2019-11-29T15:33:03Z</cp:lastPrinted>
  <dcterms:created xsi:type="dcterms:W3CDTF">2016-08-31T14:31:59Z</dcterms:created>
  <dcterms:modified xsi:type="dcterms:W3CDTF">2020-06-17T07:23:29Z</dcterms:modified>
</cp:coreProperties>
</file>