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1" r:id="rId2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FF00"/>
    <a:srgbClr val="FF9900"/>
    <a:srgbClr val="FF6600"/>
    <a:srgbClr val="BEBEBE"/>
    <a:srgbClr val="B3D55D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60568" autoAdjust="0"/>
  </p:normalViewPr>
  <p:slideViewPr>
    <p:cSldViewPr>
      <p:cViewPr varScale="1">
        <p:scale>
          <a:sx n="71" d="100"/>
          <a:sy n="71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4" y="1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/>
          <a:lstStyle>
            <a:lvl1pPr algn="r">
              <a:defRPr sz="1300"/>
            </a:lvl1pPr>
          </a:lstStyle>
          <a:p>
            <a:fld id="{2B89799E-3F86-47A8-A5DB-43BE5F9C1B9E}" type="datetimeFigureOut">
              <a:rPr lang="en-GB" smtClean="0"/>
              <a:pPr/>
              <a:t>27/06/2020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8" tIns="47773" rIns="95548" bIns="4777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4"/>
            <a:ext cx="5439410" cy="4468416"/>
          </a:xfrm>
          <a:prstGeom prst="rect">
            <a:avLst/>
          </a:prstGeom>
        </p:spPr>
        <p:txBody>
          <a:bodyPr vert="horz" lIns="95548" tIns="47773" rIns="95548" bIns="477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6491"/>
          </a:xfrm>
          <a:prstGeom prst="rect">
            <a:avLst/>
          </a:prstGeom>
        </p:spPr>
        <p:txBody>
          <a:bodyPr vert="horz" lIns="95548" tIns="47773" rIns="95548" bIns="47773" rtlCol="0" anchor="b"/>
          <a:lstStyle>
            <a:lvl1pPr algn="r">
              <a:defRPr sz="1300"/>
            </a:lvl1pPr>
          </a:lstStyle>
          <a:p>
            <a:fld id="{AAEBAF36-4479-40B5-87E4-2BCC2178152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5713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AF36-4479-40B5-87E4-2BCC2178152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2742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6890-E45D-4220-95EB-F72DDC9DFC01}" type="datetimeFigureOut">
              <a:rPr lang="en-GB" smtClean="0"/>
              <a:pPr/>
              <a:t>27/06/2020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6890-E45D-4220-95EB-F72DDC9DFC01}" type="datetimeFigureOut">
              <a:rPr lang="en-GB" smtClean="0"/>
              <a:pPr/>
              <a:t>27/06/2020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E3C4-B095-46F7-8481-F874F3B23E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bitesize/topics/zf2f9j6/articles/z3c6t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../../../PE%20and%20School%20Sport%202019-2020/Tennis.pdf" TargetMode="External"/><Relationship Id="rId4" Type="http://schemas.openxmlformats.org/officeDocument/2006/relationships/hyperlink" Target="https://www.lazybeescripts.co.uk/Scripts/Script.aspx?iss=58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66FF66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latin typeface="Comic Sans MS" panose="030F0702030302020204" pitchFamily="66" charset="0"/>
              </a:rPr>
              <a:t>Monday 29th June 2020 - Timetable for the day</a:t>
            </a:r>
            <a:endParaRPr lang="en-GB" sz="28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2579906"/>
            <a:ext cx="4427984" cy="427809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700" b="1" u="sng" dirty="0" smtClean="0">
                <a:latin typeface="Comic Sans MS" panose="030F0702030302020204" pitchFamily="66" charset="0"/>
              </a:rPr>
              <a:t>Timetable for childre</a:t>
            </a:r>
            <a:r>
              <a:rPr lang="en-GB" sz="1700" b="1" u="sng" dirty="0" smtClean="0">
                <a:latin typeface="Comic Sans MS" panose="030F0702030302020204" pitchFamily="66" charset="0"/>
              </a:rPr>
              <a:t>n at school</a:t>
            </a:r>
            <a:endParaRPr lang="en-GB" sz="1700" b="1" u="sng" dirty="0" smtClean="0">
              <a:latin typeface="Comic Sans MS" panose="030F0702030302020204" pitchFamily="66" charset="0"/>
            </a:endParaRPr>
          </a:p>
          <a:p>
            <a:r>
              <a:rPr lang="en-GB" sz="1700" b="1" dirty="0" smtClean="0">
                <a:latin typeface="Comic Sans MS" panose="030F0702030302020204" pitchFamily="66" charset="0"/>
                <a:sym typeface="Wingdings" pitchFamily="2" charset="2"/>
              </a:rPr>
              <a:t>8:5</a:t>
            </a:r>
            <a:r>
              <a:rPr lang="en-GB" sz="1700" b="1" dirty="0" smtClean="0">
                <a:latin typeface="Comic Sans MS" panose="030F0702030302020204" pitchFamily="66" charset="0"/>
                <a:sym typeface="Wingdings" pitchFamily="2" charset="2"/>
              </a:rPr>
              <a:t>0 </a:t>
            </a:r>
            <a:r>
              <a:rPr lang="en-GB" sz="1700" b="1" dirty="0" smtClean="0">
                <a:latin typeface="Comic Sans MS" panose="030F0702030302020204" pitchFamily="66" charset="0"/>
                <a:sym typeface="Wingdings" pitchFamily="2" charset="2"/>
              </a:rPr>
              <a:t>Spelling </a:t>
            </a:r>
            <a:r>
              <a:rPr lang="en-GB" sz="1700" b="1" dirty="0" smtClean="0">
                <a:latin typeface="Comic Sans MS" panose="030F0702030302020204" pitchFamily="66" charset="0"/>
                <a:sym typeface="Wingdings" pitchFamily="2" charset="2"/>
              </a:rPr>
              <a:t>Shed</a:t>
            </a:r>
          </a:p>
          <a:p>
            <a:endParaRPr lang="en-GB" sz="1700" b="1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r>
              <a:rPr lang="en-GB" sz="1700" b="1" dirty="0" smtClean="0">
                <a:latin typeface="Comic Sans MS" panose="030F0702030302020204" pitchFamily="66" charset="0"/>
                <a:sym typeface="Wingdings" pitchFamily="2" charset="2"/>
              </a:rPr>
              <a:t>9:05 Morning exercise</a:t>
            </a:r>
            <a:endParaRPr lang="en-GB" sz="1700" b="1" dirty="0" smtClean="0">
              <a:latin typeface="Comic Sans MS" panose="030F0702030302020204" pitchFamily="66" charset="0"/>
              <a:sym typeface="Wingdings" pitchFamily="2" charset="2"/>
            </a:endParaRPr>
          </a:p>
          <a:p>
            <a:endParaRPr lang="en-GB" sz="1700" b="1" dirty="0" smtClean="0">
              <a:latin typeface="Comic Sans MS" panose="030F0702030302020204" pitchFamily="66" charset="0"/>
            </a:endParaRPr>
          </a:p>
          <a:p>
            <a:r>
              <a:rPr lang="en-GB" sz="1700" b="1" dirty="0" smtClean="0">
                <a:latin typeface="Comic Sans MS" panose="030F0702030302020204" pitchFamily="66" charset="0"/>
              </a:rPr>
              <a:t>9:30 Partner game</a:t>
            </a:r>
            <a:endParaRPr lang="en-GB" sz="1700" b="1" dirty="0" smtClean="0">
              <a:latin typeface="Comic Sans MS" panose="030F0702030302020204" pitchFamily="66" charset="0"/>
            </a:endParaRPr>
          </a:p>
          <a:p>
            <a:endParaRPr lang="en-GB" sz="1700" b="1" dirty="0" smtClean="0">
              <a:latin typeface="Comic Sans MS" panose="030F0702030302020204" pitchFamily="66" charset="0"/>
            </a:endParaRPr>
          </a:p>
          <a:p>
            <a:r>
              <a:rPr lang="en-GB" sz="1700" b="1" dirty="0" smtClean="0">
                <a:latin typeface="Comic Sans MS" panose="030F0702030302020204" pitchFamily="66" charset="0"/>
              </a:rPr>
              <a:t>9</a:t>
            </a:r>
            <a:r>
              <a:rPr lang="en-GB" sz="1700" b="1" dirty="0" smtClean="0">
                <a:latin typeface="Comic Sans MS" panose="030F0702030302020204" pitchFamily="66" charset="0"/>
              </a:rPr>
              <a:t>:45 </a:t>
            </a:r>
            <a:r>
              <a:rPr lang="en-GB" sz="1700" b="1" dirty="0" smtClean="0">
                <a:latin typeface="Comic Sans MS" panose="030F0702030302020204" pitchFamily="66" charset="0"/>
                <a:hlinkClick r:id="rId3"/>
              </a:rPr>
              <a:t>Typing practise</a:t>
            </a:r>
            <a:endParaRPr lang="en-GB" sz="1700" b="1" dirty="0" smtClean="0">
              <a:latin typeface="Comic Sans MS" panose="030F0702030302020204" pitchFamily="66" charset="0"/>
            </a:endParaRPr>
          </a:p>
          <a:p>
            <a:endParaRPr lang="en-GB" sz="1700" b="1" dirty="0" smtClean="0">
              <a:latin typeface="Comic Sans MS" panose="030F0702030302020204" pitchFamily="66" charset="0"/>
            </a:endParaRPr>
          </a:p>
          <a:p>
            <a:r>
              <a:rPr lang="en-GB" sz="1700" b="1" dirty="0" smtClean="0">
                <a:latin typeface="Comic Sans MS" panose="030F0702030302020204" pitchFamily="66" charset="0"/>
              </a:rPr>
              <a:t>10:00 English (</a:t>
            </a:r>
            <a:r>
              <a:rPr lang="en-GB" sz="1700" b="1" dirty="0" err="1" smtClean="0">
                <a:latin typeface="Comic Sans MS" panose="030F0702030302020204" pitchFamily="66" charset="0"/>
              </a:rPr>
              <a:t>Corbet</a:t>
            </a:r>
            <a:r>
              <a:rPr lang="en-GB" sz="1700" b="1" dirty="0" smtClean="0">
                <a:latin typeface="Comic Sans MS" panose="030F0702030302020204" pitchFamily="66" charset="0"/>
              </a:rPr>
              <a:t> task)</a:t>
            </a:r>
            <a:endParaRPr lang="en-GB" sz="1700" b="1" dirty="0" smtClean="0">
              <a:latin typeface="Comic Sans MS" panose="030F0702030302020204" pitchFamily="66" charset="0"/>
            </a:endParaRPr>
          </a:p>
          <a:p>
            <a:endParaRPr lang="en-GB" sz="1700" b="1" dirty="0" smtClean="0">
              <a:latin typeface="Comic Sans MS" panose="030F0702030302020204" pitchFamily="66" charset="0"/>
            </a:endParaRPr>
          </a:p>
          <a:p>
            <a:r>
              <a:rPr lang="en-GB" sz="1700" b="1" dirty="0" smtClean="0">
                <a:latin typeface="Comic Sans MS" panose="030F0702030302020204" pitchFamily="66" charset="0"/>
              </a:rPr>
              <a:t>11:40 </a:t>
            </a:r>
            <a:r>
              <a:rPr lang="en-GB" sz="1700" b="1" dirty="0" smtClean="0">
                <a:latin typeface="Comic Sans MS" panose="030F0702030302020204" pitchFamily="66" charset="0"/>
                <a:hlinkClick r:id="rId4"/>
              </a:rPr>
              <a:t>Ancient Greek Script reading</a:t>
            </a:r>
            <a:endParaRPr lang="en-GB" sz="1700" b="1" dirty="0" smtClean="0">
              <a:latin typeface="Comic Sans MS" panose="030F0702030302020204" pitchFamily="66" charset="0"/>
            </a:endParaRPr>
          </a:p>
          <a:p>
            <a:endParaRPr lang="en-GB" sz="1700" b="1" dirty="0" smtClean="0">
              <a:latin typeface="Comic Sans MS" panose="030F0702030302020204" pitchFamily="66" charset="0"/>
            </a:endParaRPr>
          </a:p>
          <a:p>
            <a:r>
              <a:rPr lang="en-GB" sz="1700" b="1" dirty="0" smtClean="0">
                <a:latin typeface="Comic Sans MS" panose="030F0702030302020204" pitchFamily="66" charset="0"/>
              </a:rPr>
              <a:t>1:00 Maths</a:t>
            </a:r>
          </a:p>
          <a:p>
            <a:endParaRPr lang="en-GB" sz="1700" b="1" dirty="0" smtClean="0">
              <a:latin typeface="Comic Sans MS" panose="030F0702030302020204" pitchFamily="66" charset="0"/>
            </a:endParaRPr>
          </a:p>
          <a:p>
            <a:r>
              <a:rPr lang="en-GB" sz="1700" b="1" dirty="0" smtClean="0">
                <a:latin typeface="Comic Sans MS" panose="030F0702030302020204" pitchFamily="66" charset="0"/>
              </a:rPr>
              <a:t>2:00 PE (</a:t>
            </a:r>
            <a:r>
              <a:rPr lang="en-GB" sz="1700" b="1" dirty="0" err="1" smtClean="0">
                <a:latin typeface="Comic Sans MS" panose="030F0702030302020204" pitchFamily="66" charset="0"/>
              </a:rPr>
              <a:t>Rounders</a:t>
            </a:r>
            <a:r>
              <a:rPr lang="en-GB" sz="1700" b="1" dirty="0" smtClean="0">
                <a:latin typeface="Comic Sans MS" panose="030F0702030302020204" pitchFamily="66" charset="0"/>
              </a:rPr>
              <a:t>)</a:t>
            </a:r>
            <a:endParaRPr lang="en-GB" sz="1700" b="1" dirty="0" smtClean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5365104" y="3454528"/>
            <a:ext cx="0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2" name="AutoShape 6" descr="Image result for only kidding"/>
          <p:cNvSpPr>
            <a:spLocks noChangeAspect="1" noChangeArrowheads="1"/>
          </p:cNvSpPr>
          <p:nvPr/>
        </p:nvSpPr>
        <p:spPr bwMode="auto">
          <a:xfrm>
            <a:off x="155575" y="-1104900"/>
            <a:ext cx="1981200" cy="23145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8" name="AutoShape 12" descr="Image result for only kidd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Image result for sad emoj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0" y="54868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u="sng" dirty="0" smtClean="0">
                <a:latin typeface="Comic Sans MS" pitchFamily="66" charset="0"/>
              </a:rPr>
              <a:t>Good morning. </a:t>
            </a:r>
            <a:endParaRPr lang="en-GB" sz="2400" b="1" i="1" u="sng" dirty="0" smtClean="0">
              <a:latin typeface="Comic Sans MS" pitchFamily="66" charset="0"/>
            </a:endParaRPr>
          </a:p>
          <a:p>
            <a:r>
              <a:rPr lang="en-GB" sz="2900" b="1" dirty="0" smtClean="0">
                <a:solidFill>
                  <a:srgbClr val="FF0000"/>
                </a:solidFill>
                <a:latin typeface="Comic Sans MS" pitchFamily="66" charset="0"/>
              </a:rPr>
              <a:t>‘What do witches ask for when they stay at a hotel?</a:t>
            </a:r>
          </a:p>
          <a:p>
            <a:r>
              <a:rPr lang="en-GB" sz="2900" b="1" dirty="0" smtClean="0">
                <a:solidFill>
                  <a:srgbClr val="00FF00"/>
                </a:solidFill>
                <a:latin typeface="Comic Sans MS" pitchFamily="66" charset="0"/>
              </a:rPr>
              <a:t>‘Broom </a:t>
            </a:r>
            <a:r>
              <a:rPr lang="en-GB" sz="2900" b="1" dirty="0" smtClean="0">
                <a:solidFill>
                  <a:srgbClr val="00FF00"/>
                </a:solidFill>
                <a:latin typeface="Comic Sans MS" pitchFamily="66" charset="0"/>
              </a:rPr>
              <a:t>service.’</a:t>
            </a:r>
            <a:endParaRPr lang="en-GB" sz="2900" b="1" dirty="0" smtClean="0"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9993" y="2579906"/>
            <a:ext cx="4644007" cy="42934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100" b="1" u="sng" dirty="0" smtClean="0">
                <a:latin typeface="Comic Sans MS" panose="030F0702030302020204" pitchFamily="66" charset="0"/>
              </a:rPr>
              <a:t>Timetable for childre</a:t>
            </a:r>
            <a:r>
              <a:rPr lang="en-GB" sz="2100" b="1" u="sng" dirty="0" smtClean="0">
                <a:latin typeface="Comic Sans MS" panose="030F0702030302020204" pitchFamily="66" charset="0"/>
              </a:rPr>
              <a:t>n at home</a:t>
            </a:r>
            <a:endParaRPr lang="en-GB" sz="2100" b="1" u="sng" dirty="0" smtClean="0">
              <a:latin typeface="Comic Sans MS" panose="030F0702030302020204" pitchFamily="66" charset="0"/>
            </a:endParaRPr>
          </a:p>
          <a:p>
            <a:r>
              <a:rPr lang="en-GB" sz="2100" b="1" dirty="0" smtClean="0">
                <a:latin typeface="Comic Sans MS" panose="030F0702030302020204" pitchFamily="66" charset="0"/>
                <a:sym typeface="Wingdings" pitchFamily="2" charset="2"/>
              </a:rPr>
              <a:t>9:00 </a:t>
            </a:r>
            <a:r>
              <a:rPr lang="en-GB" sz="2100" b="1" dirty="0" smtClean="0">
                <a:latin typeface="Comic Sans MS" panose="030F0702030302020204" pitchFamily="66" charset="0"/>
                <a:sym typeface="Wingdings" pitchFamily="2" charset="2"/>
              </a:rPr>
              <a:t>Spelling </a:t>
            </a:r>
            <a:r>
              <a:rPr lang="en-GB" sz="2100" b="1" dirty="0" smtClean="0">
                <a:latin typeface="Comic Sans MS" panose="030F0702030302020204" pitchFamily="66" charset="0"/>
                <a:sym typeface="Wingdings" pitchFamily="2" charset="2"/>
              </a:rPr>
              <a:t>Shed &amp; exercise</a:t>
            </a:r>
          </a:p>
          <a:p>
            <a:endParaRPr lang="en-GB" sz="2100" b="1" dirty="0" smtClean="0">
              <a:latin typeface="Comic Sans MS" panose="030F0702030302020204" pitchFamily="66" charset="0"/>
            </a:endParaRPr>
          </a:p>
          <a:p>
            <a:r>
              <a:rPr lang="en-GB" sz="2100" b="1" dirty="0" smtClean="0">
                <a:latin typeface="Comic Sans MS" panose="030F0702030302020204" pitchFamily="66" charset="0"/>
              </a:rPr>
              <a:t>9</a:t>
            </a:r>
            <a:r>
              <a:rPr lang="en-GB" sz="2100" b="1" dirty="0" smtClean="0">
                <a:latin typeface="Comic Sans MS" panose="030F0702030302020204" pitchFamily="66" charset="0"/>
              </a:rPr>
              <a:t>:30 </a:t>
            </a:r>
            <a:r>
              <a:rPr lang="en-GB" sz="2100" b="1" dirty="0" smtClean="0">
                <a:latin typeface="Comic Sans MS" panose="030F0702030302020204" pitchFamily="66" charset="0"/>
                <a:hlinkClick r:id="rId3"/>
              </a:rPr>
              <a:t>Typing practise</a:t>
            </a:r>
            <a:endParaRPr lang="en-GB" sz="2100" b="1" dirty="0" smtClean="0">
              <a:latin typeface="Comic Sans MS" panose="030F0702030302020204" pitchFamily="66" charset="0"/>
            </a:endParaRPr>
          </a:p>
          <a:p>
            <a:endParaRPr lang="en-GB" sz="2100" b="1" dirty="0" smtClean="0">
              <a:latin typeface="Comic Sans MS" panose="030F0702030302020204" pitchFamily="66" charset="0"/>
            </a:endParaRPr>
          </a:p>
          <a:p>
            <a:r>
              <a:rPr lang="en-GB" sz="2100" b="1" dirty="0" smtClean="0">
                <a:latin typeface="Comic Sans MS" panose="030F0702030302020204" pitchFamily="66" charset="0"/>
              </a:rPr>
              <a:t>10:00 English (Y6s </a:t>
            </a:r>
            <a:r>
              <a:rPr lang="en-GB" sz="2100" b="1" dirty="0" err="1" smtClean="0">
                <a:latin typeface="Comic Sans MS" panose="030F0702030302020204" pitchFamily="66" charset="0"/>
              </a:rPr>
              <a:t>Corbet</a:t>
            </a:r>
            <a:r>
              <a:rPr lang="en-GB" sz="2100" b="1" dirty="0" smtClean="0">
                <a:latin typeface="Comic Sans MS" panose="030F0702030302020204" pitchFamily="66" charset="0"/>
              </a:rPr>
              <a:t> task)</a:t>
            </a:r>
          </a:p>
          <a:p>
            <a:r>
              <a:rPr lang="en-GB" sz="2100" b="1" dirty="0" smtClean="0">
                <a:latin typeface="Comic Sans MS" panose="030F0702030302020204" pitchFamily="66" charset="0"/>
              </a:rPr>
              <a:t> </a:t>
            </a:r>
            <a:r>
              <a:rPr lang="en-GB" sz="2100" b="1" dirty="0" smtClean="0">
                <a:latin typeface="Comic Sans MS" panose="030F0702030302020204" pitchFamily="66" charset="0"/>
              </a:rPr>
              <a:t>               (Y5s </a:t>
            </a:r>
            <a:r>
              <a:rPr lang="en-GB" sz="2100" b="1" dirty="0" err="1" smtClean="0">
                <a:latin typeface="Comic Sans MS" panose="030F0702030302020204" pitchFamily="66" charset="0"/>
              </a:rPr>
              <a:t>SPaG</a:t>
            </a:r>
            <a:r>
              <a:rPr lang="en-GB" sz="2100" b="1" dirty="0" smtClean="0">
                <a:latin typeface="Comic Sans MS" panose="030F0702030302020204" pitchFamily="66" charset="0"/>
              </a:rPr>
              <a:t> lesson)</a:t>
            </a:r>
            <a:endParaRPr lang="en-GB" sz="2100" b="1" dirty="0" smtClean="0">
              <a:latin typeface="Comic Sans MS" panose="030F0702030302020204" pitchFamily="66" charset="0"/>
            </a:endParaRPr>
          </a:p>
          <a:p>
            <a:endParaRPr lang="en-GB" sz="2100" b="1" dirty="0" smtClean="0">
              <a:latin typeface="Comic Sans MS" panose="030F0702030302020204" pitchFamily="66" charset="0"/>
            </a:endParaRPr>
          </a:p>
          <a:p>
            <a:r>
              <a:rPr lang="en-GB" sz="2100" b="1" dirty="0" smtClean="0">
                <a:latin typeface="Comic Sans MS" panose="030F0702030302020204" pitchFamily="66" charset="0"/>
              </a:rPr>
              <a:t>11:40 Own reading</a:t>
            </a:r>
          </a:p>
          <a:p>
            <a:endParaRPr lang="en-GB" sz="2100" b="1" dirty="0" smtClean="0">
              <a:latin typeface="Comic Sans MS" panose="030F0702030302020204" pitchFamily="66" charset="0"/>
            </a:endParaRPr>
          </a:p>
          <a:p>
            <a:r>
              <a:rPr lang="en-GB" sz="2100" b="1" dirty="0" smtClean="0">
                <a:latin typeface="Comic Sans MS" panose="030F0702030302020204" pitchFamily="66" charset="0"/>
              </a:rPr>
              <a:t>1:00 Maths</a:t>
            </a:r>
          </a:p>
          <a:p>
            <a:endParaRPr lang="en-GB" sz="2100" b="1" dirty="0" smtClean="0">
              <a:latin typeface="Comic Sans MS" panose="030F0702030302020204" pitchFamily="66" charset="0"/>
            </a:endParaRPr>
          </a:p>
          <a:p>
            <a:r>
              <a:rPr lang="en-GB" sz="2100" b="1" dirty="0" smtClean="0">
                <a:latin typeface="Comic Sans MS" panose="030F0702030302020204" pitchFamily="66" charset="0"/>
              </a:rPr>
              <a:t>2:00 PE </a:t>
            </a:r>
            <a:r>
              <a:rPr lang="en-GB" sz="2100" b="1" dirty="0" smtClean="0">
                <a:latin typeface="Comic Sans MS" panose="030F0702030302020204" pitchFamily="66" charset="0"/>
                <a:hlinkClick r:id="rId5" action="ppaction://hlinkfile"/>
              </a:rPr>
              <a:t>(Tennis)</a:t>
            </a:r>
            <a:endParaRPr lang="en-GB" sz="21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52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60977</TotalTime>
  <Words>101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1319</cp:revision>
  <cp:lastPrinted>2019-11-29T15:33:03Z</cp:lastPrinted>
  <dcterms:created xsi:type="dcterms:W3CDTF">2016-08-31T14:31:59Z</dcterms:created>
  <dcterms:modified xsi:type="dcterms:W3CDTF">2020-06-27T11:37:21Z</dcterms:modified>
</cp:coreProperties>
</file>