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1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FF6600"/>
    <a:srgbClr val="BEBEBE"/>
    <a:srgbClr val="B3D55D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60568" autoAdjust="0"/>
  </p:normalViewPr>
  <p:slideViewPr>
    <p:cSldViewPr>
      <p:cViewPr varScale="1">
        <p:scale>
          <a:sx n="71" d="100"/>
          <a:sy n="71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brQNos06x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1aGS6bEjuf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u="sng" dirty="0" smtClean="0">
                <a:latin typeface="Comic Sans MS" panose="030F0702030302020204" pitchFamily="66" charset="0"/>
              </a:rPr>
              <a:t>Friday 26</a:t>
            </a:r>
            <a:r>
              <a:rPr lang="en-GB" sz="2700" b="1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700" b="1" u="sng" dirty="0" smtClean="0">
                <a:latin typeface="Comic Sans MS" panose="030F0702030302020204" pitchFamily="66" charset="0"/>
              </a:rPr>
              <a:t> June 2020 - Timetable for the day</a:t>
            </a:r>
            <a:endParaRPr lang="en-GB" sz="2700" b="1" u="sng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6" descr="Image result for only kidding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1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54868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u="sng" dirty="0" smtClean="0">
                <a:latin typeface="Comic Sans MS" pitchFamily="66" charset="0"/>
              </a:rPr>
              <a:t>Good morning Y5&amp;6. Here’s your Friday morning joke:</a:t>
            </a:r>
          </a:p>
          <a:p>
            <a:r>
              <a:rPr lang="en-GB" sz="2700" b="1" dirty="0" smtClean="0">
                <a:solidFill>
                  <a:srgbClr val="FF0000"/>
                </a:solidFill>
                <a:latin typeface="Comic Sans MS" pitchFamily="66" charset="0"/>
              </a:rPr>
              <a:t>‘What do you call a dog magician?’</a:t>
            </a:r>
          </a:p>
          <a:p>
            <a:r>
              <a:rPr lang="en-GB" sz="2700" b="1" dirty="0" smtClean="0">
                <a:solidFill>
                  <a:srgbClr val="00FF00"/>
                </a:solidFill>
                <a:latin typeface="Comic Sans MS" pitchFamily="66" charset="0"/>
              </a:rPr>
              <a:t>‘A </a:t>
            </a:r>
            <a:r>
              <a:rPr lang="en-GB" sz="2700" b="1" dirty="0" err="1" smtClean="0">
                <a:solidFill>
                  <a:srgbClr val="00FF00"/>
                </a:solidFill>
                <a:latin typeface="Comic Sans MS" pitchFamily="66" charset="0"/>
              </a:rPr>
              <a:t>labradacadabrador</a:t>
            </a:r>
            <a:r>
              <a:rPr lang="en-GB" sz="2700" b="1" dirty="0" smtClean="0">
                <a:solidFill>
                  <a:srgbClr val="00FF00"/>
                </a:solidFill>
                <a:latin typeface="Comic Sans MS" pitchFamily="66" charset="0"/>
              </a:rPr>
              <a:t>.’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333685"/>
            <a:ext cx="5076056" cy="440120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750" b="1" u="sng" dirty="0" smtClean="0">
                <a:latin typeface="Comic Sans MS" panose="030F0702030302020204" pitchFamily="66" charset="0"/>
              </a:rPr>
              <a:t>Timetable for the Y6 children in school</a:t>
            </a:r>
            <a:endParaRPr lang="en-GB" sz="1750" b="1" u="sng" dirty="0" smtClean="0">
              <a:latin typeface="Comic Sans MS" panose="030F0702030302020204" pitchFamily="66" charset="0"/>
            </a:endParaRPr>
          </a:p>
          <a:p>
            <a:r>
              <a:rPr lang="en-GB" sz="1750" b="1" dirty="0" smtClean="0">
                <a:latin typeface="Comic Sans MS" panose="030F0702030302020204" pitchFamily="66" charset="0"/>
              </a:rPr>
              <a:t>8:50 Spelling </a:t>
            </a:r>
            <a:r>
              <a:rPr lang="en-GB" sz="1750" b="1" dirty="0" smtClean="0">
                <a:latin typeface="Comic Sans MS" panose="030F0702030302020204" pitchFamily="66" charset="0"/>
              </a:rPr>
              <a:t>Shed &amp; Game opposite partner</a:t>
            </a:r>
            <a:endParaRPr lang="en-GB" sz="1750" b="1" dirty="0" smtClean="0">
              <a:latin typeface="Comic Sans MS" panose="030F0702030302020204" pitchFamily="66" charset="0"/>
            </a:endParaRPr>
          </a:p>
          <a:p>
            <a:pPr algn="ctr"/>
            <a:endParaRPr lang="en-GB" sz="1750" b="1" u="sng" dirty="0" smtClean="0">
              <a:latin typeface="Comic Sans MS" panose="030F0702030302020204" pitchFamily="66" charset="0"/>
            </a:endParaRPr>
          </a:p>
          <a:p>
            <a:r>
              <a:rPr lang="en-GB" sz="1750" b="1" dirty="0" smtClean="0">
                <a:latin typeface="Comic Sans MS" panose="030F0702030302020204" pitchFamily="66" charset="0"/>
              </a:rPr>
              <a:t>9</a:t>
            </a:r>
            <a:r>
              <a:rPr lang="en-GB" sz="1750" b="1" dirty="0" smtClean="0">
                <a:latin typeface="Comic Sans MS" panose="030F0702030302020204" pitchFamily="66" charset="0"/>
                <a:sym typeface="Wingdings" pitchFamily="2" charset="2"/>
              </a:rPr>
              <a:t>:10 </a:t>
            </a:r>
            <a:r>
              <a:rPr lang="en-GB" sz="1750" b="1" dirty="0" smtClean="0">
                <a:latin typeface="Comic Sans MS" panose="030F0702030302020204" pitchFamily="66" charset="0"/>
                <a:sym typeface="Wingdings" pitchFamily="2" charset="2"/>
              </a:rPr>
              <a:t>Morning exercise</a:t>
            </a:r>
          </a:p>
          <a:p>
            <a:endParaRPr lang="en-GB" sz="1750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r>
              <a:rPr lang="en-GB" sz="1750" b="1" dirty="0" smtClean="0">
                <a:latin typeface="Comic Sans MS" panose="030F0702030302020204" pitchFamily="66" charset="0"/>
                <a:sym typeface="Wingdings" pitchFamily="2" charset="2"/>
              </a:rPr>
              <a:t>9:30 </a:t>
            </a:r>
            <a:r>
              <a:rPr lang="en-GB" sz="1750" b="1" dirty="0" smtClean="0">
                <a:latin typeface="Comic Sans MS" panose="030F0702030302020204" pitchFamily="66" charset="0"/>
                <a:sym typeface="Wingdings" pitchFamily="2" charset="2"/>
              </a:rPr>
              <a:t>Spelling </a:t>
            </a:r>
            <a:r>
              <a:rPr lang="en-GB" sz="1750" b="1" dirty="0" smtClean="0">
                <a:latin typeface="Comic Sans MS" panose="030F0702030302020204" pitchFamily="66" charset="0"/>
                <a:sym typeface="Wingdings" pitchFamily="2" charset="2"/>
              </a:rPr>
              <a:t>Test</a:t>
            </a:r>
          </a:p>
          <a:p>
            <a:endParaRPr lang="en-GB" sz="1750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r>
              <a:rPr lang="en-GB" sz="1750" b="1" dirty="0" smtClean="0">
                <a:latin typeface="Comic Sans MS" panose="030F0702030302020204" pitchFamily="66" charset="0"/>
                <a:sym typeface="Wingdings" pitchFamily="2" charset="2"/>
              </a:rPr>
              <a:t>9:40 Spelling Shed</a:t>
            </a:r>
            <a:endParaRPr lang="en-GB" sz="1750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endParaRPr lang="en-GB" sz="1750" b="1" dirty="0" smtClean="0">
              <a:latin typeface="Comic Sans MS" panose="030F0702030302020204" pitchFamily="66" charset="0"/>
            </a:endParaRPr>
          </a:p>
          <a:p>
            <a:r>
              <a:rPr lang="en-GB" sz="1750" b="1" dirty="0" smtClean="0">
                <a:latin typeface="Comic Sans MS" panose="030F0702030302020204" pitchFamily="66" charset="0"/>
              </a:rPr>
              <a:t>10:00</a:t>
            </a:r>
            <a:r>
              <a:rPr lang="en-GB" sz="1750" b="1" dirty="0" smtClean="0">
                <a:latin typeface="Comic Sans MS" panose="030F0702030302020204" pitchFamily="66" charset="0"/>
              </a:rPr>
              <a:t> </a:t>
            </a:r>
            <a:r>
              <a:rPr lang="en-GB" sz="1750" b="1" dirty="0" smtClean="0">
                <a:latin typeface="Comic Sans MS" panose="030F0702030302020204" pitchFamily="66" charset="0"/>
              </a:rPr>
              <a:t>English </a:t>
            </a:r>
            <a:r>
              <a:rPr lang="en-GB" sz="1750" b="1" dirty="0" smtClean="0">
                <a:latin typeface="Comic Sans MS" panose="030F0702030302020204" pitchFamily="66" charset="0"/>
              </a:rPr>
              <a:t>(Ancient </a:t>
            </a:r>
            <a:r>
              <a:rPr lang="en-GB" sz="1750" b="1" dirty="0" smtClean="0">
                <a:latin typeface="Comic Sans MS" panose="030F0702030302020204" pitchFamily="66" charset="0"/>
              </a:rPr>
              <a:t>Greece Topic)</a:t>
            </a:r>
          </a:p>
          <a:p>
            <a:endParaRPr lang="en-GB" sz="1750" b="1" dirty="0" smtClean="0">
              <a:latin typeface="Comic Sans MS" panose="030F0702030302020204" pitchFamily="66" charset="0"/>
            </a:endParaRPr>
          </a:p>
          <a:p>
            <a:r>
              <a:rPr lang="en-GB" sz="1750" b="1" dirty="0" smtClean="0">
                <a:latin typeface="Comic Sans MS" panose="030F0702030302020204" pitchFamily="66" charset="0"/>
              </a:rPr>
              <a:t>11:40 </a:t>
            </a:r>
            <a:r>
              <a:rPr lang="en-GB" sz="1750" b="1" dirty="0" smtClean="0">
                <a:latin typeface="Comic Sans MS" panose="030F0702030302020204" pitchFamily="66" charset="0"/>
              </a:rPr>
              <a:t>Own reading books</a:t>
            </a:r>
            <a:endParaRPr lang="en-GB" sz="1750" b="1" dirty="0" smtClean="0">
              <a:latin typeface="Comic Sans MS" panose="030F0702030302020204" pitchFamily="66" charset="0"/>
            </a:endParaRPr>
          </a:p>
          <a:p>
            <a:endParaRPr lang="en-GB" sz="1750" b="1" dirty="0" smtClean="0">
              <a:latin typeface="Comic Sans MS" panose="030F0702030302020204" pitchFamily="66" charset="0"/>
            </a:endParaRPr>
          </a:p>
          <a:p>
            <a:r>
              <a:rPr lang="en-GB" sz="1750" b="1" dirty="0" smtClean="0">
                <a:latin typeface="Comic Sans MS" panose="030F0702030302020204" pitchFamily="66" charset="0"/>
              </a:rPr>
              <a:t>1:00 Maths</a:t>
            </a:r>
          </a:p>
          <a:p>
            <a:endParaRPr lang="en-GB" sz="1750" b="1" dirty="0" smtClean="0">
              <a:latin typeface="Comic Sans MS" panose="030F0702030302020204" pitchFamily="66" charset="0"/>
            </a:endParaRPr>
          </a:p>
          <a:p>
            <a:r>
              <a:rPr lang="en-GB" sz="1750" b="1" dirty="0" smtClean="0">
                <a:latin typeface="Comic Sans MS" panose="030F0702030302020204" pitchFamily="66" charset="0"/>
              </a:rPr>
              <a:t>2:00 PE (</a:t>
            </a:r>
            <a:r>
              <a:rPr lang="en-GB" sz="1750" b="1" dirty="0" err="1" smtClean="0">
                <a:latin typeface="Comic Sans MS" panose="030F0702030302020204" pitchFamily="66" charset="0"/>
              </a:rPr>
              <a:t>Rounders</a:t>
            </a:r>
            <a:r>
              <a:rPr lang="en-GB" sz="1750" b="1" dirty="0" smtClean="0">
                <a:latin typeface="Comic Sans MS" panose="030F0702030302020204" pitchFamily="66" charset="0"/>
              </a:rPr>
              <a:t>)</a:t>
            </a:r>
            <a:endParaRPr lang="en-GB" sz="1750" b="1" dirty="0" smtClean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8064" y="2348880"/>
            <a:ext cx="3995936" cy="450892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700" b="1" u="sng" dirty="0" smtClean="0">
                <a:latin typeface="Comic Sans MS" panose="030F0702030302020204" pitchFamily="66" charset="0"/>
              </a:rPr>
              <a:t>Timetable for the children at home</a:t>
            </a:r>
            <a:endParaRPr lang="en-GB" sz="1700" b="1" dirty="0" smtClean="0">
              <a:latin typeface="Comic Sans MS" panose="030F0702030302020204" pitchFamily="66" charset="0"/>
            </a:endParaRPr>
          </a:p>
          <a:p>
            <a:r>
              <a:rPr lang="en-GB" b="1" dirty="0" smtClean="0">
                <a:latin typeface="Comic Sans MS" panose="030F0702030302020204" pitchFamily="66" charset="0"/>
              </a:rPr>
              <a:t>9</a:t>
            </a:r>
            <a:r>
              <a:rPr lang="en-GB" b="1" dirty="0" smtClean="0">
                <a:latin typeface="Comic Sans MS" panose="030F0702030302020204" pitchFamily="66" charset="0"/>
                <a:sym typeface="Wingdings" pitchFamily="2" charset="2"/>
              </a:rPr>
              <a:t>:00 </a:t>
            </a:r>
            <a:r>
              <a:rPr lang="en-GB" b="1" dirty="0" smtClean="0">
                <a:latin typeface="Comic Sans MS" panose="030F0702030302020204" pitchFamily="66" charset="0"/>
                <a:sym typeface="Wingdings" pitchFamily="2" charset="2"/>
              </a:rPr>
              <a:t>Morning </a:t>
            </a:r>
            <a:r>
              <a:rPr lang="en-GB" b="1" dirty="0" smtClean="0">
                <a:latin typeface="Comic Sans MS" panose="030F0702030302020204" pitchFamily="66" charset="0"/>
                <a:sym typeface="Wingdings" pitchFamily="2" charset="2"/>
              </a:rPr>
              <a:t>exercise and Spelling Test</a:t>
            </a:r>
          </a:p>
          <a:p>
            <a:endParaRPr lang="en-GB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r>
              <a:rPr lang="en-GB" b="1" dirty="0" smtClean="0">
                <a:latin typeface="Comic Sans MS" panose="030F0702030302020204" pitchFamily="66" charset="0"/>
                <a:sym typeface="Wingdings" pitchFamily="2" charset="2"/>
              </a:rPr>
              <a:t>9:30 Spelling Shed</a:t>
            </a:r>
            <a:endParaRPr lang="en-GB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endParaRPr lang="en-GB" b="1" dirty="0" smtClean="0">
              <a:latin typeface="Comic Sans MS" panose="030F0702030302020204" pitchFamily="66" charset="0"/>
            </a:endParaRPr>
          </a:p>
          <a:p>
            <a:r>
              <a:rPr lang="en-GB" b="1" dirty="0" smtClean="0">
                <a:latin typeface="Comic Sans MS" panose="030F0702030302020204" pitchFamily="66" charset="0"/>
              </a:rPr>
              <a:t>9:50 </a:t>
            </a:r>
            <a:r>
              <a:rPr lang="en-GB" b="1" dirty="0" smtClean="0">
                <a:latin typeface="Comic Sans MS" panose="030F0702030302020204" pitchFamily="66" charset="0"/>
              </a:rPr>
              <a:t>English (Through Ancient Greece Topic</a:t>
            </a:r>
            <a:r>
              <a:rPr lang="en-GB" b="1" dirty="0" smtClean="0">
                <a:latin typeface="Comic Sans MS" panose="030F0702030302020204" pitchFamily="66" charset="0"/>
              </a:rPr>
              <a:t>)</a:t>
            </a:r>
          </a:p>
          <a:p>
            <a:endParaRPr lang="en-GB" b="1" dirty="0" smtClean="0">
              <a:latin typeface="Comic Sans MS" panose="030F0702030302020204" pitchFamily="66" charset="0"/>
            </a:endParaRPr>
          </a:p>
          <a:p>
            <a:r>
              <a:rPr lang="en-GB" b="1" dirty="0" smtClean="0">
                <a:latin typeface="Comic Sans MS" panose="030F0702030302020204" pitchFamily="66" charset="0"/>
              </a:rPr>
              <a:t>1:00 </a:t>
            </a:r>
            <a:r>
              <a:rPr lang="en-GB" b="1" dirty="0" smtClean="0">
                <a:latin typeface="Comic Sans MS" panose="030F0702030302020204" pitchFamily="66" charset="0"/>
              </a:rPr>
              <a:t>Maths</a:t>
            </a:r>
          </a:p>
          <a:p>
            <a:endParaRPr lang="en-GB" b="1" dirty="0" smtClean="0">
              <a:latin typeface="Comic Sans MS" panose="030F0702030302020204" pitchFamily="66" charset="0"/>
            </a:endParaRPr>
          </a:p>
          <a:p>
            <a:r>
              <a:rPr lang="en-GB" b="1" dirty="0" smtClean="0">
                <a:latin typeface="Comic Sans MS" panose="030F0702030302020204" pitchFamily="66" charset="0"/>
              </a:rPr>
              <a:t>2:00 </a:t>
            </a:r>
            <a:r>
              <a:rPr lang="en-GB" b="1" dirty="0" smtClean="0">
                <a:latin typeface="Comic Sans MS" panose="030F0702030302020204" pitchFamily="66" charset="0"/>
                <a:hlinkClick r:id="rId3"/>
              </a:rPr>
              <a:t>Art</a:t>
            </a:r>
            <a:r>
              <a:rPr lang="en-GB" b="1" dirty="0" smtClean="0">
                <a:latin typeface="Comic Sans MS" panose="030F0702030302020204" pitchFamily="66" charset="0"/>
              </a:rPr>
              <a:t> – Ancient Greek</a:t>
            </a:r>
          </a:p>
          <a:p>
            <a:r>
              <a:rPr lang="en-GB" b="1" dirty="0" smtClean="0">
                <a:latin typeface="Comic Sans MS" panose="030F0702030302020204" pitchFamily="66" charset="0"/>
              </a:rPr>
              <a:t>(How to draw and compare modern day and an Ancient Greek toilet)</a:t>
            </a:r>
          </a:p>
          <a:p>
            <a:r>
              <a:rPr lang="en-GB" b="1" dirty="0" smtClean="0">
                <a:latin typeface="Comic Sans MS" panose="030F0702030302020204" pitchFamily="66" charset="0"/>
                <a:hlinkClick r:id="rId4"/>
              </a:rPr>
              <a:t>Art</a:t>
            </a:r>
            <a:r>
              <a:rPr lang="en-GB" b="1" dirty="0" smtClean="0">
                <a:latin typeface="Comic Sans MS" panose="030F0702030302020204" pitchFamily="66" charset="0"/>
              </a:rPr>
              <a:t> – Modern day</a:t>
            </a:r>
            <a:endParaRPr lang="en-GB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60780</TotalTime>
  <Words>122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1319</cp:revision>
  <cp:lastPrinted>2019-11-29T15:33:03Z</cp:lastPrinted>
  <dcterms:created xsi:type="dcterms:W3CDTF">2016-08-31T14:31:59Z</dcterms:created>
  <dcterms:modified xsi:type="dcterms:W3CDTF">2020-06-21T11:17:13Z</dcterms:modified>
</cp:coreProperties>
</file>