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7" autoAdjust="0"/>
    <p:restoredTop sz="94660"/>
  </p:normalViewPr>
  <p:slideViewPr>
    <p:cSldViewPr>
      <p:cViewPr varScale="1">
        <p:scale>
          <a:sx n="68" d="100"/>
          <a:sy n="68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2B487-50E2-44E4-B842-5B94603B60DB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0CBDC-2BCF-4403-A837-0A97CA08D1D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Maths – Tuesday (Toby, </a:t>
            </a:r>
            <a:r>
              <a:rPr lang="en-GB" b="1" u="sng" dirty="0" err="1" smtClean="0"/>
              <a:t>Zac</a:t>
            </a:r>
            <a:r>
              <a:rPr lang="en-GB" b="1" u="sng" dirty="0" smtClean="0"/>
              <a:t>, Chloe and Dante)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06:25</a:t>
            </a:r>
            <a:endParaRPr lang="en-GB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708920"/>
            <a:ext cx="129614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_________</a:t>
            </a:r>
            <a:endParaRPr lang="en-GB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140968"/>
            <a:ext cx="2267744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____________________________________</a:t>
            </a:r>
          </a:p>
          <a:p>
            <a:pPr algn="ctr"/>
            <a:r>
              <a:rPr lang="en-GB" b="1" u="sng" dirty="0" smtClean="0"/>
              <a:t>__________________</a:t>
            </a:r>
            <a:endParaRPr lang="en-GB" b="1" u="sng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35288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08:10</a:t>
            </a:r>
            <a:endParaRPr lang="en-GB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735288" y="2708920"/>
            <a:ext cx="129614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_________</a:t>
            </a:r>
            <a:endParaRPr lang="en-GB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3140968"/>
            <a:ext cx="2267744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______________________________________________________</a:t>
            </a:r>
            <a:endParaRPr lang="en-GB" b="1" u="sng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2656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039544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11:48</a:t>
            </a:r>
            <a:endParaRPr lang="en-GB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5039544" y="2708920"/>
            <a:ext cx="129614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_________</a:t>
            </a:r>
            <a:endParaRPr lang="en-GB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140968"/>
            <a:ext cx="2267744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______________________________________________________</a:t>
            </a:r>
            <a:endParaRPr lang="en-GB" b="1" u="sng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7343800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03:07</a:t>
            </a:r>
            <a:endParaRPr lang="en-GB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7343800" y="2708920"/>
            <a:ext cx="129614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_________</a:t>
            </a:r>
            <a:endParaRPr lang="en-GB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6876256" y="3140968"/>
            <a:ext cx="2267744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______________________________________________________</a:t>
            </a:r>
            <a:endParaRPr lang="en-GB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251520" y="4365104"/>
            <a:ext cx="8568952" cy="22467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Can you draw the hands on these clocks accurately?</a:t>
            </a:r>
          </a:p>
          <a:p>
            <a:endParaRPr lang="en-GB" sz="2800" dirty="0"/>
          </a:p>
          <a:p>
            <a:r>
              <a:rPr lang="en-GB" sz="2800" dirty="0" smtClean="0"/>
              <a:t>Can you show the times using 24-hour time in ‘pm’?</a:t>
            </a:r>
          </a:p>
          <a:p>
            <a:endParaRPr lang="en-GB" sz="2800" dirty="0"/>
          </a:p>
          <a:p>
            <a:r>
              <a:rPr lang="en-GB" sz="2800" dirty="0" smtClean="0"/>
              <a:t>Can you write these times using words only?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</cp:revision>
  <dcterms:created xsi:type="dcterms:W3CDTF">2020-05-02T21:20:02Z</dcterms:created>
  <dcterms:modified xsi:type="dcterms:W3CDTF">2020-05-02T21:28:30Z</dcterms:modified>
</cp:coreProperties>
</file>