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23" r:id="rId5"/>
    <p:sldId id="427" r:id="rId6"/>
    <p:sldId id="428" r:id="rId7"/>
    <p:sldId id="429" r:id="rId8"/>
    <p:sldId id="433" r:id="rId9"/>
    <p:sldId id="430" r:id="rId10"/>
    <p:sldId id="434" r:id="rId11"/>
    <p:sldId id="431" r:id="rId12"/>
    <p:sldId id="435" r:id="rId13"/>
    <p:sldId id="432" r:id="rId14"/>
    <p:sldId id="43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FD8B4D-2763-47CC-A181-4A8E42AB05F3}" v="71" dt="2019-03-21T18:35:24.589"/>
    <p1510:client id="{B579958D-4A10-4A92-9110-4B07589C6AD3}" v="25" dt="2019-03-22T12:54:13.0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52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7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na Szilvasy" userId="59fb472d-eed4-4f11-9686-c2c8db02a2cd" providerId="ADAL" clId="{B579958D-4A10-4A92-9110-4B07589C6AD3}"/>
    <pc:docChg chg="custSel modSld">
      <pc:chgData name="Davina Szilvasy" userId="59fb472d-eed4-4f11-9686-c2c8db02a2cd" providerId="ADAL" clId="{B579958D-4A10-4A92-9110-4B07589C6AD3}" dt="2019-03-22T12:54:13.021" v="52" actId="207"/>
      <pc:docMkLst>
        <pc:docMk/>
      </pc:docMkLst>
      <pc:sldChg chg="addSp delSp">
        <pc:chgData name="Davina Szilvasy" userId="59fb472d-eed4-4f11-9686-c2c8db02a2cd" providerId="ADAL" clId="{B579958D-4A10-4A92-9110-4B07589C6AD3}" dt="2019-03-22T12:33:14.737" v="12"/>
        <pc:sldMkLst>
          <pc:docMk/>
          <pc:sldMk cId="2637481266" sldId="256"/>
        </pc:sldMkLst>
        <pc:grpChg chg="add">
          <ac:chgData name="Davina Szilvasy" userId="59fb472d-eed4-4f11-9686-c2c8db02a2cd" providerId="ADAL" clId="{B579958D-4A10-4A92-9110-4B07589C6AD3}" dt="2019-03-22T12:33:14.737" v="12"/>
          <ac:grpSpMkLst>
            <pc:docMk/>
            <pc:sldMk cId="2637481266" sldId="256"/>
            <ac:grpSpMk id="10" creationId="{85F58020-FC51-48C8-A029-574C8911384A}"/>
          </ac:grpSpMkLst>
        </pc:grpChg>
        <pc:grpChg chg="del">
          <ac:chgData name="Davina Szilvasy" userId="59fb472d-eed4-4f11-9686-c2c8db02a2cd" providerId="ADAL" clId="{B579958D-4A10-4A92-9110-4B07589C6AD3}" dt="2019-03-22T12:33:13.345" v="1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54:13.021" v="52" actId="207"/>
        <pc:sldMkLst>
          <pc:docMk/>
          <pc:sldMk cId="3855900595" sldId="301"/>
        </pc:sldMkLst>
        <pc:spChg chg="mod">
          <ac:chgData name="Davina Szilvasy" userId="59fb472d-eed4-4f11-9686-c2c8db02a2cd" providerId="ADAL" clId="{B579958D-4A10-4A92-9110-4B07589C6AD3}" dt="2019-03-22T12:54:13.021" v="52" actId="207"/>
          <ac:spMkLst>
            <pc:docMk/>
            <pc:sldMk cId="3855900595" sldId="301"/>
            <ac:spMk id="19" creationId="{5252A847-DE45-4FA3-A1F8-EEBEB845FF8E}"/>
          </ac:spMkLst>
        </pc:spChg>
        <pc:grpChg chg="add">
          <ac:chgData name="Davina Szilvasy" userId="59fb472d-eed4-4f11-9686-c2c8db02a2cd" providerId="ADAL" clId="{B579958D-4A10-4A92-9110-4B07589C6AD3}" dt="2019-03-22T12:33:23.274" v="16"/>
          <ac:grpSpMkLst>
            <pc:docMk/>
            <pc:sldMk cId="3855900595" sldId="301"/>
            <ac:grpSpMk id="7" creationId="{B5C48FE4-B66A-47FA-8122-D3DF71BAEB55}"/>
          </ac:grpSpMkLst>
        </pc:grpChg>
        <pc:grpChg chg="del">
          <ac:chgData name="Davina Szilvasy" userId="59fb472d-eed4-4f11-9686-c2c8db02a2cd" providerId="ADAL" clId="{B579958D-4A10-4A92-9110-4B07589C6AD3}" dt="2019-03-22T12:33:21.959" v="15" actId="478"/>
          <ac:grpSpMkLst>
            <pc:docMk/>
            <pc:sldMk cId="3855900595" sldId="301"/>
            <ac:grpSpMk id="16" creationId="{B31300A9-E3C5-4701-8EF1-45ED088A04DD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5:16.521" v="51" actId="2711"/>
        <pc:sldMkLst>
          <pc:docMk/>
          <pc:sldMk cId="273723392" sldId="308"/>
        </pc:sldMkLst>
        <pc:spChg chg="mod">
          <ac:chgData name="Davina Szilvasy" userId="59fb472d-eed4-4f11-9686-c2c8db02a2cd" providerId="ADAL" clId="{B579958D-4A10-4A92-9110-4B07589C6AD3}" dt="2019-03-22T12:35:16.521" v="51" actId="2711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Davina Szilvasy" userId="59fb472d-eed4-4f11-9686-c2c8db02a2cd" providerId="ADAL" clId="{B579958D-4A10-4A92-9110-4B07589C6AD3}" dt="2019-03-22T12:29:59.372" v="0" actId="207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Davina Szilvasy" userId="59fb472d-eed4-4f11-9686-c2c8db02a2cd" providerId="ADAL" clId="{B579958D-4A10-4A92-9110-4B07589C6AD3}" dt="2019-03-22T12:30:02.724" v="1" actId="207"/>
          <ac:spMkLst>
            <pc:docMk/>
            <pc:sldMk cId="273723392" sldId="308"/>
            <ac:spMk id="44" creationId="{4CFBF8F9-1588-4764-A584-121AC379B0CE}"/>
          </ac:spMkLst>
        </pc:spChg>
        <pc:grpChg chg="del">
          <ac:chgData name="Davina Szilvasy" userId="59fb472d-eed4-4f11-9686-c2c8db02a2cd" providerId="ADAL" clId="{B579958D-4A10-4A92-9110-4B07589C6AD3}" dt="2019-03-22T12:33:26.204" v="17" actId="478"/>
          <ac:grpSpMkLst>
            <pc:docMk/>
            <pc:sldMk cId="273723392" sldId="308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27.519" v="18"/>
          <ac:grpSpMkLst>
            <pc:docMk/>
            <pc:sldMk cId="273723392" sldId="308"/>
            <ac:grpSpMk id="28" creationId="{9900ACD8-FEED-4D1E-89D0-0D90CD4ECA52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9.149" v="38"/>
        <pc:sldMkLst>
          <pc:docMk/>
          <pc:sldMk cId="1071900124" sldId="355"/>
        </pc:sldMkLst>
        <pc:grpChg chg="del">
          <ac:chgData name="Davina Szilvasy" userId="59fb472d-eed4-4f11-9686-c2c8db02a2cd" providerId="ADAL" clId="{B579958D-4A10-4A92-9110-4B07589C6AD3}" dt="2019-03-22T12:34:08.117" v="37" actId="478"/>
          <ac:grpSpMkLst>
            <pc:docMk/>
            <pc:sldMk cId="1071900124" sldId="35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09.149" v="38"/>
          <ac:grpSpMkLst>
            <pc:docMk/>
            <pc:sldMk cId="1071900124" sldId="355"/>
            <ac:grpSpMk id="21" creationId="{6E5F2767-E91F-4732-8B77-1E81CE56E02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6.804" v="22"/>
        <pc:sldMkLst>
          <pc:docMk/>
          <pc:sldMk cId="36917022" sldId="360"/>
        </pc:sldMkLst>
        <pc:grpChg chg="del">
          <ac:chgData name="Davina Szilvasy" userId="59fb472d-eed4-4f11-9686-c2c8db02a2cd" providerId="ADAL" clId="{B579958D-4A10-4A92-9110-4B07589C6AD3}" dt="2019-03-22T12:33:35.447" v="21" actId="478"/>
          <ac:grpSpMkLst>
            <pc:docMk/>
            <pc:sldMk cId="36917022" sldId="36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6.804" v="22"/>
          <ac:grpSpMkLst>
            <pc:docMk/>
            <pc:sldMk cId="36917022" sldId="360"/>
            <ac:grpSpMk id="21" creationId="{F1EC48FD-0053-4711-A01A-8C2FBB5E04FE}"/>
          </ac:grpSpMkLst>
        </pc:grpChg>
        <pc:graphicFrameChg chg="modGraphic">
          <ac:chgData name="Davina Szilvasy" userId="59fb472d-eed4-4f11-9686-c2c8db02a2cd" providerId="ADAL" clId="{B579958D-4A10-4A92-9110-4B07589C6AD3}" dt="2019-03-22T12:30:57.722" v="5" actId="207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4.802" v="26"/>
        <pc:sldMkLst>
          <pc:docMk/>
          <pc:sldMk cId="2529844845" sldId="374"/>
        </pc:sldMkLst>
        <pc:grpChg chg="del">
          <ac:chgData name="Davina Szilvasy" userId="59fb472d-eed4-4f11-9686-c2c8db02a2cd" providerId="ADAL" clId="{B579958D-4A10-4A92-9110-4B07589C6AD3}" dt="2019-03-22T12:33:43.733" v="25" actId="478"/>
          <ac:grpSpMkLst>
            <pc:docMk/>
            <pc:sldMk cId="2529844845" sldId="37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4.802" v="26"/>
          <ac:grpSpMkLst>
            <pc:docMk/>
            <pc:sldMk cId="2529844845" sldId="374"/>
            <ac:grpSpMk id="23" creationId="{921DD3E4-3DC8-4B39-9F60-B3F5B081707F}"/>
          </ac:grpSpMkLst>
        </pc:grpChg>
        <pc:graphicFrameChg chg="modGraphic">
          <ac:chgData name="Davina Szilvasy" userId="59fb472d-eed4-4f11-9686-c2c8db02a2cd" providerId="ADAL" clId="{B579958D-4A10-4A92-9110-4B07589C6AD3}" dt="2019-03-22T12:31:10.462" v="8" actId="207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2.627" v="30"/>
        <pc:sldMkLst>
          <pc:docMk/>
          <pc:sldMk cId="1581675524" sldId="375"/>
        </pc:sldMkLst>
        <pc:grpChg chg="del">
          <ac:chgData name="Davina Szilvasy" userId="59fb472d-eed4-4f11-9686-c2c8db02a2cd" providerId="ADAL" clId="{B579958D-4A10-4A92-9110-4B07589C6AD3}" dt="2019-03-22T12:33:51.117" v="29" actId="478"/>
          <ac:grpSpMkLst>
            <pc:docMk/>
            <pc:sldMk cId="1581675524" sldId="37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2.627" v="30"/>
          <ac:grpSpMkLst>
            <pc:docMk/>
            <pc:sldMk cId="1581675524" sldId="375"/>
            <ac:grpSpMk id="29" creationId="{FBB0F610-ED91-4E04-83D3-790DF17FE2F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1.121" v="34"/>
        <pc:sldMkLst>
          <pc:docMk/>
          <pc:sldMk cId="189969577" sldId="376"/>
        </pc:sldMkLst>
        <pc:grpChg chg="add">
          <ac:chgData name="Davina Szilvasy" userId="59fb472d-eed4-4f11-9686-c2c8db02a2cd" providerId="ADAL" clId="{B579958D-4A10-4A92-9110-4B07589C6AD3}" dt="2019-03-22T12:34:01.121" v="34"/>
          <ac:grpSpMkLst>
            <pc:docMk/>
            <pc:sldMk cId="189969577" sldId="376"/>
            <ac:grpSpMk id="7" creationId="{FAD69951-59CB-4C2F-9C78-B2972FFA4C39}"/>
          </ac:grpSpMkLst>
        </pc:grpChg>
        <pc:grpChg chg="del">
          <ac:chgData name="Davina Szilvasy" userId="59fb472d-eed4-4f11-9686-c2c8db02a2cd" providerId="ADAL" clId="{B579958D-4A10-4A92-9110-4B07589C6AD3}" dt="2019-03-22T12:33:59.868" v="33" actId="478"/>
          <ac:grpSpMkLst>
            <pc:docMk/>
            <pc:sldMk cId="189969577" sldId="37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0.210" v="48"/>
        <pc:sldMkLst>
          <pc:docMk/>
          <pc:sldMk cId="3926923606" sldId="383"/>
        </pc:sldMkLst>
        <pc:grpChg chg="del">
          <ac:chgData name="Davina Szilvasy" userId="59fb472d-eed4-4f11-9686-c2c8db02a2cd" providerId="ADAL" clId="{B579958D-4A10-4A92-9110-4B07589C6AD3}" dt="2019-03-22T12:34:29.070" v="47" actId="478"/>
          <ac:grpSpMkLst>
            <pc:docMk/>
            <pc:sldMk cId="3926923606" sldId="38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0.210" v="48"/>
          <ac:grpSpMkLst>
            <pc:docMk/>
            <pc:sldMk cId="3926923606" sldId="383"/>
            <ac:grpSpMk id="28" creationId="{4C757486-7822-4FF1-AA17-70E8916F730B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31.534" v="20"/>
        <pc:sldMkLst>
          <pc:docMk/>
          <pc:sldMk cId="1409448665" sldId="412"/>
        </pc:sldMkLst>
        <pc:spChg chg="mod">
          <ac:chgData name="Davina Szilvasy" userId="59fb472d-eed4-4f11-9686-c2c8db02a2cd" providerId="ADAL" clId="{B579958D-4A10-4A92-9110-4B07589C6AD3}" dt="2019-03-22T12:30:18.063" v="3" actId="207"/>
          <ac:spMkLst>
            <pc:docMk/>
            <pc:sldMk cId="1409448665" sldId="412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3:30.258" v="19" actId="478"/>
          <ac:grpSpMkLst>
            <pc:docMk/>
            <pc:sldMk cId="1409448665" sldId="41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31.534" v="20"/>
          <ac:grpSpMkLst>
            <pc:docMk/>
            <pc:sldMk cId="1409448665" sldId="412"/>
            <ac:grpSpMk id="28" creationId="{55E8A114-C865-4BD0-94D1-E88F74533581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3:40.870" v="24"/>
        <pc:sldMkLst>
          <pc:docMk/>
          <pc:sldMk cId="842687286" sldId="413"/>
        </pc:sldMkLst>
        <pc:grpChg chg="del">
          <ac:chgData name="Davina Szilvasy" userId="59fb472d-eed4-4f11-9686-c2c8db02a2cd" providerId="ADAL" clId="{B579958D-4A10-4A92-9110-4B07589C6AD3}" dt="2019-03-22T12:33:39.442" v="23" actId="478"/>
          <ac:grpSpMkLst>
            <pc:docMk/>
            <pc:sldMk cId="842687286" sldId="413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0.870" v="24"/>
          <ac:grpSpMkLst>
            <pc:docMk/>
            <pc:sldMk cId="842687286" sldId="413"/>
            <ac:grpSpMk id="21" creationId="{F6752DCB-076D-4495-A293-279FF924908E}"/>
          </ac:grpSpMkLst>
        </pc:grpChg>
        <pc:graphicFrameChg chg="modGraphic">
          <ac:chgData name="Davina Szilvasy" userId="59fb472d-eed4-4f11-9686-c2c8db02a2cd" providerId="ADAL" clId="{B579958D-4A10-4A92-9110-4B07589C6AD3}" dt="2019-03-22T12:31:03.197" v="7" actId="20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">
        <pc:chgData name="Davina Szilvasy" userId="59fb472d-eed4-4f11-9686-c2c8db02a2cd" providerId="ADAL" clId="{B579958D-4A10-4A92-9110-4B07589C6AD3}" dt="2019-03-22T12:33:48.473" v="28"/>
        <pc:sldMkLst>
          <pc:docMk/>
          <pc:sldMk cId="2862836341" sldId="414"/>
        </pc:sldMkLst>
        <pc:grpChg chg="del">
          <ac:chgData name="Davina Szilvasy" userId="59fb472d-eed4-4f11-9686-c2c8db02a2cd" providerId="ADAL" clId="{B579958D-4A10-4A92-9110-4B07589C6AD3}" dt="2019-03-22T12:33:47.370" v="27" actId="478"/>
          <ac:grpSpMkLst>
            <pc:docMk/>
            <pc:sldMk cId="2862836341" sldId="414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48.473" v="28"/>
          <ac:grpSpMkLst>
            <pc:docMk/>
            <pc:sldMk cId="2862836341" sldId="414"/>
            <ac:grpSpMk id="23" creationId="{AE43E33B-BB8D-411D-8A14-929DA059E2D9}"/>
          </ac:grpSpMkLst>
        </pc:grpChg>
        <pc:graphicFrameChg chg="modGraphic">
          <ac:chgData name="Davina Szilvasy" userId="59fb472d-eed4-4f11-9686-c2c8db02a2cd" providerId="ADAL" clId="{B579958D-4A10-4A92-9110-4B07589C6AD3}" dt="2019-03-22T12:31:16.286" v="9" actId="20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addSp delSp">
        <pc:chgData name="Davina Szilvasy" userId="59fb472d-eed4-4f11-9686-c2c8db02a2cd" providerId="ADAL" clId="{B579958D-4A10-4A92-9110-4B07589C6AD3}" dt="2019-03-22T12:33:57.392" v="32"/>
        <pc:sldMkLst>
          <pc:docMk/>
          <pc:sldMk cId="1120809708" sldId="415"/>
        </pc:sldMkLst>
        <pc:grpChg chg="del">
          <ac:chgData name="Davina Szilvasy" userId="59fb472d-eed4-4f11-9686-c2c8db02a2cd" providerId="ADAL" clId="{B579958D-4A10-4A92-9110-4B07589C6AD3}" dt="2019-03-22T12:33:56.151" v="31" actId="478"/>
          <ac:grpSpMkLst>
            <pc:docMk/>
            <pc:sldMk cId="1120809708" sldId="415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3:57.392" v="32"/>
          <ac:grpSpMkLst>
            <pc:docMk/>
            <pc:sldMk cId="1120809708" sldId="415"/>
            <ac:grpSpMk id="29" creationId="{F766B642-ABCE-49D8-92BA-2681D8D00AF0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05.276" v="36"/>
        <pc:sldMkLst>
          <pc:docMk/>
          <pc:sldMk cId="1565229517" sldId="416"/>
        </pc:sldMkLst>
        <pc:grpChg chg="add">
          <ac:chgData name="Davina Szilvasy" userId="59fb472d-eed4-4f11-9686-c2c8db02a2cd" providerId="ADAL" clId="{B579958D-4A10-4A92-9110-4B07589C6AD3}" dt="2019-03-22T12:34:05.276" v="36"/>
          <ac:grpSpMkLst>
            <pc:docMk/>
            <pc:sldMk cId="1565229517" sldId="416"/>
            <ac:grpSpMk id="7" creationId="{AF537CBC-EDC5-445E-978F-90AA3F2ACA25}"/>
          </ac:grpSpMkLst>
        </pc:grpChg>
        <pc:grpChg chg="del">
          <ac:chgData name="Davina Szilvasy" userId="59fb472d-eed4-4f11-9686-c2c8db02a2cd" providerId="ADAL" clId="{B579958D-4A10-4A92-9110-4B07589C6AD3}" dt="2019-03-22T12:34:03.688" v="35" actId="478"/>
          <ac:grpSpMkLst>
            <pc:docMk/>
            <pc:sldMk cId="1565229517" sldId="416"/>
            <ac:grpSpMk id="16" creationId="{B31300A9-E3C5-4701-8EF1-45ED088A04D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3.566" v="40"/>
        <pc:sldMkLst>
          <pc:docMk/>
          <pc:sldMk cId="799535586" sldId="417"/>
        </pc:sldMkLst>
        <pc:grpChg chg="del">
          <ac:chgData name="Davina Szilvasy" userId="59fb472d-eed4-4f11-9686-c2c8db02a2cd" providerId="ADAL" clId="{B579958D-4A10-4A92-9110-4B07589C6AD3}" dt="2019-03-22T12:34:11.993" v="39" actId="478"/>
          <ac:grpSpMkLst>
            <pc:docMk/>
            <pc:sldMk cId="799535586" sldId="417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3.566" v="40"/>
          <ac:grpSpMkLst>
            <pc:docMk/>
            <pc:sldMk cId="799535586" sldId="417"/>
            <ac:grpSpMk id="22" creationId="{433A9BC4-520A-4633-8ECC-026A5FC9097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17.505" v="42"/>
        <pc:sldMkLst>
          <pc:docMk/>
          <pc:sldMk cId="3616015143" sldId="419"/>
        </pc:sldMkLst>
        <pc:grpChg chg="del">
          <ac:chgData name="Davina Szilvasy" userId="59fb472d-eed4-4f11-9686-c2c8db02a2cd" providerId="ADAL" clId="{B579958D-4A10-4A92-9110-4B07589C6AD3}" dt="2019-03-22T12:34:16.124" v="41" actId="478"/>
          <ac:grpSpMkLst>
            <pc:docMk/>
            <pc:sldMk cId="3616015143" sldId="419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17.505" v="42"/>
          <ac:grpSpMkLst>
            <pc:docMk/>
            <pc:sldMk cId="3616015143" sldId="419"/>
            <ac:grpSpMk id="20" creationId="{691DFA9A-68D8-4418-BED1-A4604C41AEE7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21.513" v="44"/>
        <pc:sldMkLst>
          <pc:docMk/>
          <pc:sldMk cId="1625003489" sldId="420"/>
        </pc:sldMkLst>
        <pc:grpChg chg="del">
          <ac:chgData name="Davina Szilvasy" userId="59fb472d-eed4-4f11-9686-c2c8db02a2cd" providerId="ADAL" clId="{B579958D-4A10-4A92-9110-4B07589C6AD3}" dt="2019-03-22T12:34:20.469" v="43" actId="478"/>
          <ac:grpSpMkLst>
            <pc:docMk/>
            <pc:sldMk cId="1625003489" sldId="420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1.513" v="44"/>
          <ac:grpSpMkLst>
            <pc:docMk/>
            <pc:sldMk cId="1625003489" sldId="420"/>
            <ac:grpSpMk id="32" creationId="{DD6456D8-BC72-4DE8-B1A1-4E0CE3B83985}"/>
          </ac:grpSpMkLst>
        </pc:grpChg>
      </pc:sldChg>
      <pc:sldChg chg="addSp delSp modSp">
        <pc:chgData name="Davina Szilvasy" userId="59fb472d-eed4-4f11-9686-c2c8db02a2cd" providerId="ADAL" clId="{B579958D-4A10-4A92-9110-4B07589C6AD3}" dt="2019-03-22T12:34:26.485" v="46"/>
        <pc:sldMkLst>
          <pc:docMk/>
          <pc:sldMk cId="3061419396" sldId="421"/>
        </pc:sldMkLst>
        <pc:spChg chg="mod">
          <ac:chgData name="Davina Szilvasy" userId="59fb472d-eed4-4f11-9686-c2c8db02a2cd" providerId="ADAL" clId="{B579958D-4A10-4A92-9110-4B07589C6AD3}" dt="2019-03-22T12:32:13.576" v="10" actId="403"/>
          <ac:spMkLst>
            <pc:docMk/>
            <pc:sldMk cId="3061419396" sldId="421"/>
            <ac:spMk id="19" creationId="{5252A847-DE45-4FA3-A1F8-EEBEB845FF8E}"/>
          </ac:spMkLst>
        </pc:spChg>
        <pc:grpChg chg="del">
          <ac:chgData name="Davina Szilvasy" userId="59fb472d-eed4-4f11-9686-c2c8db02a2cd" providerId="ADAL" clId="{B579958D-4A10-4A92-9110-4B07589C6AD3}" dt="2019-03-22T12:34:25.112" v="45" actId="478"/>
          <ac:grpSpMkLst>
            <pc:docMk/>
            <pc:sldMk cId="3061419396" sldId="421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26.485" v="46"/>
          <ac:grpSpMkLst>
            <pc:docMk/>
            <pc:sldMk cId="3061419396" sldId="421"/>
            <ac:grpSpMk id="32" creationId="{DD37C55D-AE8C-4F26-92E2-65D1F03A3904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4:35.569" v="50"/>
        <pc:sldMkLst>
          <pc:docMk/>
          <pc:sldMk cId="2121431740" sldId="422"/>
        </pc:sldMkLst>
        <pc:grpChg chg="del">
          <ac:chgData name="Davina Szilvasy" userId="59fb472d-eed4-4f11-9686-c2c8db02a2cd" providerId="ADAL" clId="{B579958D-4A10-4A92-9110-4B07589C6AD3}" dt="2019-03-22T12:34:34.218" v="49" actId="478"/>
          <ac:grpSpMkLst>
            <pc:docMk/>
            <pc:sldMk cId="2121431740" sldId="422"/>
            <ac:grpSpMk id="16" creationId="{B31300A9-E3C5-4701-8EF1-45ED088A04DD}"/>
          </ac:grpSpMkLst>
        </pc:grpChg>
        <pc:grpChg chg="add">
          <ac:chgData name="Davina Szilvasy" userId="59fb472d-eed4-4f11-9686-c2c8db02a2cd" providerId="ADAL" clId="{B579958D-4A10-4A92-9110-4B07589C6AD3}" dt="2019-03-22T12:34:35.569" v="50"/>
          <ac:grpSpMkLst>
            <pc:docMk/>
            <pc:sldMk cId="2121431740" sldId="422"/>
            <ac:grpSpMk id="29" creationId="{844E4803-4669-4272-BC24-D4C0DE3DFD4D}"/>
          </ac:grpSpMkLst>
        </pc:grpChg>
      </pc:sldChg>
      <pc:sldChg chg="addSp delSp">
        <pc:chgData name="Davina Szilvasy" userId="59fb472d-eed4-4f11-9686-c2c8db02a2cd" providerId="ADAL" clId="{B579958D-4A10-4A92-9110-4B07589C6AD3}" dt="2019-03-22T12:33:18.775" v="14"/>
        <pc:sldMkLst>
          <pc:docMk/>
          <pc:sldMk cId="213890212" sldId="423"/>
        </pc:sldMkLst>
        <pc:grpChg chg="add">
          <ac:chgData name="Davina Szilvasy" userId="59fb472d-eed4-4f11-9686-c2c8db02a2cd" providerId="ADAL" clId="{B579958D-4A10-4A92-9110-4B07589C6AD3}" dt="2019-03-22T12:33:18.775" v="14"/>
          <ac:grpSpMkLst>
            <pc:docMk/>
            <pc:sldMk cId="213890212" sldId="423"/>
            <ac:grpSpMk id="7" creationId="{4A5E2AEB-670C-47BF-BAE3-C6302EEA8667}"/>
          </ac:grpSpMkLst>
        </pc:grpChg>
        <pc:grpChg chg="del">
          <ac:chgData name="Davina Szilvasy" userId="59fb472d-eed4-4f11-9686-c2c8db02a2cd" providerId="ADAL" clId="{B579958D-4A10-4A92-9110-4B07589C6AD3}" dt="2019-03-22T12:33:17.652" v="13" actId="478"/>
          <ac:grpSpMkLst>
            <pc:docMk/>
            <pc:sldMk cId="213890212" sldId="423"/>
            <ac:grpSpMk id="16" creationId="{B31300A9-E3C5-4701-8EF1-45ED088A04DD}"/>
          </ac:grpSpMkLst>
        </pc:grpChg>
      </pc:sldChg>
    </pc:docChg>
  </pc:docChgLst>
  <pc:docChgLst>
    <pc:chgData name="Siobhán Dolan" userId="5fb224f7-af86-4327-acb4-fa0c8c23e721" providerId="ADAL" clId="{6CFD8B4D-2763-47CC-A181-4A8E42AB05F3}"/>
    <pc:docChg chg="undo redo custSel addSld delSld modSld delMainMaster">
      <pc:chgData name="Siobhán Dolan" userId="5fb224f7-af86-4327-acb4-fa0c8c23e721" providerId="ADAL" clId="{6CFD8B4D-2763-47CC-A181-4A8E42AB05F3}" dt="2019-03-21T18:48:51.767" v="501" actId="255"/>
      <pc:docMkLst>
        <pc:docMk/>
      </pc:docMkLst>
      <pc:sldChg chg="addSp delSp modSp">
        <pc:chgData name="Siobhán Dolan" userId="5fb224f7-af86-4327-acb4-fa0c8c23e721" providerId="ADAL" clId="{6CFD8B4D-2763-47CC-A181-4A8E42AB05F3}" dt="2019-03-21T18:35:24.589" v="448"/>
        <pc:sldMkLst>
          <pc:docMk/>
          <pc:sldMk cId="2637481266" sldId="256"/>
        </pc:sldMkLst>
        <pc:spChg chg="add">
          <ac:chgData name="Siobhán Dolan" userId="5fb224f7-af86-4327-acb4-fa0c8c23e721" providerId="ADAL" clId="{6CFD8B4D-2763-47CC-A181-4A8E42AB05F3}" dt="2019-03-21T18:35:17.039" v="447"/>
          <ac:spMkLst>
            <pc:docMk/>
            <pc:sldMk cId="2637481266" sldId="256"/>
            <ac:spMk id="7" creationId="{EE457520-4E3A-4F40-B610-10A2BF6A30D5}"/>
          </ac:spMkLst>
        </pc:spChg>
        <pc:spChg chg="del mod">
          <ac:chgData name="Siobhán Dolan" userId="5fb224f7-af86-4327-acb4-fa0c8c23e721" providerId="ADAL" clId="{6CFD8B4D-2763-47CC-A181-4A8E42AB05F3}" dt="2019-03-21T18:35:09.839" v="446" actId="478"/>
          <ac:spMkLst>
            <pc:docMk/>
            <pc:sldMk cId="2637481266" sldId="256"/>
            <ac:spMk id="19" creationId="{5252A847-DE45-4FA3-A1F8-EEBEB845FF8E}"/>
          </ac:spMkLst>
        </pc:spChg>
        <pc:picChg chg="add">
          <ac:chgData name="Siobhán Dolan" userId="5fb224f7-af86-4327-acb4-fa0c8c23e721" providerId="ADAL" clId="{6CFD8B4D-2763-47CC-A181-4A8E42AB05F3}" dt="2019-03-21T18:35:24.589" v="448"/>
          <ac:picMkLst>
            <pc:docMk/>
            <pc:sldMk cId="2637481266" sldId="256"/>
            <ac:picMk id="9" creationId="{12A96E02-4A11-4585-B9B7-9D21E51DC109}"/>
          </ac:picMkLst>
        </pc:picChg>
      </pc:sldChg>
      <pc:sldChg chg="modSp">
        <pc:chgData name="Siobhán Dolan" userId="5fb224f7-af86-4327-acb4-fa0c8c23e721" providerId="ADAL" clId="{6CFD8B4D-2763-47CC-A181-4A8E42AB05F3}" dt="2019-03-18T19:42:08.692" v="10" actId="255"/>
        <pc:sldMkLst>
          <pc:docMk/>
          <pc:sldMk cId="3855900595" sldId="301"/>
        </pc:sldMkLst>
        <pc:spChg chg="mod">
          <ac:chgData name="Siobhán Dolan" userId="5fb224f7-af86-4327-acb4-fa0c8c23e721" providerId="ADAL" clId="{6CFD8B4D-2763-47CC-A181-4A8E42AB05F3}" dt="2019-03-18T19:42:08.692" v="10" actId="255"/>
          <ac:spMkLst>
            <pc:docMk/>
            <pc:sldMk cId="3855900595" sldId="301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5:54.856" v="482" actId="255"/>
        <pc:sldMkLst>
          <pc:docMk/>
          <pc:sldMk cId="273723392" sldId="308"/>
        </pc:sldMkLst>
        <pc:spChg chg="mod">
          <ac:chgData name="Siobhán Dolan" userId="5fb224f7-af86-4327-acb4-fa0c8c23e721" providerId="ADAL" clId="{6CFD8B4D-2763-47CC-A181-4A8E42AB05F3}" dt="2019-03-18T19:44:00.203" v="55" actId="2711"/>
          <ac:spMkLst>
            <pc:docMk/>
            <pc:sldMk cId="273723392" sldId="308"/>
            <ac:spMk id="11" creationId="{2930E41B-5389-433D-BAC2-C8356B4B7B01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12" creationId="{DFC7B86D-D91C-4A72-A5C3-18E18B3867BB}"/>
          </ac:spMkLst>
        </pc:spChg>
        <pc:spChg chg="mod">
          <ac:chgData name="Siobhán Dolan" userId="5fb224f7-af86-4327-acb4-fa0c8c23e721" providerId="ADAL" clId="{6CFD8B4D-2763-47CC-A181-4A8E42AB05F3}" dt="2019-03-21T18:45:54.856" v="482" actId="255"/>
          <ac:spMkLst>
            <pc:docMk/>
            <pc:sldMk cId="273723392" sldId="308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43:05.494" v="20" actId="113"/>
          <ac:spMkLst>
            <pc:docMk/>
            <pc:sldMk cId="273723392" sldId="308"/>
            <ac:spMk id="20" creationId="{EE427281-AF1A-4CF4-BCF9-9460980E0416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4" creationId="{0A1AE081-51D8-421B-9795-F3C7738B21A1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25" creationId="{317AE5DC-B65E-4069-A531-D61B6A991759}"/>
          </ac:spMkLst>
        </pc:spChg>
        <pc:spChg chg="del">
          <ac:chgData name="Siobhán Dolan" userId="5fb224f7-af86-4327-acb4-fa0c8c23e721" providerId="ADAL" clId="{6CFD8B4D-2763-47CC-A181-4A8E42AB05F3}" dt="2019-03-18T19:51:44.619" v="128" actId="478"/>
          <ac:spMkLst>
            <pc:docMk/>
            <pc:sldMk cId="273723392" sldId="308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9.469" v="147"/>
          <ac:spMkLst>
            <pc:docMk/>
            <pc:sldMk cId="273723392" sldId="308"/>
            <ac:spMk id="28" creationId="{C85630DE-5CFD-4AE0-BD30-59C76CE3E9C3}"/>
          </ac:spMkLst>
        </pc:spChg>
        <pc:spChg chg="add mod">
          <ac:chgData name="Siobhán Dolan" userId="5fb224f7-af86-4327-acb4-fa0c8c23e721" providerId="ADAL" clId="{6CFD8B4D-2763-47CC-A181-4A8E42AB05F3}" dt="2019-03-18T19:53:01.279" v="150" actId="113"/>
          <ac:spMkLst>
            <pc:docMk/>
            <pc:sldMk cId="273723392" sldId="308"/>
            <ac:spMk id="29" creationId="{7F896DF8-6D19-4E38-945A-4077D328C73B}"/>
          </ac:spMkLst>
        </pc:spChg>
        <pc:spChg chg="mod">
          <ac:chgData name="Siobhán Dolan" userId="5fb224f7-af86-4327-acb4-fa0c8c23e721" providerId="ADAL" clId="{6CFD8B4D-2763-47CC-A181-4A8E42AB05F3}" dt="2019-03-18T19:44:18.697" v="59" actId="1076"/>
          <ac:spMkLst>
            <pc:docMk/>
            <pc:sldMk cId="273723392" sldId="308"/>
            <ac:spMk id="39" creationId="{75C50E4A-13D9-44DB-9A76-8CF7A4A2DA75}"/>
          </ac:spMkLst>
        </pc:spChg>
        <pc:spChg chg="mod">
          <ac:chgData name="Siobhán Dolan" userId="5fb224f7-af86-4327-acb4-fa0c8c23e721" providerId="ADAL" clId="{6CFD8B4D-2763-47CC-A181-4A8E42AB05F3}" dt="2019-03-18T19:44:14.138" v="58" actId="113"/>
          <ac:spMkLst>
            <pc:docMk/>
            <pc:sldMk cId="273723392" sldId="308"/>
            <ac:spMk id="40" creationId="{47C3DEBA-BC92-404A-A0EC-909CEE57ECE9}"/>
          </ac:spMkLst>
        </pc:spChg>
        <pc:spChg chg="mod">
          <ac:chgData name="Siobhán Dolan" userId="5fb224f7-af86-4327-acb4-fa0c8c23e721" providerId="ADAL" clId="{6CFD8B4D-2763-47CC-A181-4A8E42AB05F3}" dt="2019-03-18T19:43:13.174" v="21" actId="164"/>
          <ac:spMkLst>
            <pc:docMk/>
            <pc:sldMk cId="273723392" sldId="308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3:24.518" v="23" actId="164"/>
          <ac:spMkLst>
            <pc:docMk/>
            <pc:sldMk cId="273723392" sldId="308"/>
            <ac:spMk id="44" creationId="{4CFBF8F9-1588-4764-A584-121AC379B0CE}"/>
          </ac:spMkLst>
        </pc:s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2" creationId="{FACEFD36-F686-4C42-A87E-D90F3D7397D0}"/>
          </ac:grpSpMkLst>
        </pc:grpChg>
        <pc:grpChg chg="add mod">
          <ac:chgData name="Siobhán Dolan" userId="5fb224f7-af86-4327-acb4-fa0c8c23e721" providerId="ADAL" clId="{6CFD8B4D-2763-47CC-A181-4A8E42AB05F3}" dt="2019-03-18T19:43:49.930" v="53" actId="1036"/>
          <ac:grpSpMkLst>
            <pc:docMk/>
            <pc:sldMk cId="273723392" sldId="308"/>
            <ac:grpSpMk id="3" creationId="{69538DD7-F60C-45CA-BB64-62E2BF82BC94}"/>
          </ac:grpSpMkLst>
        </pc:grpChg>
        <pc:grpChg chg="mod">
          <ac:chgData name="Siobhán Dolan" userId="5fb224f7-af86-4327-acb4-fa0c8c23e721" providerId="ADAL" clId="{6CFD8B4D-2763-47CC-A181-4A8E42AB05F3}" dt="2019-03-18T19:43:13.174" v="21" actId="164"/>
          <ac:grpSpMkLst>
            <pc:docMk/>
            <pc:sldMk cId="273723392" sldId="308"/>
            <ac:grpSpMk id="14" creationId="{82D00B98-0B68-4274-B9FD-82D51EA77BD1}"/>
          </ac:grpSpMkLst>
        </pc:grpChg>
        <pc:grpChg chg="mod">
          <ac:chgData name="Siobhán Dolan" userId="5fb224f7-af86-4327-acb4-fa0c8c23e721" providerId="ADAL" clId="{6CFD8B4D-2763-47CC-A181-4A8E42AB05F3}" dt="2019-03-18T19:43:24.518" v="23" actId="164"/>
          <ac:grpSpMkLst>
            <pc:docMk/>
            <pc:sldMk cId="273723392" sldId="308"/>
            <ac:grpSpMk id="42" creationId="{6641B026-EDC5-4721-A7AA-9E41BE75CC06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8:18.507" v="496" actId="255"/>
        <pc:sldMkLst>
          <pc:docMk/>
          <pc:sldMk cId="1071900124" sldId="355"/>
        </pc:sldMkLst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9" creationId="{858DE150-1DAA-4FB0-8B59-2BA1C86ADE3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0" creationId="{E27494DC-6291-4A3E-BD8D-ECC33FED0011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1" creationId="{18CA0251-3303-4EF1-BD90-297C2BB3C88F}"/>
          </ac:spMkLst>
        </pc:spChg>
        <pc:spChg chg="mod">
          <ac:chgData name="Siobhán Dolan" userId="5fb224f7-af86-4327-acb4-fa0c8c23e721" providerId="ADAL" clId="{6CFD8B4D-2763-47CC-A181-4A8E42AB05F3}" dt="2019-03-18T19:56:05.879" v="218" actId="113"/>
          <ac:spMkLst>
            <pc:docMk/>
            <pc:sldMk cId="1071900124" sldId="355"/>
            <ac:spMk id="12" creationId="{EFD88F3B-D66F-40C0-9B7E-E865308B6DD3}"/>
          </ac:spMkLst>
        </pc:spChg>
        <pc:spChg chg="mod">
          <ac:chgData name="Siobhán Dolan" userId="5fb224f7-af86-4327-acb4-fa0c8c23e721" providerId="ADAL" clId="{6CFD8B4D-2763-47CC-A181-4A8E42AB05F3}" dt="2019-03-21T18:48:18.507" v="496" actId="255"/>
          <ac:spMkLst>
            <pc:docMk/>
            <pc:sldMk cId="1071900124" sldId="355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2:07.868" v="133" actId="478"/>
          <ac:spMkLst>
            <pc:docMk/>
            <pc:sldMk cId="1071900124" sldId="355"/>
            <ac:spMk id="21" creationId="{FA1B8D46-9AFD-4A66-B631-DCAE42B210AC}"/>
          </ac:spMkLst>
        </pc:spChg>
        <pc:spChg chg="add">
          <ac:chgData name="Siobhán Dolan" userId="5fb224f7-af86-4327-acb4-fa0c8c23e721" providerId="ADAL" clId="{6CFD8B4D-2763-47CC-A181-4A8E42AB05F3}" dt="2019-03-18T20:19:38.737" v="418"/>
          <ac:spMkLst>
            <pc:docMk/>
            <pc:sldMk cId="1071900124" sldId="355"/>
            <ac:spMk id="22" creationId="{C10B1768-7B93-416D-9122-0ABB8760C3C8}"/>
          </ac:spMkLst>
        </pc:spChg>
        <pc:grpChg chg="mod">
          <ac:chgData name="Siobhán Dolan" userId="5fb224f7-af86-4327-acb4-fa0c8c23e721" providerId="ADAL" clId="{6CFD8B4D-2763-47CC-A181-4A8E42AB05F3}" dt="2019-03-18T19:56:13.525" v="219" actId="12788"/>
          <ac:grpSpMkLst>
            <pc:docMk/>
            <pc:sldMk cId="1071900124" sldId="355"/>
            <ac:grpSpMk id="7" creationId="{7B50248B-3D16-40E1-A965-F0A77BE99490}"/>
          </ac:grpSpMkLst>
        </pc:grpChg>
      </pc:sldChg>
      <pc:sldChg chg="addSp delSp modSp">
        <pc:chgData name="Siobhán Dolan" userId="5fb224f7-af86-4327-acb4-fa0c8c23e721" providerId="ADAL" clId="{6CFD8B4D-2763-47CC-A181-4A8E42AB05F3}" dt="2019-03-21T18:46:12.500" v="484" actId="255"/>
        <pc:sldMkLst>
          <pc:docMk/>
          <pc:sldMk cId="36917022" sldId="360"/>
        </pc:sldMkLst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0" creationId="{07028E8E-1490-4679-9B80-DC1F45A8EBE2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1" creationId="{2AF50D42-DAA2-4980-AB86-39368E45E61F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2" creationId="{2AEB38E7-7316-4529-AD45-1F1AAFBA7A86}"/>
          </ac:spMkLst>
        </pc:spChg>
        <pc:spChg chg="mod">
          <ac:chgData name="Siobhán Dolan" userId="5fb224f7-af86-4327-acb4-fa0c8c23e721" providerId="ADAL" clId="{6CFD8B4D-2763-47CC-A181-4A8E42AB05F3}" dt="2019-03-18T19:46:47.702" v="74" actId="113"/>
          <ac:spMkLst>
            <pc:docMk/>
            <pc:sldMk cId="36917022" sldId="360"/>
            <ac:spMk id="13" creationId="{565718D0-EF81-45D1-9089-B876202837F8}"/>
          </ac:spMkLst>
        </pc:spChg>
        <pc:spChg chg="mod">
          <ac:chgData name="Siobhán Dolan" userId="5fb224f7-af86-4327-acb4-fa0c8c23e721" providerId="ADAL" clId="{6CFD8B4D-2763-47CC-A181-4A8E42AB05F3}" dt="2019-03-21T18:46:12.500" v="484" actId="255"/>
          <ac:spMkLst>
            <pc:docMk/>
            <pc:sldMk cId="36917022" sldId="360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6.478" v="130" actId="478"/>
          <ac:spMkLst>
            <pc:docMk/>
            <pc:sldMk cId="36917022" sldId="360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516" v="145"/>
          <ac:spMkLst>
            <pc:docMk/>
            <pc:sldMk cId="36917022" sldId="360"/>
            <ac:spMk id="22" creationId="{B6641100-2A54-472D-9B18-E3668B7EFDD6}"/>
          </ac:spMkLst>
        </pc:spChg>
        <pc:spChg chg="add">
          <ac:chgData name="Siobhán Dolan" userId="5fb224f7-af86-4327-acb4-fa0c8c23e721" providerId="ADAL" clId="{6CFD8B4D-2763-47CC-A181-4A8E42AB05F3}" dt="2019-03-18T19:53:12.163" v="152"/>
          <ac:spMkLst>
            <pc:docMk/>
            <pc:sldMk cId="36917022" sldId="360"/>
            <ac:spMk id="23" creationId="{84F3ED19-90D2-404C-8C9A-BC340AAF5688}"/>
          </ac:spMkLst>
        </pc:spChg>
        <pc:graphicFrameChg chg="modGraphic">
          <ac:chgData name="Siobhán Dolan" userId="5fb224f7-af86-4327-acb4-fa0c8c23e721" providerId="ADAL" clId="{6CFD8B4D-2763-47CC-A181-4A8E42AB05F3}" dt="2019-03-18T19:47:34.789" v="85" actId="113"/>
          <ac:graphicFrameMkLst>
            <pc:docMk/>
            <pc:sldMk cId="36917022" sldId="360"/>
            <ac:graphicFrameMk id="20" creationId="{E0CBB7F4-EBB0-46BA-9308-0BC9ECC61819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0:16.083" v="480" actId="255"/>
        <pc:sldMkLst>
          <pc:docMk/>
          <pc:sldMk cId="2529844845" sldId="374"/>
        </pc:sldMkLst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1" creationId="{5A135C2E-2DCA-4A77-86D5-A70960D08E12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2" creationId="{0C846CC0-5F05-472C-B969-AABC1435108D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3" creationId="{CAF0F868-D68B-412D-92F1-31195630D408}"/>
          </ac:spMkLst>
        </pc:spChg>
        <pc:spChg chg="mod">
          <ac:chgData name="Siobhán Dolan" userId="5fb224f7-af86-4327-acb4-fa0c8c23e721" providerId="ADAL" clId="{6CFD8B4D-2763-47CC-A181-4A8E42AB05F3}" dt="2019-03-18T19:48:56.242" v="105" actId="255"/>
          <ac:spMkLst>
            <pc:docMk/>
            <pc:sldMk cId="2529844845" sldId="374"/>
            <ac:spMk id="14" creationId="{FC6417C6-3CF5-4023-B4C8-056FFF3F9464}"/>
          </ac:spMkLst>
        </pc:spChg>
        <pc:spChg chg="mod">
          <ac:chgData name="Siobhán Dolan" userId="5fb224f7-af86-4327-acb4-fa0c8c23e721" providerId="ADAL" clId="{6CFD8B4D-2763-47CC-A181-4A8E42AB05F3}" dt="2019-03-21T18:40:16.083" v="480" actId="255"/>
          <ac:spMkLst>
            <pc:docMk/>
            <pc:sldMk cId="2529844845" sldId="374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39.930" v="127" actId="478"/>
          <ac:spMkLst>
            <pc:docMk/>
            <pc:sldMk cId="2529844845" sldId="37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18.543" v="154"/>
          <ac:spMkLst>
            <pc:docMk/>
            <pc:sldMk cId="2529844845" sldId="374"/>
            <ac:spMk id="24" creationId="{76037050-30AA-4933-A9A0-CBFA950D369C}"/>
          </ac:spMkLst>
        </pc:spChg>
        <pc:graphicFrameChg chg="modGraphic">
          <ac:chgData name="Siobhán Dolan" userId="5fb224f7-af86-4327-acb4-fa0c8c23e721" providerId="ADAL" clId="{6CFD8B4D-2763-47CC-A181-4A8E42AB05F3}" dt="2019-03-18T19:49:08.658" v="108" actId="113"/>
          <ac:graphicFrameMkLst>
            <pc:docMk/>
            <pc:sldMk cId="2529844845" sldId="374"/>
            <ac:graphicFrameMk id="20" creationId="{686902B3-7C55-4763-AA45-915C8C466C81}"/>
          </ac:graphicFrameMkLst>
        </pc:graphicFrameChg>
      </pc:sldChg>
      <pc:sldChg chg="addSp delSp modSp">
        <pc:chgData name="Siobhán Dolan" userId="5fb224f7-af86-4327-acb4-fa0c8c23e721" providerId="ADAL" clId="{6CFD8B4D-2763-47CC-A181-4A8E42AB05F3}" dt="2019-03-21T18:47:26.346" v="491" actId="255"/>
        <pc:sldMkLst>
          <pc:docMk/>
          <pc:sldMk cId="1581675524" sldId="375"/>
        </pc:sldMkLst>
        <pc:spChg chg="mod">
          <ac:chgData name="Siobhán Dolan" userId="5fb224f7-af86-4327-acb4-fa0c8c23e721" providerId="ADAL" clId="{6CFD8B4D-2763-47CC-A181-4A8E42AB05F3}" dt="2019-03-21T18:47:26.346" v="491" actId="255"/>
          <ac:spMkLst>
            <pc:docMk/>
            <pc:sldMk cId="1581675524" sldId="37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1" creationId="{30A74F79-5D90-411E-85BC-9C74C90ACE96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2" creationId="{8A72A530-BDE1-4B1A-A985-76A366964E03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3" creationId="{74CA17A1-9BB2-499A-88DB-697505A9CB92}"/>
          </ac:spMkLst>
        </pc:spChg>
        <pc:spChg chg="mod">
          <ac:chgData name="Siobhán Dolan" userId="5fb224f7-af86-4327-acb4-fa0c8c23e721" providerId="ADAL" clId="{6CFD8B4D-2763-47CC-A181-4A8E42AB05F3}" dt="2019-03-18T19:50:59.014" v="119" actId="113"/>
          <ac:spMkLst>
            <pc:docMk/>
            <pc:sldMk cId="1581675524" sldId="375"/>
            <ac:spMk id="24" creationId="{5EE07E61-B13E-46B1-89FA-34957C4750C2}"/>
          </ac:spMkLst>
        </pc:spChg>
        <pc:spChg chg="del mod">
          <ac:chgData name="Siobhán Dolan" userId="5fb224f7-af86-4327-acb4-fa0c8c23e721" providerId="ADAL" clId="{6CFD8B4D-2763-47CC-A181-4A8E42AB05F3}" dt="2019-03-18T19:53:27.728" v="157" actId="478"/>
          <ac:spMkLst>
            <pc:docMk/>
            <pc:sldMk cId="1581675524" sldId="375"/>
            <ac:spMk id="29" creationId="{FD1EAAEF-8AEE-4D3E-9DD0-C8AB331B706E}"/>
          </ac:spMkLst>
        </pc:spChg>
        <pc:spChg chg="add">
          <ac:chgData name="Siobhán Dolan" userId="5fb224f7-af86-4327-acb4-fa0c8c23e721" providerId="ADAL" clId="{6CFD8B4D-2763-47CC-A181-4A8E42AB05F3}" dt="2019-03-18T19:53:29.981" v="158"/>
          <ac:spMkLst>
            <pc:docMk/>
            <pc:sldMk cId="1581675524" sldId="375"/>
            <ac:spMk id="30" creationId="{0C990990-E949-49C9-9D5D-93F6E4D50C6A}"/>
          </ac:spMkLst>
        </pc:spChg>
      </pc:sldChg>
      <pc:sldChg chg="modSp">
        <pc:chgData name="Siobhán Dolan" userId="5fb224f7-af86-4327-acb4-fa0c8c23e721" providerId="ADAL" clId="{6CFD8B4D-2763-47CC-A181-4A8E42AB05F3}" dt="2019-03-21T18:47:54.772" v="494" actId="255"/>
        <pc:sldMkLst>
          <pc:docMk/>
          <pc:sldMk cId="189969577" sldId="376"/>
        </pc:sldMkLst>
        <pc:spChg chg="mod">
          <ac:chgData name="Siobhán Dolan" userId="5fb224f7-af86-4327-acb4-fa0c8c23e721" providerId="ADAL" clId="{6CFD8B4D-2763-47CC-A181-4A8E42AB05F3}" dt="2019-03-21T18:47:54.772" v="494" actId="255"/>
          <ac:spMkLst>
            <pc:docMk/>
            <pc:sldMk cId="189969577" sldId="376"/>
            <ac:spMk id="19" creationId="{5252A847-DE45-4FA3-A1F8-EEBEB845FF8E}"/>
          </ac:spMkLst>
        </pc:spChg>
      </pc:sldChg>
      <pc:sldChg chg="addSp delSp modSp">
        <pc:chgData name="Siobhán Dolan" userId="5fb224f7-af86-4327-acb4-fa0c8c23e721" providerId="ADAL" clId="{6CFD8B4D-2763-47CC-A181-4A8E42AB05F3}" dt="2019-03-21T18:48:47.099" v="500" actId="255"/>
        <pc:sldMkLst>
          <pc:docMk/>
          <pc:sldMk cId="3926923606" sldId="383"/>
        </pc:sldMkLst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1" creationId="{730CBB24-94EC-4C1B-9B8B-873DFFBBF6CD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2" creationId="{3D08B5E1-119A-4175-B998-D78A5DBFADBF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3" creationId="{07A3E12B-CEA0-4827-B43C-A167F7A45E5A}"/>
          </ac:spMkLst>
        </pc:spChg>
        <pc:spChg chg="mod">
          <ac:chgData name="Siobhán Dolan" userId="5fb224f7-af86-4327-acb4-fa0c8c23e721" providerId="ADAL" clId="{6CFD8B4D-2763-47CC-A181-4A8E42AB05F3}" dt="2019-03-18T20:14:55.179" v="366" actId="113"/>
          <ac:spMkLst>
            <pc:docMk/>
            <pc:sldMk cId="3926923606" sldId="383"/>
            <ac:spMk id="14" creationId="{D45B20C8-A2CC-43B5-96AF-74075A6D6BCB}"/>
          </ac:spMkLst>
        </pc:spChg>
        <pc:spChg chg="mod">
          <ac:chgData name="Siobhán Dolan" userId="5fb224f7-af86-4327-acb4-fa0c8c23e721" providerId="ADAL" clId="{6CFD8B4D-2763-47CC-A181-4A8E42AB05F3}" dt="2019-03-21T18:48:47.099" v="500" actId="255"/>
          <ac:spMkLst>
            <pc:docMk/>
            <pc:sldMk cId="3926923606" sldId="383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05.656" v="433" actId="1035"/>
          <ac:spMkLst>
            <pc:docMk/>
            <pc:sldMk cId="3926923606" sldId="383"/>
            <ac:spMk id="26" creationId="{718E9299-141C-47EF-8565-65592771E389}"/>
          </ac:spMkLst>
        </pc:spChg>
        <pc:spChg chg="del">
          <ac:chgData name="Siobhán Dolan" userId="5fb224f7-af86-4327-acb4-fa0c8c23e721" providerId="ADAL" clId="{6CFD8B4D-2763-47CC-A181-4A8E42AB05F3}" dt="2019-03-18T19:52:15.652" v="137" actId="478"/>
          <ac:spMkLst>
            <pc:docMk/>
            <pc:sldMk cId="3926923606" sldId="383"/>
            <ac:spMk id="28" creationId="{3334598D-814F-4EDD-88B8-2B64B46AE79F}"/>
          </ac:spMkLst>
        </pc:spChg>
        <pc:spChg chg="add">
          <ac:chgData name="Siobhán Dolan" userId="5fb224f7-af86-4327-acb4-fa0c8c23e721" providerId="ADAL" clId="{6CFD8B4D-2763-47CC-A181-4A8E42AB05F3}" dt="2019-03-18T20:19:54.003" v="423"/>
          <ac:spMkLst>
            <pc:docMk/>
            <pc:sldMk cId="3926923606" sldId="383"/>
            <ac:spMk id="29" creationId="{43CD1114-34D5-46A3-825A-A9721603605D}"/>
          </ac:spMkLst>
        </pc:spChg>
        <pc:grpChg chg="mod">
          <ac:chgData name="Siobhán Dolan" userId="5fb224f7-af86-4327-acb4-fa0c8c23e721" providerId="ADAL" clId="{6CFD8B4D-2763-47CC-A181-4A8E42AB05F3}" dt="2019-03-18T20:14:33.855" v="348" actId="12788"/>
          <ac:grpSpMkLst>
            <pc:docMk/>
            <pc:sldMk cId="3926923606" sldId="383"/>
            <ac:grpSpMk id="15" creationId="{D3C53536-E15C-4D18-9151-1A65EC3342F9}"/>
          </ac:grpSpMkLst>
        </pc:grpChg>
        <pc:grpChg chg="mod">
          <ac:chgData name="Siobhán Dolan" userId="5fb224f7-af86-4327-acb4-fa0c8c23e721" providerId="ADAL" clId="{6CFD8B4D-2763-47CC-A181-4A8E42AB05F3}" dt="2019-03-18T20:14:37.620" v="363" actId="1035"/>
          <ac:grpSpMkLst>
            <pc:docMk/>
            <pc:sldMk cId="3926923606" sldId="383"/>
            <ac:grpSpMk id="27" creationId="{8295B097-D9DA-4286-9C78-68BE6DBD0476}"/>
          </ac:grpSpMkLst>
        </pc:grpChg>
      </pc:sldChg>
      <pc:sldChg chg="del">
        <pc:chgData name="Siobhán Dolan" userId="5fb224f7-af86-4327-acb4-fa0c8c23e721" providerId="ADAL" clId="{6CFD8B4D-2763-47CC-A181-4A8E42AB05F3}" dt="2019-03-21T18:35:34.663" v="449" actId="2696"/>
        <pc:sldMkLst>
          <pc:docMk/>
          <pc:sldMk cId="3844832371" sldId="411"/>
        </pc:sldMkLst>
      </pc:sldChg>
      <pc:sldChg chg="addSp delSp modSp add">
        <pc:chgData name="Siobhán Dolan" userId="5fb224f7-af86-4327-acb4-fa0c8c23e721" providerId="ADAL" clId="{6CFD8B4D-2763-47CC-A181-4A8E42AB05F3}" dt="2019-03-21T18:46:01.990" v="483" actId="255"/>
        <pc:sldMkLst>
          <pc:docMk/>
          <pc:sldMk cId="1409448665" sldId="412"/>
        </pc:sldMkLst>
        <pc:spChg chg="mod">
          <ac:chgData name="Siobhán Dolan" userId="5fb224f7-af86-4327-acb4-fa0c8c23e721" providerId="ADAL" clId="{6CFD8B4D-2763-47CC-A181-4A8E42AB05F3}" dt="2019-03-21T18:46:01.990" v="483" actId="255"/>
          <ac:spMkLst>
            <pc:docMk/>
            <pc:sldMk cId="1409448665" sldId="412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4.164" v="129" actId="478"/>
          <ac:spMkLst>
            <pc:docMk/>
            <pc:sldMk cId="1409448665" sldId="412"/>
            <ac:spMk id="26" creationId="{5D49DB0A-C073-4A7D-B6D6-C455CF33F61F}"/>
          </ac:spMkLst>
        </pc:spChg>
        <pc:spChg chg="add del">
          <ac:chgData name="Siobhán Dolan" userId="5fb224f7-af86-4327-acb4-fa0c8c23e721" providerId="ADAL" clId="{6CFD8B4D-2763-47CC-A181-4A8E42AB05F3}" dt="2019-03-18T19:52:48.352" v="146"/>
          <ac:spMkLst>
            <pc:docMk/>
            <pc:sldMk cId="1409448665" sldId="412"/>
            <ac:spMk id="28" creationId="{3E9C641E-FB4A-4527-B20A-6E167E424D72}"/>
          </ac:spMkLst>
        </pc:spChg>
        <pc:spChg chg="add">
          <ac:chgData name="Siobhán Dolan" userId="5fb224f7-af86-4327-acb4-fa0c8c23e721" providerId="ADAL" clId="{6CFD8B4D-2763-47CC-A181-4A8E42AB05F3}" dt="2019-03-18T19:53:09.713" v="151"/>
          <ac:spMkLst>
            <pc:docMk/>
            <pc:sldMk cId="1409448665" sldId="412"/>
            <ac:spMk id="29" creationId="{9E525B52-C4A7-43D2-BA67-ACC292A8D724}"/>
          </ac:spMkLst>
        </pc:spChg>
        <pc:spChg chg="mod">
          <ac:chgData name="Siobhán Dolan" userId="5fb224f7-af86-4327-acb4-fa0c8c23e721" providerId="ADAL" clId="{6CFD8B4D-2763-47CC-A181-4A8E42AB05F3}" dt="2019-03-18T19:45:45.284" v="61" actId="207"/>
          <ac:spMkLst>
            <pc:docMk/>
            <pc:sldMk cId="1409448665" sldId="412"/>
            <ac:spMk id="41" creationId="{A9A9F274-C87F-46C2-B026-7521B35268C5}"/>
          </ac:spMkLst>
        </pc:spChg>
        <pc:spChg chg="mod">
          <ac:chgData name="Siobhán Dolan" userId="5fb224f7-af86-4327-acb4-fa0c8c23e721" providerId="ADAL" clId="{6CFD8B4D-2763-47CC-A181-4A8E42AB05F3}" dt="2019-03-18T19:45:50.343" v="62" actId="207"/>
          <ac:spMkLst>
            <pc:docMk/>
            <pc:sldMk cId="1409448665" sldId="412"/>
            <ac:spMk id="44" creationId="{4CFBF8F9-1588-4764-A584-121AC379B0CE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5:44.002" v="481" actId="255"/>
        <pc:sldMkLst>
          <pc:docMk/>
          <pc:sldMk cId="842687286" sldId="413"/>
        </pc:sldMkLst>
        <pc:spChg chg="mod">
          <ac:chgData name="Siobhán Dolan" userId="5fb224f7-af86-4327-acb4-fa0c8c23e721" providerId="ADAL" clId="{6CFD8B4D-2763-47CC-A181-4A8E42AB05F3}" dt="2019-03-21T18:45:44.002" v="481" actId="255"/>
          <ac:spMkLst>
            <pc:docMk/>
            <pc:sldMk cId="842687286" sldId="413"/>
            <ac:spMk id="19" creationId="{5252A847-DE45-4FA3-A1F8-EEBEB845FF8E}"/>
          </ac:spMkLst>
        </pc:spChg>
        <pc:spChg chg="del">
          <ac:chgData name="Siobhán Dolan" userId="5fb224f7-af86-4327-acb4-fa0c8c23e721" providerId="ADAL" clId="{6CFD8B4D-2763-47CC-A181-4A8E42AB05F3}" dt="2019-03-18T19:51:58.317" v="131" actId="478"/>
          <ac:spMkLst>
            <pc:docMk/>
            <pc:sldMk cId="842687286" sldId="413"/>
            <ac:spMk id="21" creationId="{229EA038-7B1C-4398-8E30-1D4CE6116A40}"/>
          </ac:spMkLst>
        </pc:spChg>
        <pc:spChg chg="add del">
          <ac:chgData name="Siobhán Dolan" userId="5fb224f7-af86-4327-acb4-fa0c8c23e721" providerId="ADAL" clId="{6CFD8B4D-2763-47CC-A181-4A8E42AB05F3}" dt="2019-03-18T19:52:47.018" v="144"/>
          <ac:spMkLst>
            <pc:docMk/>
            <pc:sldMk cId="842687286" sldId="413"/>
            <ac:spMk id="22" creationId="{BD0D6365-3BD7-46AA-A8C0-5BF0E1197830}"/>
          </ac:spMkLst>
        </pc:spChg>
        <pc:spChg chg="add">
          <ac:chgData name="Siobhán Dolan" userId="5fb224f7-af86-4327-acb4-fa0c8c23e721" providerId="ADAL" clId="{6CFD8B4D-2763-47CC-A181-4A8E42AB05F3}" dt="2019-03-18T19:53:15.085" v="153"/>
          <ac:spMkLst>
            <pc:docMk/>
            <pc:sldMk cId="842687286" sldId="413"/>
            <ac:spMk id="23" creationId="{80A9E115-BE34-4C52-9F72-DF556191C199}"/>
          </ac:spMkLst>
        </pc:spChg>
        <pc:graphicFrameChg chg="mod modGraphic">
          <ac:chgData name="Siobhán Dolan" userId="5fb224f7-af86-4327-acb4-fa0c8c23e721" providerId="ADAL" clId="{6CFD8B4D-2763-47CC-A181-4A8E42AB05F3}" dt="2019-03-18T19:48:08.088" v="95" actId="20577"/>
          <ac:graphicFrameMkLst>
            <pc:docMk/>
            <pc:sldMk cId="842687286" sldId="413"/>
            <ac:graphicFrameMk id="20" creationId="{E0CBB7F4-EBB0-46BA-9308-0BC9ECC61819}"/>
          </ac:graphicFrameMkLst>
        </pc:graphicFrameChg>
      </pc:sldChg>
      <pc:sldChg chg="addSp delSp modSp add">
        <pc:chgData name="Siobhán Dolan" userId="5fb224f7-af86-4327-acb4-fa0c8c23e721" providerId="ADAL" clId="{6CFD8B4D-2763-47CC-A181-4A8E42AB05F3}" dt="2019-03-21T18:46:57.603" v="487" actId="255"/>
        <pc:sldMkLst>
          <pc:docMk/>
          <pc:sldMk cId="2862836341" sldId="414"/>
        </pc:sldMkLst>
        <pc:spChg chg="mod">
          <ac:chgData name="Siobhán Dolan" userId="5fb224f7-af86-4327-acb4-fa0c8c23e721" providerId="ADAL" clId="{6CFD8B4D-2763-47CC-A181-4A8E42AB05F3}" dt="2019-03-21T18:46:57.603" v="487" actId="255"/>
          <ac:spMkLst>
            <pc:docMk/>
            <pc:sldMk cId="2862836341" sldId="414"/>
            <ac:spMk id="19" creationId="{5252A847-DE45-4FA3-A1F8-EEBEB845FF8E}"/>
          </ac:spMkLst>
        </pc:spChg>
        <pc:spChg chg="del mod">
          <ac:chgData name="Siobhán Dolan" userId="5fb224f7-af86-4327-acb4-fa0c8c23e721" providerId="ADAL" clId="{6CFD8B4D-2763-47CC-A181-4A8E42AB05F3}" dt="2019-03-18T19:51:37.037" v="126" actId="478"/>
          <ac:spMkLst>
            <pc:docMk/>
            <pc:sldMk cId="2862836341" sldId="414"/>
            <ac:spMk id="23" creationId="{2FA38F0C-0519-43BE-AE97-68680FF5623C}"/>
          </ac:spMkLst>
        </pc:spChg>
        <pc:spChg chg="add">
          <ac:chgData name="Siobhán Dolan" userId="5fb224f7-af86-4327-acb4-fa0c8c23e721" providerId="ADAL" clId="{6CFD8B4D-2763-47CC-A181-4A8E42AB05F3}" dt="2019-03-18T19:53:21.544" v="155"/>
          <ac:spMkLst>
            <pc:docMk/>
            <pc:sldMk cId="2862836341" sldId="414"/>
            <ac:spMk id="24" creationId="{50D2EDD8-AA91-49DB-84B7-CDC97A007581}"/>
          </ac:spMkLst>
        </pc:spChg>
        <pc:graphicFrameChg chg="mod modGraphic">
          <ac:chgData name="Siobhán Dolan" userId="5fb224f7-af86-4327-acb4-fa0c8c23e721" providerId="ADAL" clId="{6CFD8B4D-2763-47CC-A181-4A8E42AB05F3}" dt="2019-03-18T19:49:31.132" v="111" actId="20577"/>
          <ac:graphicFrameMkLst>
            <pc:docMk/>
            <pc:sldMk cId="2862836341" sldId="414"/>
            <ac:graphicFrameMk id="20" creationId="{686902B3-7C55-4763-AA45-915C8C466C81}"/>
          </ac:graphicFrameMkLst>
        </pc:graphicFrameChg>
      </pc:sldChg>
      <pc:sldChg chg="modSp add">
        <pc:chgData name="Siobhán Dolan" userId="5fb224f7-af86-4327-acb4-fa0c8c23e721" providerId="ADAL" clId="{6CFD8B4D-2763-47CC-A181-4A8E42AB05F3}" dt="2019-03-21T18:47:45.450" v="493" actId="255"/>
        <pc:sldMkLst>
          <pc:docMk/>
          <pc:sldMk cId="1120809708" sldId="415"/>
        </pc:sldMkLst>
        <pc:spChg chg="mod">
          <ac:chgData name="Siobhán Dolan" userId="5fb224f7-af86-4327-acb4-fa0c8c23e721" providerId="ADAL" clId="{6CFD8B4D-2763-47CC-A181-4A8E42AB05F3}" dt="2019-03-21T18:47:45.450" v="493" actId="255"/>
          <ac:spMkLst>
            <pc:docMk/>
            <pc:sldMk cId="1120809708" sldId="415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19:25.461" v="417" actId="1035"/>
          <ac:spMkLst>
            <pc:docMk/>
            <pc:sldMk cId="1120809708" sldId="415"/>
            <ac:spMk id="30" creationId="{0C990990-E949-49C9-9D5D-93F6E4D50C6A}"/>
          </ac:spMkLst>
        </pc:spChg>
        <pc:grpChg chg="mod">
          <ac:chgData name="Siobhán Dolan" userId="5fb224f7-af86-4327-acb4-fa0c8c23e721" providerId="ADAL" clId="{6CFD8B4D-2763-47CC-A181-4A8E42AB05F3}" dt="2019-03-18T19:56:22.720" v="220" actId="12788"/>
          <ac:grpSpMkLst>
            <pc:docMk/>
            <pc:sldMk cId="1120809708" sldId="415"/>
            <ac:grpSpMk id="20" creationId="{ECA8510D-5CD6-4517-B304-9A35EEC109C2}"/>
          </ac:grpSpMkLst>
        </pc:grpChg>
      </pc:sldChg>
      <pc:sldChg chg="modSp add">
        <pc:chgData name="Siobhán Dolan" userId="5fb224f7-af86-4327-acb4-fa0c8c23e721" providerId="ADAL" clId="{6CFD8B4D-2763-47CC-A181-4A8E42AB05F3}" dt="2019-03-21T18:48:12.557" v="495" actId="255"/>
        <pc:sldMkLst>
          <pc:docMk/>
          <pc:sldMk cId="1565229517" sldId="416"/>
        </pc:sldMkLst>
        <pc:spChg chg="mod">
          <ac:chgData name="Siobhán Dolan" userId="5fb224f7-af86-4327-acb4-fa0c8c23e721" providerId="ADAL" clId="{6CFD8B4D-2763-47CC-A181-4A8E42AB05F3}" dt="2019-03-21T18:48:12.557" v="495" actId="255"/>
          <ac:spMkLst>
            <pc:docMk/>
            <pc:sldMk cId="1565229517" sldId="416"/>
            <ac:spMk id="19" creationId="{5252A847-DE45-4FA3-A1F8-EEBEB845FF8E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24.965" v="497" actId="255"/>
        <pc:sldMkLst>
          <pc:docMk/>
          <pc:sldMk cId="799535586" sldId="417"/>
        </pc:sldMkLst>
        <pc:spChg chg="mod">
          <ac:chgData name="Siobhán Dolan" userId="5fb224f7-af86-4327-acb4-fa0c8c23e721" providerId="ADAL" clId="{6CFD8B4D-2763-47CC-A181-4A8E42AB05F3}" dt="2019-03-21T18:48:24.965" v="497" actId="255"/>
          <ac:spMkLst>
            <pc:docMk/>
            <pc:sldMk cId="799535586" sldId="417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1.363" v="419"/>
          <ac:spMkLst>
            <pc:docMk/>
            <pc:sldMk cId="799535586" sldId="417"/>
            <ac:spMk id="21" creationId="{8D4589F4-5F7B-421C-9187-92CD9447E22D}"/>
          </ac:spMkLst>
        </pc:spChg>
      </pc:sldChg>
      <pc:sldChg chg="addSp delSp modSp add">
        <pc:chgData name="Siobhán Dolan" userId="5fb224f7-af86-4327-acb4-fa0c8c23e721" providerId="ADAL" clId="{6CFD8B4D-2763-47CC-A181-4A8E42AB05F3}" dt="2019-03-21T18:48:31.882" v="498" actId="255"/>
        <pc:sldMkLst>
          <pc:docMk/>
          <pc:sldMk cId="3616015143" sldId="419"/>
        </pc:sldMkLst>
        <pc:spChg chg="add del">
          <ac:chgData name="Siobhán Dolan" userId="5fb224f7-af86-4327-acb4-fa0c8c23e721" providerId="ADAL" clId="{6CFD8B4D-2763-47CC-A181-4A8E42AB05F3}" dt="2019-03-18T20:02:48.104" v="266"/>
          <ac:spMkLst>
            <pc:docMk/>
            <pc:sldMk cId="3616015143" sldId="419"/>
            <ac:spMk id="2" creationId="{DE668DAD-3565-48E6-B3BF-8E87E12286D7}"/>
          </ac:spMkLst>
        </pc:spChg>
        <pc:spChg chg="mod">
          <ac:chgData name="Siobhán Dolan" userId="5fb224f7-af86-4327-acb4-fa0c8c23e721" providerId="ADAL" clId="{6CFD8B4D-2763-47CC-A181-4A8E42AB05F3}" dt="2019-03-21T18:48:31.882" v="498" actId="255"/>
          <ac:spMkLst>
            <pc:docMk/>
            <pc:sldMk cId="3616015143" sldId="419"/>
            <ac:spMk id="19" creationId="{5252A847-DE45-4FA3-A1F8-EEBEB845FF8E}"/>
          </ac:spMkLst>
        </pc:spChg>
        <pc:spChg chg="add mod">
          <ac:chgData name="Siobhán Dolan" userId="5fb224f7-af86-4327-acb4-fa0c8c23e721" providerId="ADAL" clId="{6CFD8B4D-2763-47CC-A181-4A8E42AB05F3}" dt="2019-03-18T20:04:55.559" v="299" actId="1076"/>
          <ac:spMkLst>
            <pc:docMk/>
            <pc:sldMk cId="3616015143" sldId="419"/>
            <ac:spMk id="21" creationId="{59B5C09B-6276-446F-A12A-CBEF5859B384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3" creationId="{003569A8-0713-4738-9864-2C5E1EC5FC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4" creationId="{4D16031C-7579-4BB3-B15A-3B3EC4F81838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5" creationId="{E0A9D80F-E710-448C-B7F5-F0862A7DD0A9}"/>
          </ac:spMkLst>
        </pc:spChg>
        <pc:spChg chg="mod">
          <ac:chgData name="Siobhán Dolan" userId="5fb224f7-af86-4327-acb4-fa0c8c23e721" providerId="ADAL" clId="{6CFD8B4D-2763-47CC-A181-4A8E42AB05F3}" dt="2019-03-18T20:04:00.924" v="285" actId="113"/>
          <ac:spMkLst>
            <pc:docMk/>
            <pc:sldMk cId="3616015143" sldId="419"/>
            <ac:spMk id="26" creationId="{74331296-68AE-4775-A01D-D6CEDD466220}"/>
          </ac:spMkLst>
        </pc:spChg>
        <pc:spChg chg="add">
          <ac:chgData name="Siobhán Dolan" userId="5fb224f7-af86-4327-acb4-fa0c8c23e721" providerId="ADAL" clId="{6CFD8B4D-2763-47CC-A181-4A8E42AB05F3}" dt="2019-03-18T20:19:44.135" v="420"/>
          <ac:spMkLst>
            <pc:docMk/>
            <pc:sldMk cId="3616015143" sldId="419"/>
            <ac:spMk id="32" creationId="{39142B4E-61D2-4F42-913C-57E909030224}"/>
          </ac:spMkLst>
        </pc:spChg>
        <pc:grpChg chg="del">
          <ac:chgData name="Siobhán Dolan" userId="5fb224f7-af86-4327-acb4-fa0c8c23e721" providerId="ADAL" clId="{6CFD8B4D-2763-47CC-A181-4A8E42AB05F3}" dt="2019-03-18T20:02:32.018" v="263" actId="478"/>
          <ac:grpSpMkLst>
            <pc:docMk/>
            <pc:sldMk cId="3616015143" sldId="419"/>
            <ac:grpSpMk id="7" creationId="{7B50248B-3D16-40E1-A965-F0A77BE99490}"/>
          </ac:grpSpMkLst>
        </pc:grpChg>
        <pc:grpChg chg="add mod">
          <ac:chgData name="Siobhán Dolan" userId="5fb224f7-af86-4327-acb4-fa0c8c23e721" providerId="ADAL" clId="{6CFD8B4D-2763-47CC-A181-4A8E42AB05F3}" dt="2019-03-18T20:04:40.939" v="296" actId="1076"/>
          <ac:grpSpMkLst>
            <pc:docMk/>
            <pc:sldMk cId="3616015143" sldId="419"/>
            <ac:grpSpMk id="22" creationId="{1E635F87-1631-4E21-8812-CD937E719814}"/>
          </ac:grpSpMkLst>
        </pc:grpChg>
        <pc:picChg chg="add mod">
          <ac:chgData name="Siobhán Dolan" userId="5fb224f7-af86-4327-acb4-fa0c8c23e721" providerId="ADAL" clId="{6CFD8B4D-2763-47CC-A181-4A8E42AB05F3}" dt="2019-03-18T20:12:15.661" v="307" actId="1076"/>
          <ac:picMkLst>
            <pc:docMk/>
            <pc:sldMk cId="3616015143" sldId="419"/>
            <ac:picMk id="31" creationId="{DD08087C-3CB1-4EC3-ACE0-0F8946DBC5BD}"/>
          </ac:picMkLst>
        </pc:picChg>
      </pc:sldChg>
      <pc:sldChg chg="addSp modSp add">
        <pc:chgData name="Siobhán Dolan" userId="5fb224f7-af86-4327-acb4-fa0c8c23e721" providerId="ADAL" clId="{6CFD8B4D-2763-47CC-A181-4A8E42AB05F3}" dt="2019-03-21T18:48:38.120" v="499" actId="255"/>
        <pc:sldMkLst>
          <pc:docMk/>
          <pc:sldMk cId="1625003489" sldId="420"/>
        </pc:sldMkLst>
        <pc:spChg chg="mod">
          <ac:chgData name="Siobhán Dolan" userId="5fb224f7-af86-4327-acb4-fa0c8c23e721" providerId="ADAL" clId="{6CFD8B4D-2763-47CC-A181-4A8E42AB05F3}" dt="2019-03-21T18:48:38.120" v="499" actId="255"/>
          <ac:spMkLst>
            <pc:docMk/>
            <pc:sldMk cId="1625003489" sldId="420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6.608" v="421"/>
          <ac:spMkLst>
            <pc:docMk/>
            <pc:sldMk cId="1625003489" sldId="420"/>
            <ac:spMk id="20" creationId="{76C71839-6884-4424-A373-B24A5C8E13C9}"/>
          </ac:spMkLst>
        </pc:spChg>
      </pc:sldChg>
      <pc:sldChg chg="addSp modSp add">
        <pc:chgData name="Siobhán Dolan" userId="5fb224f7-af86-4327-acb4-fa0c8c23e721" providerId="ADAL" clId="{6CFD8B4D-2763-47CC-A181-4A8E42AB05F3}" dt="2019-03-18T20:19:49.210" v="422"/>
        <pc:sldMkLst>
          <pc:docMk/>
          <pc:sldMk cId="3061419396" sldId="421"/>
        </pc:sldMkLst>
        <pc:spChg chg="mod">
          <ac:chgData name="Siobhán Dolan" userId="5fb224f7-af86-4327-acb4-fa0c8c23e721" providerId="ADAL" clId="{6CFD8B4D-2763-47CC-A181-4A8E42AB05F3}" dt="2019-03-18T20:13:46.111" v="339"/>
          <ac:spMkLst>
            <pc:docMk/>
            <pc:sldMk cId="3061419396" sldId="421"/>
            <ac:spMk id="19" creationId="{5252A847-DE45-4FA3-A1F8-EEBEB845FF8E}"/>
          </ac:spMkLst>
        </pc:spChg>
        <pc:spChg chg="add">
          <ac:chgData name="Siobhán Dolan" userId="5fb224f7-af86-4327-acb4-fa0c8c23e721" providerId="ADAL" clId="{6CFD8B4D-2763-47CC-A181-4A8E42AB05F3}" dt="2019-03-18T20:19:49.210" v="422"/>
          <ac:spMkLst>
            <pc:docMk/>
            <pc:sldMk cId="3061419396" sldId="421"/>
            <ac:spMk id="20" creationId="{CE081B6D-52AD-46D2-BD98-E3D771F26D52}"/>
          </ac:spMkLst>
        </pc:spChg>
      </pc:sldChg>
      <pc:sldChg chg="addSp modSp add">
        <pc:chgData name="Siobhán Dolan" userId="5fb224f7-af86-4327-acb4-fa0c8c23e721" providerId="ADAL" clId="{6CFD8B4D-2763-47CC-A181-4A8E42AB05F3}" dt="2019-03-21T18:48:51.767" v="501" actId="255"/>
        <pc:sldMkLst>
          <pc:docMk/>
          <pc:sldMk cId="2121431740" sldId="422"/>
        </pc:sldMkLst>
        <pc:spChg chg="mod">
          <ac:chgData name="Siobhán Dolan" userId="5fb224f7-af86-4327-acb4-fa0c8c23e721" providerId="ADAL" clId="{6CFD8B4D-2763-47CC-A181-4A8E42AB05F3}" dt="2019-03-21T18:48:51.767" v="501" actId="255"/>
          <ac:spMkLst>
            <pc:docMk/>
            <pc:sldMk cId="2121431740" sldId="422"/>
            <ac:spMk id="19" creationId="{5252A847-DE45-4FA3-A1F8-EEBEB845FF8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3" creationId="{FC3E938F-4897-4E6D-8CA2-1839F672BB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4" creationId="{30C0F7B8-9759-4DC5-8C4C-1C08CE4230EC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5" creationId="{2D1083B2-ED16-4E9F-87A4-C9945791A85E}"/>
          </ac:spMkLst>
        </pc:spChg>
        <pc:spChg chg="mod">
          <ac:chgData name="Siobhán Dolan" userId="5fb224f7-af86-4327-acb4-fa0c8c23e721" providerId="ADAL" clId="{6CFD8B4D-2763-47CC-A181-4A8E42AB05F3}" dt="2019-03-18T20:20:21.761" v="443" actId="1035"/>
          <ac:spMkLst>
            <pc:docMk/>
            <pc:sldMk cId="2121431740" sldId="422"/>
            <ac:spMk id="26" creationId="{718E9299-141C-47EF-8565-65592771E389}"/>
          </ac:spMkLst>
        </pc:spChg>
        <pc:spChg chg="add">
          <ac:chgData name="Siobhán Dolan" userId="5fb224f7-af86-4327-acb4-fa0c8c23e721" providerId="ADAL" clId="{6CFD8B4D-2763-47CC-A181-4A8E42AB05F3}" dt="2019-03-18T20:20:24.891" v="444"/>
          <ac:spMkLst>
            <pc:docMk/>
            <pc:sldMk cId="2121431740" sldId="422"/>
            <ac:spMk id="28" creationId="{2699825B-B73C-4361-AB69-F1630BB12FC3}"/>
          </ac:spMkLst>
        </pc:spChg>
      </pc:sldChg>
      <pc:sldChg chg="modSp add">
        <pc:chgData name="Siobhán Dolan" userId="5fb224f7-af86-4327-acb4-fa0c8c23e721" providerId="ADAL" clId="{6CFD8B4D-2763-47CC-A181-4A8E42AB05F3}" dt="2019-03-21T18:35:42.740" v="462" actId="255"/>
        <pc:sldMkLst>
          <pc:docMk/>
          <pc:sldMk cId="213890212" sldId="423"/>
        </pc:sldMkLst>
        <pc:spChg chg="mod">
          <ac:chgData name="Siobhán Dolan" userId="5fb224f7-af86-4327-acb4-fa0c8c23e721" providerId="ADAL" clId="{6CFD8B4D-2763-47CC-A181-4A8E42AB05F3}" dt="2019-03-21T18:35:42.740" v="462" actId="255"/>
          <ac:spMkLst>
            <pc:docMk/>
            <pc:sldMk cId="213890212" sldId="423"/>
            <ac:spMk id="19" creationId="{5252A847-DE45-4FA3-A1F8-EEBEB845FF8E}"/>
          </ac:spMkLst>
        </pc:spChg>
      </pc:sldChg>
      <pc:sldMasterChg chg="del delSldLayout">
        <pc:chgData name="Siobhán Dolan" userId="5fb224f7-af86-4327-acb4-fa0c8c23e721" providerId="ADAL" clId="{6CFD8B4D-2763-47CC-A181-4A8E42AB05F3}" dt="2019-03-21T18:35:34.720" v="461" actId="2696"/>
        <pc:sldMasterMkLst>
          <pc:docMk/>
          <pc:sldMasterMk cId="887418681" sldId="2147483672"/>
        </pc:sldMasterMkLst>
        <pc:sldLayoutChg chg="del">
          <pc:chgData name="Siobhán Dolan" userId="5fb224f7-af86-4327-acb4-fa0c8c23e721" providerId="ADAL" clId="{6CFD8B4D-2763-47CC-A181-4A8E42AB05F3}" dt="2019-03-21T18:35:34.670" v="450" actId="2696"/>
          <pc:sldLayoutMkLst>
            <pc:docMk/>
            <pc:sldMasterMk cId="887418681" sldId="2147483672"/>
            <pc:sldLayoutMk cId="3647836615" sldId="2147483673"/>
          </pc:sldLayoutMkLst>
        </pc:sldLayoutChg>
        <pc:sldLayoutChg chg="del">
          <pc:chgData name="Siobhán Dolan" userId="5fb224f7-af86-4327-acb4-fa0c8c23e721" providerId="ADAL" clId="{6CFD8B4D-2763-47CC-A181-4A8E42AB05F3}" dt="2019-03-21T18:35:34.675" v="451" actId="2696"/>
          <pc:sldLayoutMkLst>
            <pc:docMk/>
            <pc:sldMasterMk cId="887418681" sldId="2147483672"/>
            <pc:sldLayoutMk cId="3838612521" sldId="2147483674"/>
          </pc:sldLayoutMkLst>
        </pc:sldLayoutChg>
        <pc:sldLayoutChg chg="del">
          <pc:chgData name="Siobhán Dolan" userId="5fb224f7-af86-4327-acb4-fa0c8c23e721" providerId="ADAL" clId="{6CFD8B4D-2763-47CC-A181-4A8E42AB05F3}" dt="2019-03-21T18:35:34.679" v="452" actId="2696"/>
          <pc:sldLayoutMkLst>
            <pc:docMk/>
            <pc:sldMasterMk cId="887418681" sldId="2147483672"/>
            <pc:sldLayoutMk cId="3079807537" sldId="2147483675"/>
          </pc:sldLayoutMkLst>
        </pc:sldLayoutChg>
        <pc:sldLayoutChg chg="del">
          <pc:chgData name="Siobhán Dolan" userId="5fb224f7-af86-4327-acb4-fa0c8c23e721" providerId="ADAL" clId="{6CFD8B4D-2763-47CC-A181-4A8E42AB05F3}" dt="2019-03-21T18:35:34.683" v="453" actId="2696"/>
          <pc:sldLayoutMkLst>
            <pc:docMk/>
            <pc:sldMasterMk cId="887418681" sldId="2147483672"/>
            <pc:sldLayoutMk cId="2407940816" sldId="2147483676"/>
          </pc:sldLayoutMkLst>
        </pc:sldLayoutChg>
        <pc:sldLayoutChg chg="del">
          <pc:chgData name="Siobhán Dolan" userId="5fb224f7-af86-4327-acb4-fa0c8c23e721" providerId="ADAL" clId="{6CFD8B4D-2763-47CC-A181-4A8E42AB05F3}" dt="2019-03-21T18:35:34.688" v="454" actId="2696"/>
          <pc:sldLayoutMkLst>
            <pc:docMk/>
            <pc:sldMasterMk cId="887418681" sldId="2147483672"/>
            <pc:sldLayoutMk cId="2558892522" sldId="2147483677"/>
          </pc:sldLayoutMkLst>
        </pc:sldLayoutChg>
        <pc:sldLayoutChg chg="del">
          <pc:chgData name="Siobhán Dolan" userId="5fb224f7-af86-4327-acb4-fa0c8c23e721" providerId="ADAL" clId="{6CFD8B4D-2763-47CC-A181-4A8E42AB05F3}" dt="2019-03-21T18:35:34.691" v="455" actId="2696"/>
          <pc:sldLayoutMkLst>
            <pc:docMk/>
            <pc:sldMasterMk cId="887418681" sldId="2147483672"/>
            <pc:sldLayoutMk cId="39892018" sldId="2147483678"/>
          </pc:sldLayoutMkLst>
        </pc:sldLayoutChg>
        <pc:sldLayoutChg chg="del">
          <pc:chgData name="Siobhán Dolan" userId="5fb224f7-af86-4327-acb4-fa0c8c23e721" providerId="ADAL" clId="{6CFD8B4D-2763-47CC-A181-4A8E42AB05F3}" dt="2019-03-21T18:35:34.695" v="456" actId="2696"/>
          <pc:sldLayoutMkLst>
            <pc:docMk/>
            <pc:sldMasterMk cId="887418681" sldId="2147483672"/>
            <pc:sldLayoutMk cId="3862511425" sldId="2147483679"/>
          </pc:sldLayoutMkLst>
        </pc:sldLayoutChg>
        <pc:sldLayoutChg chg="del">
          <pc:chgData name="Siobhán Dolan" userId="5fb224f7-af86-4327-acb4-fa0c8c23e721" providerId="ADAL" clId="{6CFD8B4D-2763-47CC-A181-4A8E42AB05F3}" dt="2019-03-21T18:35:34.700" v="457" actId="2696"/>
          <pc:sldLayoutMkLst>
            <pc:docMk/>
            <pc:sldMasterMk cId="887418681" sldId="2147483672"/>
            <pc:sldLayoutMk cId="2054899948" sldId="2147483680"/>
          </pc:sldLayoutMkLst>
        </pc:sldLayoutChg>
        <pc:sldLayoutChg chg="del">
          <pc:chgData name="Siobhán Dolan" userId="5fb224f7-af86-4327-acb4-fa0c8c23e721" providerId="ADAL" clId="{6CFD8B4D-2763-47CC-A181-4A8E42AB05F3}" dt="2019-03-21T18:35:34.704" v="458" actId="2696"/>
          <pc:sldLayoutMkLst>
            <pc:docMk/>
            <pc:sldMasterMk cId="887418681" sldId="2147483672"/>
            <pc:sldLayoutMk cId="4139570050" sldId="2147483681"/>
          </pc:sldLayoutMkLst>
        </pc:sldLayoutChg>
        <pc:sldLayoutChg chg="del">
          <pc:chgData name="Siobhán Dolan" userId="5fb224f7-af86-4327-acb4-fa0c8c23e721" providerId="ADAL" clId="{6CFD8B4D-2763-47CC-A181-4A8E42AB05F3}" dt="2019-03-21T18:35:34.708" v="459" actId="2696"/>
          <pc:sldLayoutMkLst>
            <pc:docMk/>
            <pc:sldMasterMk cId="887418681" sldId="2147483672"/>
            <pc:sldLayoutMk cId="1848653864" sldId="2147483682"/>
          </pc:sldLayoutMkLst>
        </pc:sldLayoutChg>
        <pc:sldLayoutChg chg="del">
          <pc:chgData name="Siobhán Dolan" userId="5fb224f7-af86-4327-acb4-fa0c8c23e721" providerId="ADAL" clId="{6CFD8B4D-2763-47CC-A181-4A8E42AB05F3}" dt="2019-03-21T18:35:34.712" v="460" actId="2696"/>
          <pc:sldLayoutMkLst>
            <pc:docMk/>
            <pc:sldMasterMk cId="887418681" sldId="2147483672"/>
            <pc:sldLayoutMk cId="22501700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03/05/2020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yminimaths.co.uk/wp-content/plugins/wp-pdf-viewer-embed/assets/pdfjs/web/viewer.php?file=https://myminimaths.co.uk/wp-content/uploads/2019/05/2020-Arithmetic-Practice-Paper-Week-7-FULL-Paper.pdf&amp;download=false&amp;print=true&amp;presentation=false&amp;share=true&amp;openfile=false&amp;pagenav=false?file=https://myminimaths.co.uk/wp-content/uploads/2019/05/2020-Arithmetic-Practice-Paper-Week-7-FULL-Paper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yminimaths.co.uk/wp-content/plugins/wp-pdf-viewer-embed/assets/pdfjs/web/viewer.php?file=https://myminimaths.co.uk/wp-content/uploads/2019/05/2020-Arithmetic-Practice-Paper-Week-7-FULL-Paper.pdf&amp;download=false&amp;print=true&amp;presentation=false&amp;share=true&amp;openfile=false&amp;pagenav=false?file=https://myminimaths.co.uk/wp-content/uploads/2019/05/2020-Arithmetic-Practice-Paper-Week-7-FULL-Paper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Maths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04204205"/>
              </p:ext>
            </p:extLst>
          </p:nvPr>
        </p:nvGraphicFramePr>
        <p:xfrm>
          <a:off x="179513" y="909044"/>
          <a:ext cx="8964487" cy="2103120"/>
        </p:xfrm>
        <a:graphic>
          <a:graphicData uri="http://schemas.openxmlformats.org/drawingml/2006/table">
            <a:tbl>
              <a:tblPr/>
              <a:tblGrid>
                <a:gridCol w="8964487"/>
              </a:tblGrid>
              <a:tr h="81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smtClean="0">
                          <a:latin typeface="Comic Sans MS"/>
                          <a:ea typeface="Calibri"/>
                          <a:cs typeface="Times New Roman"/>
                        </a:rPr>
                        <a:t>Maths – Y6 (T</a:t>
                      </a:r>
                      <a:r>
                        <a:rPr lang="en-GB" sz="2400" b="1" u="sng" baseline="0" dirty="0" smtClean="0">
                          <a:latin typeface="Comic Sans MS"/>
                          <a:ea typeface="Calibri"/>
                          <a:cs typeface="Times New Roman"/>
                        </a:rPr>
                        <a:t>ime problems)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/>
                          <a:ea typeface="Calibri"/>
                          <a:cs typeface="Times New Roman"/>
                        </a:rPr>
                        <a:t>6.5.20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0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 err="1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*I </a:t>
                      </a:r>
                      <a:r>
                        <a:rPr lang="en-GB" sz="24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can use a number line to help to count</a:t>
                      </a:r>
                      <a:r>
                        <a:rPr lang="en-GB" sz="2400" b="1" kern="120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forwards or backwards in time to solve problems based on ‘time’.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4" name="AutoShape 2" descr="Time' Display Heading / Classroom Banner - Primary Treasure Che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0" name="Picture 2" descr="Time Banners | Teaching 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98074"/>
            <a:ext cx="9144000" cy="31149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915007"/>
            <a:ext cx="642692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On holiday, Anna cycles to Killarney.  She sets off at </a:t>
            </a:r>
            <a:r>
              <a:rPr lang="en-GB" sz="2800" dirty="0" smtClean="0"/>
              <a:t>12:58 </a:t>
            </a:r>
            <a:r>
              <a:rPr lang="en-GB" sz="2800" dirty="0" smtClean="0"/>
              <a:t>and arrives at </a:t>
            </a:r>
            <a:r>
              <a:rPr lang="en-GB" sz="2800" dirty="0" smtClean="0"/>
              <a:t>15:27.  </a:t>
            </a:r>
            <a:r>
              <a:rPr lang="en-GB" sz="2800" dirty="0" smtClean="0"/>
              <a:t>How long was her journey?</a:t>
            </a:r>
            <a:endParaRPr lang="en-GB" sz="2800" dirty="0"/>
          </a:p>
        </p:txBody>
      </p:sp>
      <p:pic>
        <p:nvPicPr>
          <p:cNvPr id="19458" name="Picture 2" descr="Loading animation in 2020 | Bike drawing, Bike store, Bike 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468" y="979713"/>
            <a:ext cx="2673532" cy="2005149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313509" y="5290457"/>
            <a:ext cx="849085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006" y="4859383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12:58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968343" y="4881155"/>
            <a:ext cx="84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15:27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06880" y="4920343"/>
            <a:ext cx="184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13:00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98275" y="4933406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r>
              <a:rPr lang="en-GB" dirty="0" smtClean="0">
                <a:sym typeface="Wingdings" pitchFamily="2" charset="2"/>
              </a:rPr>
              <a:t>:00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39989" y="4907280"/>
            <a:ext cx="1680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15:20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496389" y="4516392"/>
            <a:ext cx="1335314" cy="382179"/>
          </a:xfrm>
          <a:custGeom>
            <a:avLst/>
            <a:gdLst>
              <a:gd name="connsiteX0" fmla="*/ 0 w 1335314"/>
              <a:gd name="connsiteY0" fmla="*/ 382179 h 382179"/>
              <a:gd name="connsiteX1" fmla="*/ 26125 w 1335314"/>
              <a:gd name="connsiteY1" fmla="*/ 303802 h 382179"/>
              <a:gd name="connsiteX2" fmla="*/ 130628 w 1335314"/>
              <a:gd name="connsiteY2" fmla="*/ 225425 h 382179"/>
              <a:gd name="connsiteX3" fmla="*/ 182880 w 1335314"/>
              <a:gd name="connsiteY3" fmla="*/ 199299 h 382179"/>
              <a:gd name="connsiteX4" fmla="*/ 222068 w 1335314"/>
              <a:gd name="connsiteY4" fmla="*/ 173174 h 382179"/>
              <a:gd name="connsiteX5" fmla="*/ 378822 w 1335314"/>
              <a:gd name="connsiteY5" fmla="*/ 94797 h 382179"/>
              <a:gd name="connsiteX6" fmla="*/ 470262 w 1335314"/>
              <a:gd name="connsiteY6" fmla="*/ 81734 h 382179"/>
              <a:gd name="connsiteX7" fmla="*/ 561702 w 1335314"/>
              <a:gd name="connsiteY7" fmla="*/ 55608 h 382179"/>
              <a:gd name="connsiteX8" fmla="*/ 600891 w 1335314"/>
              <a:gd name="connsiteY8" fmla="*/ 42545 h 382179"/>
              <a:gd name="connsiteX9" fmla="*/ 1018902 w 1335314"/>
              <a:gd name="connsiteY9" fmla="*/ 81734 h 382179"/>
              <a:gd name="connsiteX10" fmla="*/ 1058091 w 1335314"/>
              <a:gd name="connsiteY10" fmla="*/ 94797 h 382179"/>
              <a:gd name="connsiteX11" fmla="*/ 1097280 w 1335314"/>
              <a:gd name="connsiteY11" fmla="*/ 120922 h 382179"/>
              <a:gd name="connsiteX12" fmla="*/ 1227908 w 1335314"/>
              <a:gd name="connsiteY12" fmla="*/ 199299 h 382179"/>
              <a:gd name="connsiteX13" fmla="*/ 1267097 w 1335314"/>
              <a:gd name="connsiteY13" fmla="*/ 225425 h 382179"/>
              <a:gd name="connsiteX14" fmla="*/ 1280160 w 1335314"/>
              <a:gd name="connsiteY14" fmla="*/ 264614 h 382179"/>
              <a:gd name="connsiteX15" fmla="*/ 1306285 w 1335314"/>
              <a:gd name="connsiteY15" fmla="*/ 316865 h 38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5314" h="382179">
                <a:moveTo>
                  <a:pt x="0" y="382179"/>
                </a:moveTo>
                <a:cubicBezTo>
                  <a:pt x="8708" y="356053"/>
                  <a:pt x="4621" y="321005"/>
                  <a:pt x="26125" y="303802"/>
                </a:cubicBezTo>
                <a:cubicBezTo>
                  <a:pt x="57526" y="278682"/>
                  <a:pt x="94241" y="246218"/>
                  <a:pt x="130628" y="225425"/>
                </a:cubicBezTo>
                <a:cubicBezTo>
                  <a:pt x="147535" y="215764"/>
                  <a:pt x="165973" y="208960"/>
                  <a:pt x="182880" y="199299"/>
                </a:cubicBezTo>
                <a:cubicBezTo>
                  <a:pt x="196511" y="191510"/>
                  <a:pt x="208606" y="181251"/>
                  <a:pt x="222068" y="173174"/>
                </a:cubicBezTo>
                <a:cubicBezTo>
                  <a:pt x="261924" y="149260"/>
                  <a:pt x="328967" y="107261"/>
                  <a:pt x="378822" y="94797"/>
                </a:cubicBezTo>
                <a:cubicBezTo>
                  <a:pt x="408692" y="87330"/>
                  <a:pt x="439782" y="86088"/>
                  <a:pt x="470262" y="81734"/>
                </a:cubicBezTo>
                <a:cubicBezTo>
                  <a:pt x="564224" y="50413"/>
                  <a:pt x="446884" y="88413"/>
                  <a:pt x="561702" y="55608"/>
                </a:cubicBezTo>
                <a:cubicBezTo>
                  <a:pt x="574942" y="51825"/>
                  <a:pt x="587828" y="46899"/>
                  <a:pt x="600891" y="42545"/>
                </a:cubicBezTo>
                <a:cubicBezTo>
                  <a:pt x="1169936" y="62868"/>
                  <a:pt x="828192" y="0"/>
                  <a:pt x="1018902" y="81734"/>
                </a:cubicBezTo>
                <a:cubicBezTo>
                  <a:pt x="1031558" y="87158"/>
                  <a:pt x="1045775" y="88639"/>
                  <a:pt x="1058091" y="94797"/>
                </a:cubicBezTo>
                <a:cubicBezTo>
                  <a:pt x="1072133" y="101818"/>
                  <a:pt x="1083649" y="113133"/>
                  <a:pt x="1097280" y="120922"/>
                </a:cubicBezTo>
                <a:cubicBezTo>
                  <a:pt x="1237852" y="201248"/>
                  <a:pt x="1036199" y="71493"/>
                  <a:pt x="1227908" y="199299"/>
                </a:cubicBezTo>
                <a:lnTo>
                  <a:pt x="1267097" y="225425"/>
                </a:lnTo>
                <a:cubicBezTo>
                  <a:pt x="1271451" y="238488"/>
                  <a:pt x="1272522" y="253157"/>
                  <a:pt x="1280160" y="264614"/>
                </a:cubicBezTo>
                <a:cubicBezTo>
                  <a:pt x="1314994" y="316865"/>
                  <a:pt x="1335314" y="287836"/>
                  <a:pt x="1306285" y="3168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286000" y="4376057"/>
            <a:ext cx="2952206" cy="470263"/>
          </a:xfrm>
          <a:custGeom>
            <a:avLst/>
            <a:gdLst>
              <a:gd name="connsiteX0" fmla="*/ 0 w 2952206"/>
              <a:gd name="connsiteY0" fmla="*/ 470263 h 470263"/>
              <a:gd name="connsiteX1" fmla="*/ 39189 w 2952206"/>
              <a:gd name="connsiteY1" fmla="*/ 391886 h 470263"/>
              <a:gd name="connsiteX2" fmla="*/ 195943 w 2952206"/>
              <a:gd name="connsiteY2" fmla="*/ 313509 h 470263"/>
              <a:gd name="connsiteX3" fmla="*/ 378823 w 2952206"/>
              <a:gd name="connsiteY3" fmla="*/ 261257 h 470263"/>
              <a:gd name="connsiteX4" fmla="*/ 444137 w 2952206"/>
              <a:gd name="connsiteY4" fmla="*/ 235132 h 470263"/>
              <a:gd name="connsiteX5" fmla="*/ 509451 w 2952206"/>
              <a:gd name="connsiteY5" fmla="*/ 222069 h 470263"/>
              <a:gd name="connsiteX6" fmla="*/ 561703 w 2952206"/>
              <a:gd name="connsiteY6" fmla="*/ 209006 h 470263"/>
              <a:gd name="connsiteX7" fmla="*/ 770709 w 2952206"/>
              <a:gd name="connsiteY7" fmla="*/ 169817 h 470263"/>
              <a:gd name="connsiteX8" fmla="*/ 927463 w 2952206"/>
              <a:gd name="connsiteY8" fmla="*/ 143692 h 470263"/>
              <a:gd name="connsiteX9" fmla="*/ 1005840 w 2952206"/>
              <a:gd name="connsiteY9" fmla="*/ 130629 h 470263"/>
              <a:gd name="connsiteX10" fmla="*/ 1084217 w 2952206"/>
              <a:gd name="connsiteY10" fmla="*/ 104503 h 470263"/>
              <a:gd name="connsiteX11" fmla="*/ 1214846 w 2952206"/>
              <a:gd name="connsiteY11" fmla="*/ 78377 h 470263"/>
              <a:gd name="connsiteX12" fmla="*/ 1436914 w 2952206"/>
              <a:gd name="connsiteY12" fmla="*/ 65314 h 470263"/>
              <a:gd name="connsiteX13" fmla="*/ 1567543 w 2952206"/>
              <a:gd name="connsiteY13" fmla="*/ 26126 h 470263"/>
              <a:gd name="connsiteX14" fmla="*/ 1645920 w 2952206"/>
              <a:gd name="connsiteY14" fmla="*/ 13063 h 470263"/>
              <a:gd name="connsiteX15" fmla="*/ 1698171 w 2952206"/>
              <a:gd name="connsiteY15" fmla="*/ 0 h 470263"/>
              <a:gd name="connsiteX16" fmla="*/ 2050869 w 2952206"/>
              <a:gd name="connsiteY16" fmla="*/ 13063 h 470263"/>
              <a:gd name="connsiteX17" fmla="*/ 2129246 w 2952206"/>
              <a:gd name="connsiteY17" fmla="*/ 26126 h 470263"/>
              <a:gd name="connsiteX18" fmla="*/ 2220686 w 2952206"/>
              <a:gd name="connsiteY18" fmla="*/ 39189 h 470263"/>
              <a:gd name="connsiteX19" fmla="*/ 2573383 w 2952206"/>
              <a:gd name="connsiteY19" fmla="*/ 52252 h 470263"/>
              <a:gd name="connsiteX20" fmla="*/ 2625634 w 2952206"/>
              <a:gd name="connsiteY20" fmla="*/ 65314 h 470263"/>
              <a:gd name="connsiteX21" fmla="*/ 2704011 w 2952206"/>
              <a:gd name="connsiteY21" fmla="*/ 78377 h 470263"/>
              <a:gd name="connsiteX22" fmla="*/ 2743200 w 2952206"/>
              <a:gd name="connsiteY22" fmla="*/ 104503 h 470263"/>
              <a:gd name="connsiteX23" fmla="*/ 2795451 w 2952206"/>
              <a:gd name="connsiteY23" fmla="*/ 117566 h 470263"/>
              <a:gd name="connsiteX24" fmla="*/ 2834640 w 2952206"/>
              <a:gd name="connsiteY24" fmla="*/ 156754 h 470263"/>
              <a:gd name="connsiteX25" fmla="*/ 2899954 w 2952206"/>
              <a:gd name="connsiteY25" fmla="*/ 274320 h 470263"/>
              <a:gd name="connsiteX26" fmla="*/ 2926080 w 2952206"/>
              <a:gd name="connsiteY26" fmla="*/ 378823 h 470263"/>
              <a:gd name="connsiteX27" fmla="*/ 2952206 w 2952206"/>
              <a:gd name="connsiteY27" fmla="*/ 418012 h 47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52206" h="470263">
                <a:moveTo>
                  <a:pt x="0" y="470263"/>
                </a:moveTo>
                <a:cubicBezTo>
                  <a:pt x="10625" y="438389"/>
                  <a:pt x="13865" y="417210"/>
                  <a:pt x="39189" y="391886"/>
                </a:cubicBezTo>
                <a:cubicBezTo>
                  <a:pt x="68833" y="362242"/>
                  <a:pt x="187570" y="316765"/>
                  <a:pt x="195943" y="313509"/>
                </a:cubicBezTo>
                <a:cubicBezTo>
                  <a:pt x="469411" y="207161"/>
                  <a:pt x="200530" y="314744"/>
                  <a:pt x="378823" y="261257"/>
                </a:cubicBezTo>
                <a:cubicBezTo>
                  <a:pt x="401282" y="254519"/>
                  <a:pt x="421678" y="241870"/>
                  <a:pt x="444137" y="235132"/>
                </a:cubicBezTo>
                <a:cubicBezTo>
                  <a:pt x="465403" y="228752"/>
                  <a:pt x="487777" y="226885"/>
                  <a:pt x="509451" y="222069"/>
                </a:cubicBezTo>
                <a:cubicBezTo>
                  <a:pt x="526977" y="218174"/>
                  <a:pt x="544098" y="212527"/>
                  <a:pt x="561703" y="209006"/>
                </a:cubicBezTo>
                <a:cubicBezTo>
                  <a:pt x="631209" y="195105"/>
                  <a:pt x="700930" y="182277"/>
                  <a:pt x="770709" y="169817"/>
                </a:cubicBezTo>
                <a:cubicBezTo>
                  <a:pt x="822856" y="160505"/>
                  <a:pt x="875212" y="152400"/>
                  <a:pt x="927463" y="143692"/>
                </a:cubicBezTo>
                <a:cubicBezTo>
                  <a:pt x="953589" y="139338"/>
                  <a:pt x="980713" y="139005"/>
                  <a:pt x="1005840" y="130629"/>
                </a:cubicBezTo>
                <a:cubicBezTo>
                  <a:pt x="1031966" y="121920"/>
                  <a:pt x="1057840" y="112416"/>
                  <a:pt x="1084217" y="104503"/>
                </a:cubicBezTo>
                <a:cubicBezTo>
                  <a:pt x="1119501" y="93918"/>
                  <a:pt x="1181700" y="81259"/>
                  <a:pt x="1214846" y="78377"/>
                </a:cubicBezTo>
                <a:cubicBezTo>
                  <a:pt x="1288718" y="71953"/>
                  <a:pt x="1362891" y="69668"/>
                  <a:pt x="1436914" y="65314"/>
                </a:cubicBezTo>
                <a:cubicBezTo>
                  <a:pt x="1667574" y="19186"/>
                  <a:pt x="1331276" y="90563"/>
                  <a:pt x="1567543" y="26126"/>
                </a:cubicBezTo>
                <a:cubicBezTo>
                  <a:pt x="1593096" y="19157"/>
                  <a:pt x="1619948" y="18257"/>
                  <a:pt x="1645920" y="13063"/>
                </a:cubicBezTo>
                <a:cubicBezTo>
                  <a:pt x="1663524" y="9542"/>
                  <a:pt x="1680754" y="4354"/>
                  <a:pt x="1698171" y="0"/>
                </a:cubicBezTo>
                <a:cubicBezTo>
                  <a:pt x="1815737" y="4354"/>
                  <a:pt x="1933438" y="5946"/>
                  <a:pt x="2050869" y="13063"/>
                </a:cubicBezTo>
                <a:cubicBezTo>
                  <a:pt x="2077307" y="14665"/>
                  <a:pt x="2103068" y="22099"/>
                  <a:pt x="2129246" y="26126"/>
                </a:cubicBezTo>
                <a:cubicBezTo>
                  <a:pt x="2159677" y="30808"/>
                  <a:pt x="2189950" y="37381"/>
                  <a:pt x="2220686" y="39189"/>
                </a:cubicBezTo>
                <a:cubicBezTo>
                  <a:pt x="2338129" y="46098"/>
                  <a:pt x="2455817" y="47898"/>
                  <a:pt x="2573383" y="52252"/>
                </a:cubicBezTo>
                <a:cubicBezTo>
                  <a:pt x="2590800" y="56606"/>
                  <a:pt x="2608030" y="61793"/>
                  <a:pt x="2625634" y="65314"/>
                </a:cubicBezTo>
                <a:cubicBezTo>
                  <a:pt x="2651606" y="70508"/>
                  <a:pt x="2678884" y="70001"/>
                  <a:pt x="2704011" y="78377"/>
                </a:cubicBezTo>
                <a:cubicBezTo>
                  <a:pt x="2718905" y="83342"/>
                  <a:pt x="2728770" y="98318"/>
                  <a:pt x="2743200" y="104503"/>
                </a:cubicBezTo>
                <a:cubicBezTo>
                  <a:pt x="2759701" y="111575"/>
                  <a:pt x="2778034" y="113212"/>
                  <a:pt x="2795451" y="117566"/>
                </a:cubicBezTo>
                <a:cubicBezTo>
                  <a:pt x="2808514" y="130629"/>
                  <a:pt x="2823298" y="142172"/>
                  <a:pt x="2834640" y="156754"/>
                </a:cubicBezTo>
                <a:cubicBezTo>
                  <a:pt x="2874456" y="207946"/>
                  <a:pt x="2885764" y="222290"/>
                  <a:pt x="2899954" y="274320"/>
                </a:cubicBezTo>
                <a:cubicBezTo>
                  <a:pt x="2909402" y="308961"/>
                  <a:pt x="2914725" y="344759"/>
                  <a:pt x="2926080" y="378823"/>
                </a:cubicBezTo>
                <a:cubicBezTo>
                  <a:pt x="2940520" y="422143"/>
                  <a:pt x="2925373" y="418012"/>
                  <a:pt x="2952206" y="4180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434149" y="4276272"/>
            <a:ext cx="1502228" cy="452482"/>
          </a:xfrm>
          <a:custGeom>
            <a:avLst/>
            <a:gdLst>
              <a:gd name="connsiteX0" fmla="*/ 0 w 1502228"/>
              <a:gd name="connsiteY0" fmla="*/ 439419 h 452482"/>
              <a:gd name="connsiteX1" fmla="*/ 91440 w 1502228"/>
              <a:gd name="connsiteY1" fmla="*/ 361042 h 452482"/>
              <a:gd name="connsiteX2" fmla="*/ 182880 w 1502228"/>
              <a:gd name="connsiteY2" fmla="*/ 321854 h 452482"/>
              <a:gd name="connsiteX3" fmla="*/ 378822 w 1502228"/>
              <a:gd name="connsiteY3" fmla="*/ 191225 h 452482"/>
              <a:gd name="connsiteX4" fmla="*/ 509451 w 1502228"/>
              <a:gd name="connsiteY4" fmla="*/ 86722 h 452482"/>
              <a:gd name="connsiteX5" fmla="*/ 627017 w 1502228"/>
              <a:gd name="connsiteY5" fmla="*/ 60597 h 452482"/>
              <a:gd name="connsiteX6" fmla="*/ 666205 w 1502228"/>
              <a:gd name="connsiteY6" fmla="*/ 47534 h 452482"/>
              <a:gd name="connsiteX7" fmla="*/ 1136468 w 1502228"/>
              <a:gd name="connsiteY7" fmla="*/ 47534 h 452482"/>
              <a:gd name="connsiteX8" fmla="*/ 1214845 w 1502228"/>
              <a:gd name="connsiteY8" fmla="*/ 99785 h 452482"/>
              <a:gd name="connsiteX9" fmla="*/ 1267097 w 1502228"/>
              <a:gd name="connsiteY9" fmla="*/ 138974 h 452482"/>
              <a:gd name="connsiteX10" fmla="*/ 1345474 w 1502228"/>
              <a:gd name="connsiteY10" fmla="*/ 191225 h 452482"/>
              <a:gd name="connsiteX11" fmla="*/ 1397725 w 1502228"/>
              <a:gd name="connsiteY11" fmla="*/ 269602 h 452482"/>
              <a:gd name="connsiteX12" fmla="*/ 1410788 w 1502228"/>
              <a:gd name="connsiteY12" fmla="*/ 308791 h 452482"/>
              <a:gd name="connsiteX13" fmla="*/ 1463040 w 1502228"/>
              <a:gd name="connsiteY13" fmla="*/ 387168 h 452482"/>
              <a:gd name="connsiteX14" fmla="*/ 1502228 w 1502228"/>
              <a:gd name="connsiteY14" fmla="*/ 45248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2228" h="452482">
                <a:moveTo>
                  <a:pt x="0" y="439419"/>
                </a:moveTo>
                <a:cubicBezTo>
                  <a:pt x="28988" y="410431"/>
                  <a:pt x="54573" y="381151"/>
                  <a:pt x="91440" y="361042"/>
                </a:cubicBezTo>
                <a:cubicBezTo>
                  <a:pt x="120552" y="345163"/>
                  <a:pt x="152400" y="334917"/>
                  <a:pt x="182880" y="321854"/>
                </a:cubicBezTo>
                <a:cubicBezTo>
                  <a:pt x="281166" y="223566"/>
                  <a:pt x="152657" y="345428"/>
                  <a:pt x="378822" y="191225"/>
                </a:cubicBezTo>
                <a:cubicBezTo>
                  <a:pt x="424894" y="159812"/>
                  <a:pt x="463604" y="118462"/>
                  <a:pt x="509451" y="86722"/>
                </a:cubicBezTo>
                <a:cubicBezTo>
                  <a:pt x="529845" y="72603"/>
                  <a:pt x="619542" y="61843"/>
                  <a:pt x="627017" y="60597"/>
                </a:cubicBezTo>
                <a:cubicBezTo>
                  <a:pt x="640080" y="56243"/>
                  <a:pt x="652966" y="51317"/>
                  <a:pt x="666205" y="47534"/>
                </a:cubicBezTo>
                <a:cubicBezTo>
                  <a:pt x="832572" y="0"/>
                  <a:pt x="864566" y="39037"/>
                  <a:pt x="1136468" y="47534"/>
                </a:cubicBezTo>
                <a:cubicBezTo>
                  <a:pt x="1162594" y="64951"/>
                  <a:pt x="1189726" y="80946"/>
                  <a:pt x="1214845" y="99785"/>
                </a:cubicBezTo>
                <a:cubicBezTo>
                  <a:pt x="1232262" y="112848"/>
                  <a:pt x="1249261" y="126489"/>
                  <a:pt x="1267097" y="138974"/>
                </a:cubicBezTo>
                <a:cubicBezTo>
                  <a:pt x="1292820" y="156980"/>
                  <a:pt x="1345474" y="191225"/>
                  <a:pt x="1345474" y="191225"/>
                </a:cubicBezTo>
                <a:cubicBezTo>
                  <a:pt x="1362891" y="217351"/>
                  <a:pt x="1387796" y="239814"/>
                  <a:pt x="1397725" y="269602"/>
                </a:cubicBezTo>
                <a:cubicBezTo>
                  <a:pt x="1402079" y="282665"/>
                  <a:pt x="1404101" y="296754"/>
                  <a:pt x="1410788" y="308791"/>
                </a:cubicBezTo>
                <a:cubicBezTo>
                  <a:pt x="1426037" y="336239"/>
                  <a:pt x="1463040" y="387168"/>
                  <a:pt x="1463040" y="387168"/>
                </a:cubicBezTo>
                <a:cubicBezTo>
                  <a:pt x="1479996" y="438041"/>
                  <a:pt x="1466365" y="416621"/>
                  <a:pt x="1502228" y="4524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>
            <a:off x="7128982" y="4448090"/>
            <a:ext cx="1092170" cy="345979"/>
          </a:xfrm>
          <a:custGeom>
            <a:avLst/>
            <a:gdLst>
              <a:gd name="connsiteX0" fmla="*/ 3338 w 1092170"/>
              <a:gd name="connsiteY0" fmla="*/ 345979 h 345979"/>
              <a:gd name="connsiteX1" fmla="*/ 55589 w 1092170"/>
              <a:gd name="connsiteY1" fmla="*/ 254539 h 345979"/>
              <a:gd name="connsiteX2" fmla="*/ 81715 w 1092170"/>
              <a:gd name="connsiteY2" fmla="*/ 215350 h 345979"/>
              <a:gd name="connsiteX3" fmla="*/ 186218 w 1092170"/>
              <a:gd name="connsiteY3" fmla="*/ 123910 h 345979"/>
              <a:gd name="connsiteX4" fmla="*/ 225407 w 1092170"/>
              <a:gd name="connsiteY4" fmla="*/ 110847 h 345979"/>
              <a:gd name="connsiteX5" fmla="*/ 264595 w 1092170"/>
              <a:gd name="connsiteY5" fmla="*/ 84721 h 345979"/>
              <a:gd name="connsiteX6" fmla="*/ 356035 w 1092170"/>
              <a:gd name="connsiteY6" fmla="*/ 58596 h 345979"/>
              <a:gd name="connsiteX7" fmla="*/ 473601 w 1092170"/>
              <a:gd name="connsiteY7" fmla="*/ 32470 h 345979"/>
              <a:gd name="connsiteX8" fmla="*/ 708732 w 1092170"/>
              <a:gd name="connsiteY8" fmla="*/ 32470 h 345979"/>
              <a:gd name="connsiteX9" fmla="*/ 760984 w 1092170"/>
              <a:gd name="connsiteY9" fmla="*/ 45533 h 345979"/>
              <a:gd name="connsiteX10" fmla="*/ 839361 w 1092170"/>
              <a:gd name="connsiteY10" fmla="*/ 71659 h 345979"/>
              <a:gd name="connsiteX11" fmla="*/ 943864 w 1092170"/>
              <a:gd name="connsiteY11" fmla="*/ 163099 h 345979"/>
              <a:gd name="connsiteX12" fmla="*/ 983052 w 1092170"/>
              <a:gd name="connsiteY12" fmla="*/ 202287 h 345979"/>
              <a:gd name="connsiteX13" fmla="*/ 1061429 w 1092170"/>
              <a:gd name="connsiteY13" fmla="*/ 267601 h 345979"/>
              <a:gd name="connsiteX14" fmla="*/ 1087555 w 1092170"/>
              <a:gd name="connsiteY14" fmla="*/ 319853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2170" h="345979">
                <a:moveTo>
                  <a:pt x="3338" y="345979"/>
                </a:moveTo>
                <a:cubicBezTo>
                  <a:pt x="24483" y="261399"/>
                  <a:pt x="0" y="321246"/>
                  <a:pt x="55589" y="254539"/>
                </a:cubicBezTo>
                <a:cubicBezTo>
                  <a:pt x="65640" y="242478"/>
                  <a:pt x="71377" y="227165"/>
                  <a:pt x="81715" y="215350"/>
                </a:cubicBezTo>
                <a:cubicBezTo>
                  <a:pt x="108198" y="185083"/>
                  <a:pt x="146872" y="143583"/>
                  <a:pt x="186218" y="123910"/>
                </a:cubicBezTo>
                <a:cubicBezTo>
                  <a:pt x="198534" y="117752"/>
                  <a:pt x="212344" y="115201"/>
                  <a:pt x="225407" y="110847"/>
                </a:cubicBezTo>
                <a:cubicBezTo>
                  <a:pt x="238470" y="102138"/>
                  <a:pt x="250553" y="91742"/>
                  <a:pt x="264595" y="84721"/>
                </a:cubicBezTo>
                <a:cubicBezTo>
                  <a:pt x="285468" y="74284"/>
                  <a:pt x="336513" y="64174"/>
                  <a:pt x="356035" y="58596"/>
                </a:cubicBezTo>
                <a:cubicBezTo>
                  <a:pt x="446075" y="32870"/>
                  <a:pt x="332160" y="56044"/>
                  <a:pt x="473601" y="32470"/>
                </a:cubicBezTo>
                <a:cubicBezTo>
                  <a:pt x="571008" y="0"/>
                  <a:pt x="517502" y="12340"/>
                  <a:pt x="708732" y="32470"/>
                </a:cubicBezTo>
                <a:cubicBezTo>
                  <a:pt x="726587" y="34349"/>
                  <a:pt x="743788" y="40374"/>
                  <a:pt x="760984" y="45533"/>
                </a:cubicBezTo>
                <a:cubicBezTo>
                  <a:pt x="787361" y="53446"/>
                  <a:pt x="839361" y="71659"/>
                  <a:pt x="839361" y="71659"/>
                </a:cubicBezTo>
                <a:cubicBezTo>
                  <a:pt x="913386" y="182693"/>
                  <a:pt x="791461" y="10696"/>
                  <a:pt x="943864" y="163099"/>
                </a:cubicBezTo>
                <a:cubicBezTo>
                  <a:pt x="956927" y="176162"/>
                  <a:pt x="968860" y="190461"/>
                  <a:pt x="983052" y="202287"/>
                </a:cubicBezTo>
                <a:cubicBezTo>
                  <a:pt x="1092170" y="293219"/>
                  <a:pt x="946943" y="153115"/>
                  <a:pt x="1061429" y="267601"/>
                </a:cubicBezTo>
                <a:cubicBezTo>
                  <a:pt x="1076439" y="312632"/>
                  <a:pt x="1064755" y="297053"/>
                  <a:pt x="1087555" y="3198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83326" y="4049486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_______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196046" y="3940629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_______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416731" y="3849189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_______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193280" y="4084320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_______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915007"/>
            <a:ext cx="642692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On holiday, Anna cycles to Killarney.  She sets off at </a:t>
            </a:r>
            <a:r>
              <a:rPr lang="en-GB" sz="2800" dirty="0" smtClean="0"/>
              <a:t>12:58 </a:t>
            </a:r>
            <a:r>
              <a:rPr lang="en-GB" sz="2800" dirty="0" smtClean="0"/>
              <a:t>and arrives at </a:t>
            </a:r>
            <a:r>
              <a:rPr lang="en-GB" sz="2800" dirty="0" smtClean="0"/>
              <a:t>15:27.  </a:t>
            </a:r>
            <a:r>
              <a:rPr lang="en-GB" sz="2800" dirty="0" smtClean="0"/>
              <a:t>How long was her journey?</a:t>
            </a:r>
            <a:endParaRPr lang="en-GB" sz="2800" dirty="0"/>
          </a:p>
        </p:txBody>
      </p:sp>
      <p:pic>
        <p:nvPicPr>
          <p:cNvPr id="19458" name="Picture 2" descr="Loading animation in 2020 | Bike drawing, Bike store, Bike ar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468" y="979713"/>
            <a:ext cx="2673532" cy="2005149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313509" y="5290457"/>
            <a:ext cx="849085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9006" y="4859383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12:58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968343" y="4881155"/>
            <a:ext cx="844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15:27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706880" y="4920343"/>
            <a:ext cx="184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13:00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698275" y="4933406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</a:t>
            </a:r>
            <a:r>
              <a:rPr lang="en-GB" dirty="0" smtClean="0">
                <a:sym typeface="Wingdings" pitchFamily="2" charset="2"/>
              </a:rPr>
              <a:t>:00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439989" y="4907280"/>
            <a:ext cx="1680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15:20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>
            <a:off x="496389" y="4516392"/>
            <a:ext cx="1335314" cy="382179"/>
          </a:xfrm>
          <a:custGeom>
            <a:avLst/>
            <a:gdLst>
              <a:gd name="connsiteX0" fmla="*/ 0 w 1335314"/>
              <a:gd name="connsiteY0" fmla="*/ 382179 h 382179"/>
              <a:gd name="connsiteX1" fmla="*/ 26125 w 1335314"/>
              <a:gd name="connsiteY1" fmla="*/ 303802 h 382179"/>
              <a:gd name="connsiteX2" fmla="*/ 130628 w 1335314"/>
              <a:gd name="connsiteY2" fmla="*/ 225425 h 382179"/>
              <a:gd name="connsiteX3" fmla="*/ 182880 w 1335314"/>
              <a:gd name="connsiteY3" fmla="*/ 199299 h 382179"/>
              <a:gd name="connsiteX4" fmla="*/ 222068 w 1335314"/>
              <a:gd name="connsiteY4" fmla="*/ 173174 h 382179"/>
              <a:gd name="connsiteX5" fmla="*/ 378822 w 1335314"/>
              <a:gd name="connsiteY5" fmla="*/ 94797 h 382179"/>
              <a:gd name="connsiteX6" fmla="*/ 470262 w 1335314"/>
              <a:gd name="connsiteY6" fmla="*/ 81734 h 382179"/>
              <a:gd name="connsiteX7" fmla="*/ 561702 w 1335314"/>
              <a:gd name="connsiteY7" fmla="*/ 55608 h 382179"/>
              <a:gd name="connsiteX8" fmla="*/ 600891 w 1335314"/>
              <a:gd name="connsiteY8" fmla="*/ 42545 h 382179"/>
              <a:gd name="connsiteX9" fmla="*/ 1018902 w 1335314"/>
              <a:gd name="connsiteY9" fmla="*/ 81734 h 382179"/>
              <a:gd name="connsiteX10" fmla="*/ 1058091 w 1335314"/>
              <a:gd name="connsiteY10" fmla="*/ 94797 h 382179"/>
              <a:gd name="connsiteX11" fmla="*/ 1097280 w 1335314"/>
              <a:gd name="connsiteY11" fmla="*/ 120922 h 382179"/>
              <a:gd name="connsiteX12" fmla="*/ 1227908 w 1335314"/>
              <a:gd name="connsiteY12" fmla="*/ 199299 h 382179"/>
              <a:gd name="connsiteX13" fmla="*/ 1267097 w 1335314"/>
              <a:gd name="connsiteY13" fmla="*/ 225425 h 382179"/>
              <a:gd name="connsiteX14" fmla="*/ 1280160 w 1335314"/>
              <a:gd name="connsiteY14" fmla="*/ 264614 h 382179"/>
              <a:gd name="connsiteX15" fmla="*/ 1306285 w 1335314"/>
              <a:gd name="connsiteY15" fmla="*/ 316865 h 38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5314" h="382179">
                <a:moveTo>
                  <a:pt x="0" y="382179"/>
                </a:moveTo>
                <a:cubicBezTo>
                  <a:pt x="8708" y="356053"/>
                  <a:pt x="4621" y="321005"/>
                  <a:pt x="26125" y="303802"/>
                </a:cubicBezTo>
                <a:cubicBezTo>
                  <a:pt x="57526" y="278682"/>
                  <a:pt x="94241" y="246218"/>
                  <a:pt x="130628" y="225425"/>
                </a:cubicBezTo>
                <a:cubicBezTo>
                  <a:pt x="147535" y="215764"/>
                  <a:pt x="165973" y="208960"/>
                  <a:pt x="182880" y="199299"/>
                </a:cubicBezTo>
                <a:cubicBezTo>
                  <a:pt x="196511" y="191510"/>
                  <a:pt x="208606" y="181251"/>
                  <a:pt x="222068" y="173174"/>
                </a:cubicBezTo>
                <a:cubicBezTo>
                  <a:pt x="261924" y="149260"/>
                  <a:pt x="328967" y="107261"/>
                  <a:pt x="378822" y="94797"/>
                </a:cubicBezTo>
                <a:cubicBezTo>
                  <a:pt x="408692" y="87330"/>
                  <a:pt x="439782" y="86088"/>
                  <a:pt x="470262" y="81734"/>
                </a:cubicBezTo>
                <a:cubicBezTo>
                  <a:pt x="564224" y="50413"/>
                  <a:pt x="446884" y="88413"/>
                  <a:pt x="561702" y="55608"/>
                </a:cubicBezTo>
                <a:cubicBezTo>
                  <a:pt x="574942" y="51825"/>
                  <a:pt x="587828" y="46899"/>
                  <a:pt x="600891" y="42545"/>
                </a:cubicBezTo>
                <a:cubicBezTo>
                  <a:pt x="1169936" y="62868"/>
                  <a:pt x="828192" y="0"/>
                  <a:pt x="1018902" y="81734"/>
                </a:cubicBezTo>
                <a:cubicBezTo>
                  <a:pt x="1031558" y="87158"/>
                  <a:pt x="1045775" y="88639"/>
                  <a:pt x="1058091" y="94797"/>
                </a:cubicBezTo>
                <a:cubicBezTo>
                  <a:pt x="1072133" y="101818"/>
                  <a:pt x="1083649" y="113133"/>
                  <a:pt x="1097280" y="120922"/>
                </a:cubicBezTo>
                <a:cubicBezTo>
                  <a:pt x="1237852" y="201248"/>
                  <a:pt x="1036199" y="71493"/>
                  <a:pt x="1227908" y="199299"/>
                </a:cubicBezTo>
                <a:lnTo>
                  <a:pt x="1267097" y="225425"/>
                </a:lnTo>
                <a:cubicBezTo>
                  <a:pt x="1271451" y="238488"/>
                  <a:pt x="1272522" y="253157"/>
                  <a:pt x="1280160" y="264614"/>
                </a:cubicBezTo>
                <a:cubicBezTo>
                  <a:pt x="1314994" y="316865"/>
                  <a:pt x="1335314" y="287836"/>
                  <a:pt x="1306285" y="31686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286000" y="4376057"/>
            <a:ext cx="2952206" cy="470263"/>
          </a:xfrm>
          <a:custGeom>
            <a:avLst/>
            <a:gdLst>
              <a:gd name="connsiteX0" fmla="*/ 0 w 2952206"/>
              <a:gd name="connsiteY0" fmla="*/ 470263 h 470263"/>
              <a:gd name="connsiteX1" fmla="*/ 39189 w 2952206"/>
              <a:gd name="connsiteY1" fmla="*/ 391886 h 470263"/>
              <a:gd name="connsiteX2" fmla="*/ 195943 w 2952206"/>
              <a:gd name="connsiteY2" fmla="*/ 313509 h 470263"/>
              <a:gd name="connsiteX3" fmla="*/ 378823 w 2952206"/>
              <a:gd name="connsiteY3" fmla="*/ 261257 h 470263"/>
              <a:gd name="connsiteX4" fmla="*/ 444137 w 2952206"/>
              <a:gd name="connsiteY4" fmla="*/ 235132 h 470263"/>
              <a:gd name="connsiteX5" fmla="*/ 509451 w 2952206"/>
              <a:gd name="connsiteY5" fmla="*/ 222069 h 470263"/>
              <a:gd name="connsiteX6" fmla="*/ 561703 w 2952206"/>
              <a:gd name="connsiteY6" fmla="*/ 209006 h 470263"/>
              <a:gd name="connsiteX7" fmla="*/ 770709 w 2952206"/>
              <a:gd name="connsiteY7" fmla="*/ 169817 h 470263"/>
              <a:gd name="connsiteX8" fmla="*/ 927463 w 2952206"/>
              <a:gd name="connsiteY8" fmla="*/ 143692 h 470263"/>
              <a:gd name="connsiteX9" fmla="*/ 1005840 w 2952206"/>
              <a:gd name="connsiteY9" fmla="*/ 130629 h 470263"/>
              <a:gd name="connsiteX10" fmla="*/ 1084217 w 2952206"/>
              <a:gd name="connsiteY10" fmla="*/ 104503 h 470263"/>
              <a:gd name="connsiteX11" fmla="*/ 1214846 w 2952206"/>
              <a:gd name="connsiteY11" fmla="*/ 78377 h 470263"/>
              <a:gd name="connsiteX12" fmla="*/ 1436914 w 2952206"/>
              <a:gd name="connsiteY12" fmla="*/ 65314 h 470263"/>
              <a:gd name="connsiteX13" fmla="*/ 1567543 w 2952206"/>
              <a:gd name="connsiteY13" fmla="*/ 26126 h 470263"/>
              <a:gd name="connsiteX14" fmla="*/ 1645920 w 2952206"/>
              <a:gd name="connsiteY14" fmla="*/ 13063 h 470263"/>
              <a:gd name="connsiteX15" fmla="*/ 1698171 w 2952206"/>
              <a:gd name="connsiteY15" fmla="*/ 0 h 470263"/>
              <a:gd name="connsiteX16" fmla="*/ 2050869 w 2952206"/>
              <a:gd name="connsiteY16" fmla="*/ 13063 h 470263"/>
              <a:gd name="connsiteX17" fmla="*/ 2129246 w 2952206"/>
              <a:gd name="connsiteY17" fmla="*/ 26126 h 470263"/>
              <a:gd name="connsiteX18" fmla="*/ 2220686 w 2952206"/>
              <a:gd name="connsiteY18" fmla="*/ 39189 h 470263"/>
              <a:gd name="connsiteX19" fmla="*/ 2573383 w 2952206"/>
              <a:gd name="connsiteY19" fmla="*/ 52252 h 470263"/>
              <a:gd name="connsiteX20" fmla="*/ 2625634 w 2952206"/>
              <a:gd name="connsiteY20" fmla="*/ 65314 h 470263"/>
              <a:gd name="connsiteX21" fmla="*/ 2704011 w 2952206"/>
              <a:gd name="connsiteY21" fmla="*/ 78377 h 470263"/>
              <a:gd name="connsiteX22" fmla="*/ 2743200 w 2952206"/>
              <a:gd name="connsiteY22" fmla="*/ 104503 h 470263"/>
              <a:gd name="connsiteX23" fmla="*/ 2795451 w 2952206"/>
              <a:gd name="connsiteY23" fmla="*/ 117566 h 470263"/>
              <a:gd name="connsiteX24" fmla="*/ 2834640 w 2952206"/>
              <a:gd name="connsiteY24" fmla="*/ 156754 h 470263"/>
              <a:gd name="connsiteX25" fmla="*/ 2899954 w 2952206"/>
              <a:gd name="connsiteY25" fmla="*/ 274320 h 470263"/>
              <a:gd name="connsiteX26" fmla="*/ 2926080 w 2952206"/>
              <a:gd name="connsiteY26" fmla="*/ 378823 h 470263"/>
              <a:gd name="connsiteX27" fmla="*/ 2952206 w 2952206"/>
              <a:gd name="connsiteY27" fmla="*/ 418012 h 47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952206" h="470263">
                <a:moveTo>
                  <a:pt x="0" y="470263"/>
                </a:moveTo>
                <a:cubicBezTo>
                  <a:pt x="10625" y="438389"/>
                  <a:pt x="13865" y="417210"/>
                  <a:pt x="39189" y="391886"/>
                </a:cubicBezTo>
                <a:cubicBezTo>
                  <a:pt x="68833" y="362242"/>
                  <a:pt x="187570" y="316765"/>
                  <a:pt x="195943" y="313509"/>
                </a:cubicBezTo>
                <a:cubicBezTo>
                  <a:pt x="469411" y="207161"/>
                  <a:pt x="200530" y="314744"/>
                  <a:pt x="378823" y="261257"/>
                </a:cubicBezTo>
                <a:cubicBezTo>
                  <a:pt x="401282" y="254519"/>
                  <a:pt x="421678" y="241870"/>
                  <a:pt x="444137" y="235132"/>
                </a:cubicBezTo>
                <a:cubicBezTo>
                  <a:pt x="465403" y="228752"/>
                  <a:pt x="487777" y="226885"/>
                  <a:pt x="509451" y="222069"/>
                </a:cubicBezTo>
                <a:cubicBezTo>
                  <a:pt x="526977" y="218174"/>
                  <a:pt x="544098" y="212527"/>
                  <a:pt x="561703" y="209006"/>
                </a:cubicBezTo>
                <a:cubicBezTo>
                  <a:pt x="631209" y="195105"/>
                  <a:pt x="700930" y="182277"/>
                  <a:pt x="770709" y="169817"/>
                </a:cubicBezTo>
                <a:cubicBezTo>
                  <a:pt x="822856" y="160505"/>
                  <a:pt x="875212" y="152400"/>
                  <a:pt x="927463" y="143692"/>
                </a:cubicBezTo>
                <a:cubicBezTo>
                  <a:pt x="953589" y="139338"/>
                  <a:pt x="980713" y="139005"/>
                  <a:pt x="1005840" y="130629"/>
                </a:cubicBezTo>
                <a:cubicBezTo>
                  <a:pt x="1031966" y="121920"/>
                  <a:pt x="1057840" y="112416"/>
                  <a:pt x="1084217" y="104503"/>
                </a:cubicBezTo>
                <a:cubicBezTo>
                  <a:pt x="1119501" y="93918"/>
                  <a:pt x="1181700" y="81259"/>
                  <a:pt x="1214846" y="78377"/>
                </a:cubicBezTo>
                <a:cubicBezTo>
                  <a:pt x="1288718" y="71953"/>
                  <a:pt x="1362891" y="69668"/>
                  <a:pt x="1436914" y="65314"/>
                </a:cubicBezTo>
                <a:cubicBezTo>
                  <a:pt x="1667574" y="19186"/>
                  <a:pt x="1331276" y="90563"/>
                  <a:pt x="1567543" y="26126"/>
                </a:cubicBezTo>
                <a:cubicBezTo>
                  <a:pt x="1593096" y="19157"/>
                  <a:pt x="1619948" y="18257"/>
                  <a:pt x="1645920" y="13063"/>
                </a:cubicBezTo>
                <a:cubicBezTo>
                  <a:pt x="1663524" y="9542"/>
                  <a:pt x="1680754" y="4354"/>
                  <a:pt x="1698171" y="0"/>
                </a:cubicBezTo>
                <a:cubicBezTo>
                  <a:pt x="1815737" y="4354"/>
                  <a:pt x="1933438" y="5946"/>
                  <a:pt x="2050869" y="13063"/>
                </a:cubicBezTo>
                <a:cubicBezTo>
                  <a:pt x="2077307" y="14665"/>
                  <a:pt x="2103068" y="22099"/>
                  <a:pt x="2129246" y="26126"/>
                </a:cubicBezTo>
                <a:cubicBezTo>
                  <a:pt x="2159677" y="30808"/>
                  <a:pt x="2189950" y="37381"/>
                  <a:pt x="2220686" y="39189"/>
                </a:cubicBezTo>
                <a:cubicBezTo>
                  <a:pt x="2338129" y="46098"/>
                  <a:pt x="2455817" y="47898"/>
                  <a:pt x="2573383" y="52252"/>
                </a:cubicBezTo>
                <a:cubicBezTo>
                  <a:pt x="2590800" y="56606"/>
                  <a:pt x="2608030" y="61793"/>
                  <a:pt x="2625634" y="65314"/>
                </a:cubicBezTo>
                <a:cubicBezTo>
                  <a:pt x="2651606" y="70508"/>
                  <a:pt x="2678884" y="70001"/>
                  <a:pt x="2704011" y="78377"/>
                </a:cubicBezTo>
                <a:cubicBezTo>
                  <a:pt x="2718905" y="83342"/>
                  <a:pt x="2728770" y="98318"/>
                  <a:pt x="2743200" y="104503"/>
                </a:cubicBezTo>
                <a:cubicBezTo>
                  <a:pt x="2759701" y="111575"/>
                  <a:pt x="2778034" y="113212"/>
                  <a:pt x="2795451" y="117566"/>
                </a:cubicBezTo>
                <a:cubicBezTo>
                  <a:pt x="2808514" y="130629"/>
                  <a:pt x="2823298" y="142172"/>
                  <a:pt x="2834640" y="156754"/>
                </a:cubicBezTo>
                <a:cubicBezTo>
                  <a:pt x="2874456" y="207946"/>
                  <a:pt x="2885764" y="222290"/>
                  <a:pt x="2899954" y="274320"/>
                </a:cubicBezTo>
                <a:cubicBezTo>
                  <a:pt x="2909402" y="308961"/>
                  <a:pt x="2914725" y="344759"/>
                  <a:pt x="2926080" y="378823"/>
                </a:cubicBezTo>
                <a:cubicBezTo>
                  <a:pt x="2940520" y="422143"/>
                  <a:pt x="2925373" y="418012"/>
                  <a:pt x="2952206" y="4180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5434149" y="4276272"/>
            <a:ext cx="1502228" cy="452482"/>
          </a:xfrm>
          <a:custGeom>
            <a:avLst/>
            <a:gdLst>
              <a:gd name="connsiteX0" fmla="*/ 0 w 1502228"/>
              <a:gd name="connsiteY0" fmla="*/ 439419 h 452482"/>
              <a:gd name="connsiteX1" fmla="*/ 91440 w 1502228"/>
              <a:gd name="connsiteY1" fmla="*/ 361042 h 452482"/>
              <a:gd name="connsiteX2" fmla="*/ 182880 w 1502228"/>
              <a:gd name="connsiteY2" fmla="*/ 321854 h 452482"/>
              <a:gd name="connsiteX3" fmla="*/ 378822 w 1502228"/>
              <a:gd name="connsiteY3" fmla="*/ 191225 h 452482"/>
              <a:gd name="connsiteX4" fmla="*/ 509451 w 1502228"/>
              <a:gd name="connsiteY4" fmla="*/ 86722 h 452482"/>
              <a:gd name="connsiteX5" fmla="*/ 627017 w 1502228"/>
              <a:gd name="connsiteY5" fmla="*/ 60597 h 452482"/>
              <a:gd name="connsiteX6" fmla="*/ 666205 w 1502228"/>
              <a:gd name="connsiteY6" fmla="*/ 47534 h 452482"/>
              <a:gd name="connsiteX7" fmla="*/ 1136468 w 1502228"/>
              <a:gd name="connsiteY7" fmla="*/ 47534 h 452482"/>
              <a:gd name="connsiteX8" fmla="*/ 1214845 w 1502228"/>
              <a:gd name="connsiteY8" fmla="*/ 99785 h 452482"/>
              <a:gd name="connsiteX9" fmla="*/ 1267097 w 1502228"/>
              <a:gd name="connsiteY9" fmla="*/ 138974 h 452482"/>
              <a:gd name="connsiteX10" fmla="*/ 1345474 w 1502228"/>
              <a:gd name="connsiteY10" fmla="*/ 191225 h 452482"/>
              <a:gd name="connsiteX11" fmla="*/ 1397725 w 1502228"/>
              <a:gd name="connsiteY11" fmla="*/ 269602 h 452482"/>
              <a:gd name="connsiteX12" fmla="*/ 1410788 w 1502228"/>
              <a:gd name="connsiteY12" fmla="*/ 308791 h 452482"/>
              <a:gd name="connsiteX13" fmla="*/ 1463040 w 1502228"/>
              <a:gd name="connsiteY13" fmla="*/ 387168 h 452482"/>
              <a:gd name="connsiteX14" fmla="*/ 1502228 w 1502228"/>
              <a:gd name="connsiteY14" fmla="*/ 452482 h 452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02228" h="452482">
                <a:moveTo>
                  <a:pt x="0" y="439419"/>
                </a:moveTo>
                <a:cubicBezTo>
                  <a:pt x="28988" y="410431"/>
                  <a:pt x="54573" y="381151"/>
                  <a:pt x="91440" y="361042"/>
                </a:cubicBezTo>
                <a:cubicBezTo>
                  <a:pt x="120552" y="345163"/>
                  <a:pt x="152400" y="334917"/>
                  <a:pt x="182880" y="321854"/>
                </a:cubicBezTo>
                <a:cubicBezTo>
                  <a:pt x="281166" y="223566"/>
                  <a:pt x="152657" y="345428"/>
                  <a:pt x="378822" y="191225"/>
                </a:cubicBezTo>
                <a:cubicBezTo>
                  <a:pt x="424894" y="159812"/>
                  <a:pt x="463604" y="118462"/>
                  <a:pt x="509451" y="86722"/>
                </a:cubicBezTo>
                <a:cubicBezTo>
                  <a:pt x="529845" y="72603"/>
                  <a:pt x="619542" y="61843"/>
                  <a:pt x="627017" y="60597"/>
                </a:cubicBezTo>
                <a:cubicBezTo>
                  <a:pt x="640080" y="56243"/>
                  <a:pt x="652966" y="51317"/>
                  <a:pt x="666205" y="47534"/>
                </a:cubicBezTo>
                <a:cubicBezTo>
                  <a:pt x="832572" y="0"/>
                  <a:pt x="864566" y="39037"/>
                  <a:pt x="1136468" y="47534"/>
                </a:cubicBezTo>
                <a:cubicBezTo>
                  <a:pt x="1162594" y="64951"/>
                  <a:pt x="1189726" y="80946"/>
                  <a:pt x="1214845" y="99785"/>
                </a:cubicBezTo>
                <a:cubicBezTo>
                  <a:pt x="1232262" y="112848"/>
                  <a:pt x="1249261" y="126489"/>
                  <a:pt x="1267097" y="138974"/>
                </a:cubicBezTo>
                <a:cubicBezTo>
                  <a:pt x="1292820" y="156980"/>
                  <a:pt x="1345474" y="191225"/>
                  <a:pt x="1345474" y="191225"/>
                </a:cubicBezTo>
                <a:cubicBezTo>
                  <a:pt x="1362891" y="217351"/>
                  <a:pt x="1387796" y="239814"/>
                  <a:pt x="1397725" y="269602"/>
                </a:cubicBezTo>
                <a:cubicBezTo>
                  <a:pt x="1402079" y="282665"/>
                  <a:pt x="1404101" y="296754"/>
                  <a:pt x="1410788" y="308791"/>
                </a:cubicBezTo>
                <a:cubicBezTo>
                  <a:pt x="1426037" y="336239"/>
                  <a:pt x="1463040" y="387168"/>
                  <a:pt x="1463040" y="387168"/>
                </a:cubicBezTo>
                <a:cubicBezTo>
                  <a:pt x="1479996" y="438041"/>
                  <a:pt x="1466365" y="416621"/>
                  <a:pt x="1502228" y="4524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128982" y="4448090"/>
            <a:ext cx="1092170" cy="345979"/>
          </a:xfrm>
          <a:custGeom>
            <a:avLst/>
            <a:gdLst>
              <a:gd name="connsiteX0" fmla="*/ 3338 w 1092170"/>
              <a:gd name="connsiteY0" fmla="*/ 345979 h 345979"/>
              <a:gd name="connsiteX1" fmla="*/ 55589 w 1092170"/>
              <a:gd name="connsiteY1" fmla="*/ 254539 h 345979"/>
              <a:gd name="connsiteX2" fmla="*/ 81715 w 1092170"/>
              <a:gd name="connsiteY2" fmla="*/ 215350 h 345979"/>
              <a:gd name="connsiteX3" fmla="*/ 186218 w 1092170"/>
              <a:gd name="connsiteY3" fmla="*/ 123910 h 345979"/>
              <a:gd name="connsiteX4" fmla="*/ 225407 w 1092170"/>
              <a:gd name="connsiteY4" fmla="*/ 110847 h 345979"/>
              <a:gd name="connsiteX5" fmla="*/ 264595 w 1092170"/>
              <a:gd name="connsiteY5" fmla="*/ 84721 h 345979"/>
              <a:gd name="connsiteX6" fmla="*/ 356035 w 1092170"/>
              <a:gd name="connsiteY6" fmla="*/ 58596 h 345979"/>
              <a:gd name="connsiteX7" fmla="*/ 473601 w 1092170"/>
              <a:gd name="connsiteY7" fmla="*/ 32470 h 345979"/>
              <a:gd name="connsiteX8" fmla="*/ 708732 w 1092170"/>
              <a:gd name="connsiteY8" fmla="*/ 32470 h 345979"/>
              <a:gd name="connsiteX9" fmla="*/ 760984 w 1092170"/>
              <a:gd name="connsiteY9" fmla="*/ 45533 h 345979"/>
              <a:gd name="connsiteX10" fmla="*/ 839361 w 1092170"/>
              <a:gd name="connsiteY10" fmla="*/ 71659 h 345979"/>
              <a:gd name="connsiteX11" fmla="*/ 943864 w 1092170"/>
              <a:gd name="connsiteY11" fmla="*/ 163099 h 345979"/>
              <a:gd name="connsiteX12" fmla="*/ 983052 w 1092170"/>
              <a:gd name="connsiteY12" fmla="*/ 202287 h 345979"/>
              <a:gd name="connsiteX13" fmla="*/ 1061429 w 1092170"/>
              <a:gd name="connsiteY13" fmla="*/ 267601 h 345979"/>
              <a:gd name="connsiteX14" fmla="*/ 1087555 w 1092170"/>
              <a:gd name="connsiteY14" fmla="*/ 319853 h 345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92170" h="345979">
                <a:moveTo>
                  <a:pt x="3338" y="345979"/>
                </a:moveTo>
                <a:cubicBezTo>
                  <a:pt x="24483" y="261399"/>
                  <a:pt x="0" y="321246"/>
                  <a:pt x="55589" y="254539"/>
                </a:cubicBezTo>
                <a:cubicBezTo>
                  <a:pt x="65640" y="242478"/>
                  <a:pt x="71377" y="227165"/>
                  <a:pt x="81715" y="215350"/>
                </a:cubicBezTo>
                <a:cubicBezTo>
                  <a:pt x="108198" y="185083"/>
                  <a:pt x="146872" y="143583"/>
                  <a:pt x="186218" y="123910"/>
                </a:cubicBezTo>
                <a:cubicBezTo>
                  <a:pt x="198534" y="117752"/>
                  <a:pt x="212344" y="115201"/>
                  <a:pt x="225407" y="110847"/>
                </a:cubicBezTo>
                <a:cubicBezTo>
                  <a:pt x="238470" y="102138"/>
                  <a:pt x="250553" y="91742"/>
                  <a:pt x="264595" y="84721"/>
                </a:cubicBezTo>
                <a:cubicBezTo>
                  <a:pt x="285468" y="74284"/>
                  <a:pt x="336513" y="64174"/>
                  <a:pt x="356035" y="58596"/>
                </a:cubicBezTo>
                <a:cubicBezTo>
                  <a:pt x="446075" y="32870"/>
                  <a:pt x="332160" y="56044"/>
                  <a:pt x="473601" y="32470"/>
                </a:cubicBezTo>
                <a:cubicBezTo>
                  <a:pt x="571008" y="0"/>
                  <a:pt x="517502" y="12340"/>
                  <a:pt x="708732" y="32470"/>
                </a:cubicBezTo>
                <a:cubicBezTo>
                  <a:pt x="726587" y="34349"/>
                  <a:pt x="743788" y="40374"/>
                  <a:pt x="760984" y="45533"/>
                </a:cubicBezTo>
                <a:cubicBezTo>
                  <a:pt x="787361" y="53446"/>
                  <a:pt x="839361" y="71659"/>
                  <a:pt x="839361" y="71659"/>
                </a:cubicBezTo>
                <a:cubicBezTo>
                  <a:pt x="913386" y="182693"/>
                  <a:pt x="791461" y="10696"/>
                  <a:pt x="943864" y="163099"/>
                </a:cubicBezTo>
                <a:cubicBezTo>
                  <a:pt x="956927" y="176162"/>
                  <a:pt x="968860" y="190461"/>
                  <a:pt x="983052" y="202287"/>
                </a:cubicBezTo>
                <a:cubicBezTo>
                  <a:pt x="1092170" y="293219"/>
                  <a:pt x="946943" y="153115"/>
                  <a:pt x="1061429" y="267601"/>
                </a:cubicBezTo>
                <a:cubicBezTo>
                  <a:pt x="1076439" y="312632"/>
                  <a:pt x="1064755" y="297053"/>
                  <a:pt x="1087555" y="3198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483326" y="4049486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+ 2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96046" y="3940629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+ 2 hours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6731" y="3849189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+ 20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93280" y="4084320"/>
            <a:ext cx="1423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+ 7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4765" y="5842337"/>
            <a:ext cx="79160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2 hours and 29 minutes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Calculation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5" name="Rectangle 1">
            <a:hlinkClick r:id="rId2" tooltip="Page 10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 x 11 x 2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683 + 917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2783661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66 x 1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0808938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10612532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75 - 38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6.1 + 3.317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4" name="Rectangle 10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5" name="Rectangle 101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 x 48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7" name="Rectangle 103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8" name="Rectangle 104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0" name="Rectangle 11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1" name="Rectangle 11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2" name="Rectangle 11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3" name="Rectangle 11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6" name="Rectangle 12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7" name="Rectangle 12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8" name="Rectangle 12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9" name="Rectangle 12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100,000 + + 60 = 106,060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4" name="Rectangle 130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7580344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8693959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7" name="Rectangle 133"/>
          <p:cNvSpPr>
            <a:spLocks noChangeArrowheads="1"/>
          </p:cNvSpPr>
          <p:nvPr/>
        </p:nvSpPr>
        <p:spPr bwMode="auto">
          <a:xfrm>
            <a:off x="98076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8" name="Rectangle 134"/>
          <p:cNvSpPr>
            <a:spLocks noChangeArrowheads="1"/>
          </p:cNvSpPr>
          <p:nvPr/>
        </p:nvSpPr>
        <p:spPr bwMode="auto">
          <a:xfrm>
            <a:off x="109213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9" name="Rectangle 135"/>
          <p:cNvSpPr>
            <a:spLocks noChangeArrowheads="1"/>
          </p:cNvSpPr>
          <p:nvPr/>
        </p:nvSpPr>
        <p:spPr bwMode="auto">
          <a:xfrm>
            <a:off x="12034932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0" name="Rectangle 136"/>
          <p:cNvSpPr>
            <a:spLocks noChangeArrowheads="1"/>
          </p:cNvSpPr>
          <p:nvPr/>
        </p:nvSpPr>
        <p:spPr bwMode="auto">
          <a:xfrm>
            <a:off x="13148611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1" name="Rectangle 137"/>
          <p:cNvSpPr>
            <a:spLocks noChangeArrowheads="1"/>
          </p:cNvSpPr>
          <p:nvPr/>
        </p:nvSpPr>
        <p:spPr bwMode="auto">
          <a:xfrm>
            <a:off x="14608508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157221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3" name="Rectangle 139"/>
          <p:cNvSpPr>
            <a:spLocks noChangeArrowheads="1"/>
          </p:cNvSpPr>
          <p:nvPr/>
        </p:nvSpPr>
        <p:spPr bwMode="auto">
          <a:xfrm>
            <a:off x="168358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4" name="Rectangle 140"/>
          <p:cNvSpPr>
            <a:spLocks noChangeArrowheads="1"/>
          </p:cNvSpPr>
          <p:nvPr/>
        </p:nvSpPr>
        <p:spPr bwMode="auto">
          <a:xfrm>
            <a:off x="17949481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5" name="Rectangle 141"/>
          <p:cNvSpPr>
            <a:spLocks noChangeArrowheads="1"/>
          </p:cNvSpPr>
          <p:nvPr/>
        </p:nvSpPr>
        <p:spPr bwMode="auto">
          <a:xfrm>
            <a:off x="190631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6" name="Rectangle 142"/>
          <p:cNvSpPr>
            <a:spLocks noChangeArrowheads="1"/>
          </p:cNvSpPr>
          <p:nvPr/>
        </p:nvSpPr>
        <p:spPr bwMode="auto">
          <a:xfrm>
            <a:off x="20176839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7" name="Rectangle 143"/>
          <p:cNvSpPr>
            <a:spLocks noChangeArrowheads="1"/>
          </p:cNvSpPr>
          <p:nvPr/>
        </p:nvSpPr>
        <p:spPr bwMode="auto">
          <a:xfrm>
            <a:off x="2140278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8" name="Rectangle 144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9" name="Rectangle 14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0" name="Rectangle 14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1" name="Rectangle 14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2" name="Rectangle 14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3" name="Rectangle 14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4" name="Rectangle 15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7" name="Rectangle 15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0" name="Rectangle 15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1" name="Rectangle 15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2" name="Rectangle 158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3" name="Rectangle 159"/>
          <p:cNvSpPr>
            <a:spLocks noChangeArrowheads="1"/>
          </p:cNvSpPr>
          <p:nvPr/>
        </p:nvSpPr>
        <p:spPr bwMode="auto">
          <a:xfrm>
            <a:off x="1050925" y="95464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56 ÷ 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4" name="Rectangle 160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5" name="Rectangle 161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6" name="Rectangle 16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x 83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7" name="Rectangle 16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8" name="Rectangle 164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9" name="Rectangle 16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5,120 - 215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0" name="Rectangle 16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1" name="Rectangle 167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2" name="Rectangle 168"/>
          <p:cNvSpPr>
            <a:spLocks noChangeArrowheads="1"/>
          </p:cNvSpPr>
          <p:nvPr/>
        </p:nvSpPr>
        <p:spPr bwMode="auto">
          <a:xfrm>
            <a:off x="12783661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3" name="Rectangle 169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5" name="Rectangle 171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8" name="Rectangle 174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9" name="Rectangle 175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0" name="Rectangle 176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1" name="Rectangle 177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2" name="Rectangle 178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3" name="Rectangle 17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4" name="Rectangle 18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5" name="Rectangle 18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6" name="Rectangle 18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7" name="Rectangle 18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8" name="Rectangle 18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9" name="Rectangle 18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0" name="Rectangle 18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1" name="Rectangle 18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2" name="Rectangle 18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3" name="Rectangle 18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4" name="Rectangle 19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5" name="Rectangle 191"/>
          <p:cNvSpPr>
            <a:spLocks noChangeArrowheads="1"/>
          </p:cNvSpPr>
          <p:nvPr/>
        </p:nvSpPr>
        <p:spPr bwMode="auto">
          <a:xfrm>
            <a:off x="18323877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6" name="Rectangle 192"/>
          <p:cNvSpPr>
            <a:spLocks noChangeArrowheads="1"/>
          </p:cNvSpPr>
          <p:nvPr/>
        </p:nvSpPr>
        <p:spPr bwMode="auto">
          <a:xfrm>
            <a:off x="1486120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61365" y="1048871"/>
            <a:ext cx="8565777" cy="56323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2/4 x 3/7 = 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22  704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40 x 80 = 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427 </a:t>
            </a:r>
            <a:r>
              <a:rPr lang="en-GB" sz="2400" dirty="0" smtClean="0">
                <a:latin typeface="Comic Sans MS"/>
              </a:rPr>
              <a:t>÷ 7 = ______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5)   0.1 </a:t>
            </a:r>
            <a:r>
              <a:rPr lang="en-GB" sz="2400" dirty="0" smtClean="0">
                <a:latin typeface="Comic Sans MS"/>
              </a:rPr>
              <a:t>÷ 100 = ______</a:t>
            </a: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6)  10 x 22 = ______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400" dirty="0" smtClean="0">
                <a:latin typeface="Comic Sans MS" pitchFamily="66" charset="0"/>
              </a:rPr>
              <a:t>1 – 0.41 = ______</a:t>
            </a:r>
          </a:p>
          <a:p>
            <a:pPr marL="514350" indent="-514350">
              <a:buAutoNum type="arabicParenR" startAt="7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400" dirty="0" smtClean="0">
                <a:latin typeface="Comic Sans MS" pitchFamily="66" charset="0"/>
              </a:rPr>
              <a:t> 5² - 20 = _____</a:t>
            </a:r>
          </a:p>
        </p:txBody>
      </p:sp>
      <p:pic>
        <p:nvPicPr>
          <p:cNvPr id="16578" name="Picture 194" descr="Thumbs Up Good Luck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906" y="1303336"/>
            <a:ext cx="3064622" cy="2573805"/>
          </a:xfrm>
          <a:prstGeom prst="rect">
            <a:avLst/>
          </a:prstGeom>
          <a:noFill/>
        </p:spPr>
      </p:pic>
      <p:cxnSp>
        <p:nvCxnSpPr>
          <p:cNvPr id="198" name="Straight Connector 197"/>
          <p:cNvCxnSpPr/>
          <p:nvPr/>
        </p:nvCxnSpPr>
        <p:spPr>
          <a:xfrm>
            <a:off x="1196788" y="1801906"/>
            <a:ext cx="0" cy="37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1183341" y="1801906"/>
            <a:ext cx="847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Calculation </a:t>
            </a:r>
            <a:r>
              <a:rPr lang="en-US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Practise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385" name="Rectangle 1">
            <a:hlinkClick r:id="rId2" tooltip="Page 10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 x 11 x 2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683 + 917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12783661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3" name="Rectangle 39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66 x 1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4" name="Rectangle 40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6" name="Rectangle 42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8" name="Rectangle 44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29" name="Rectangle 45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1" name="Rectangle 47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2" name="Rectangle 48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4" name="Rectangle 5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6" name="Rectangle 5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8" name="Rectangle 5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0" name="Rectangle 5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4" name="Rectangle 6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0808938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10612532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147675600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0" name="Rectangle 66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1" name="Rectangle 67"/>
          <p:cNvSpPr>
            <a:spLocks noChangeArrowheads="1"/>
          </p:cNvSpPr>
          <p:nvPr/>
        </p:nvSpPr>
        <p:spPr bwMode="auto">
          <a:xfrm>
            <a:off x="7748778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2" name="Rectangle 68"/>
          <p:cNvSpPr>
            <a:spLocks noChangeArrowheads="1"/>
          </p:cNvSpPr>
          <p:nvPr/>
        </p:nvSpPr>
        <p:spPr bwMode="auto">
          <a:xfrm>
            <a:off x="8862456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3" name="Rectangle 69"/>
          <p:cNvSpPr>
            <a:spLocks noChangeArrowheads="1"/>
          </p:cNvSpPr>
          <p:nvPr/>
        </p:nvSpPr>
        <p:spPr bwMode="auto">
          <a:xfrm>
            <a:off x="99854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4" name="Rectangle 70"/>
          <p:cNvSpPr>
            <a:spLocks noChangeArrowheads="1"/>
          </p:cNvSpPr>
          <p:nvPr/>
        </p:nvSpPr>
        <p:spPr bwMode="auto">
          <a:xfrm>
            <a:off x="110991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5" name="Rectangle 71"/>
          <p:cNvSpPr>
            <a:spLocks noChangeArrowheads="1"/>
          </p:cNvSpPr>
          <p:nvPr/>
        </p:nvSpPr>
        <p:spPr bwMode="auto">
          <a:xfrm>
            <a:off x="12212796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6" name="Rectangle 72"/>
          <p:cNvSpPr>
            <a:spLocks noChangeArrowheads="1"/>
          </p:cNvSpPr>
          <p:nvPr/>
        </p:nvSpPr>
        <p:spPr bwMode="auto">
          <a:xfrm>
            <a:off x="13672693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7" name="Rectangle 73"/>
          <p:cNvSpPr>
            <a:spLocks noChangeArrowheads="1"/>
          </p:cNvSpPr>
          <p:nvPr/>
        </p:nvSpPr>
        <p:spPr bwMode="auto">
          <a:xfrm>
            <a:off x="147863718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8" name="Rectangle 74"/>
          <p:cNvSpPr>
            <a:spLocks noChangeArrowheads="1"/>
          </p:cNvSpPr>
          <p:nvPr/>
        </p:nvSpPr>
        <p:spPr bwMode="auto">
          <a:xfrm>
            <a:off x="158999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59" name="Rectangle 75"/>
          <p:cNvSpPr>
            <a:spLocks noChangeArrowheads="1"/>
          </p:cNvSpPr>
          <p:nvPr/>
        </p:nvSpPr>
        <p:spPr bwMode="auto">
          <a:xfrm>
            <a:off x="170136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0" name="Rectangle 76"/>
          <p:cNvSpPr>
            <a:spLocks noChangeArrowheads="1"/>
          </p:cNvSpPr>
          <p:nvPr/>
        </p:nvSpPr>
        <p:spPr bwMode="auto">
          <a:xfrm>
            <a:off x="181273450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1" name="Rectangle 77"/>
          <p:cNvSpPr>
            <a:spLocks noChangeArrowheads="1"/>
          </p:cNvSpPr>
          <p:nvPr/>
        </p:nvSpPr>
        <p:spPr bwMode="auto">
          <a:xfrm>
            <a:off x="192409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0466970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4" name="Rectangle 80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5" name="Rectangle 81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6" name="Rectangle 8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7" name="Rectangle 8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8" name="Rectangle 8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69" name="Rectangle 8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0" name="Rectangle 8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1" name="Rectangle 8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2" name="Rectangle 8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3" name="Rectangle 8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4" name="Rectangle 9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5" name="Rectangle 9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6" name="Rectangle 9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7" name="Rectangle 93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8" name="Rectangle 94"/>
          <p:cNvSpPr>
            <a:spLocks noChangeArrowheads="1"/>
          </p:cNvSpPr>
          <p:nvPr/>
        </p:nvSpPr>
        <p:spPr bwMode="auto">
          <a:xfrm>
            <a:off x="1050925" y="9534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75 - 38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79" name="Rectangle 95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0" name="Rectangle 96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1" name="Rectangle 97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6.1 + 3.317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2" name="Rectangle 9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3" name="Rectangle 99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4" name="Rectangle 10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5" name="Rectangle 101"/>
          <p:cNvSpPr>
            <a:spLocks noChangeArrowheads="1"/>
          </p:cNvSpPr>
          <p:nvPr/>
        </p:nvSpPr>
        <p:spPr bwMode="auto">
          <a:xfrm>
            <a:off x="7206027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8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6" name="Rectangle 10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 x 48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7" name="Rectangle 103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8" name="Rectangle 104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89" name="Rectangle 105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1" name="Rectangle 107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Rectangle 108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3" name="Rectangle 109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4" name="Rectangle 110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5" name="Rectangle 111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6" name="Rectangle 112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7" name="Rectangle 11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8" name="Rectangle 11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99" name="Rectangle 11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0" name="Rectangle 11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1" name="Rectangle 11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2" name="Rectangle 11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3" name="Rectangle 11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4" name="Rectangle 12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5" name="Rectangle 12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6" name="Rectangle 12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7" name="Rectangle 12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8" name="Rectangle 12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09" name="Rectangle 12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100,000 + + 60 = 106,060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0" name="Rectangle 126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1" name="Rectangle 127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2" name="Rectangle 128"/>
          <p:cNvSpPr>
            <a:spLocks noChangeArrowheads="1"/>
          </p:cNvSpPr>
          <p:nvPr/>
        </p:nvSpPr>
        <p:spPr bwMode="auto">
          <a:xfrm>
            <a:off x="10827734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3" name="Rectangle 129"/>
          <p:cNvSpPr>
            <a:spLocks noChangeArrowheads="1"/>
          </p:cNvSpPr>
          <p:nvPr/>
        </p:nvSpPr>
        <p:spPr bwMode="auto">
          <a:xfrm>
            <a:off x="16367156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6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4" name="Rectangle 130"/>
          <p:cNvSpPr>
            <a:spLocks noChangeArrowheads="1"/>
          </p:cNvSpPr>
          <p:nvPr/>
        </p:nvSpPr>
        <p:spPr bwMode="auto">
          <a:xfrm>
            <a:off x="6466665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5" name="Rectangle 131"/>
          <p:cNvSpPr>
            <a:spLocks noChangeArrowheads="1"/>
          </p:cNvSpPr>
          <p:nvPr/>
        </p:nvSpPr>
        <p:spPr bwMode="auto">
          <a:xfrm>
            <a:off x="7580344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6" name="Rectangle 132"/>
          <p:cNvSpPr>
            <a:spLocks noChangeArrowheads="1"/>
          </p:cNvSpPr>
          <p:nvPr/>
        </p:nvSpPr>
        <p:spPr bwMode="auto">
          <a:xfrm>
            <a:off x="8693959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7" name="Rectangle 133"/>
          <p:cNvSpPr>
            <a:spLocks noChangeArrowheads="1"/>
          </p:cNvSpPr>
          <p:nvPr/>
        </p:nvSpPr>
        <p:spPr bwMode="auto">
          <a:xfrm>
            <a:off x="9807638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8" name="Rectangle 134"/>
          <p:cNvSpPr>
            <a:spLocks noChangeArrowheads="1"/>
          </p:cNvSpPr>
          <p:nvPr/>
        </p:nvSpPr>
        <p:spPr bwMode="auto">
          <a:xfrm>
            <a:off x="10921317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D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19" name="Rectangle 135"/>
          <p:cNvSpPr>
            <a:spLocks noChangeArrowheads="1"/>
          </p:cNvSpPr>
          <p:nvPr/>
        </p:nvSpPr>
        <p:spPr bwMode="auto">
          <a:xfrm>
            <a:off x="120349327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0" name="Rectangle 136"/>
          <p:cNvSpPr>
            <a:spLocks noChangeArrowheads="1"/>
          </p:cNvSpPr>
          <p:nvPr/>
        </p:nvSpPr>
        <p:spPr bwMode="auto">
          <a:xfrm>
            <a:off x="131486116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1" name="Rectangle 137"/>
          <p:cNvSpPr>
            <a:spLocks noChangeArrowheads="1"/>
          </p:cNvSpPr>
          <p:nvPr/>
        </p:nvSpPr>
        <p:spPr bwMode="auto">
          <a:xfrm>
            <a:off x="14608508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2" name="Rectangle 138"/>
          <p:cNvSpPr>
            <a:spLocks noChangeArrowheads="1"/>
          </p:cNvSpPr>
          <p:nvPr/>
        </p:nvSpPr>
        <p:spPr bwMode="auto">
          <a:xfrm>
            <a:off x="15722187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3" name="Rectangle 139"/>
          <p:cNvSpPr>
            <a:spLocks noChangeArrowheads="1"/>
          </p:cNvSpPr>
          <p:nvPr/>
        </p:nvSpPr>
        <p:spPr bwMode="auto">
          <a:xfrm>
            <a:off x="1683586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4" name="Rectangle 140"/>
          <p:cNvSpPr>
            <a:spLocks noChangeArrowheads="1"/>
          </p:cNvSpPr>
          <p:nvPr/>
        </p:nvSpPr>
        <p:spPr bwMode="auto">
          <a:xfrm>
            <a:off x="1794948150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5" name="Rectangle 141"/>
          <p:cNvSpPr>
            <a:spLocks noChangeArrowheads="1"/>
          </p:cNvSpPr>
          <p:nvPr/>
        </p:nvSpPr>
        <p:spPr bwMode="auto">
          <a:xfrm>
            <a:off x="1906316038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6" name="Rectangle 142"/>
          <p:cNvSpPr>
            <a:spLocks noChangeArrowheads="1"/>
          </p:cNvSpPr>
          <p:nvPr/>
        </p:nvSpPr>
        <p:spPr bwMode="auto">
          <a:xfrm>
            <a:off x="2017683925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7" name="Rectangle 143"/>
          <p:cNvSpPr>
            <a:spLocks noChangeArrowheads="1"/>
          </p:cNvSpPr>
          <p:nvPr/>
        </p:nvSpPr>
        <p:spPr bwMode="auto">
          <a:xfrm>
            <a:off x="2140278613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8" name="Rectangle 144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29" name="Rectangle 145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0" name="Rectangle 146"/>
          <p:cNvSpPr>
            <a:spLocks noChangeArrowheads="1"/>
          </p:cNvSpPr>
          <p:nvPr/>
        </p:nvSpPr>
        <p:spPr bwMode="auto">
          <a:xfrm>
            <a:off x="2147483647" y="6253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1" name="Rectangle 14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2" name="Rectangle 148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3" name="Rectangle 149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4" name="Rectangle 150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5" name="Rectangle 151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7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6" name="Rectangle 152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-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7" name="Rectangle 153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P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8" name="Rectangle 154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39" name="Rectangle 155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g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0" name="Rectangle 156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e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1" name="Rectangle 157"/>
          <p:cNvSpPr>
            <a:spLocks noChangeArrowheads="1"/>
          </p:cNvSpPr>
          <p:nvPr/>
        </p:nvSpPr>
        <p:spPr bwMode="auto">
          <a:xfrm>
            <a:off x="2147483647" y="64699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2" name="Rectangle 158"/>
          <p:cNvSpPr>
            <a:spLocks noChangeArrowheads="1"/>
          </p:cNvSpPr>
          <p:nvPr/>
        </p:nvSpPr>
        <p:spPr bwMode="auto">
          <a:xfrm>
            <a:off x="720602763" y="1038004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9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3" name="Rectangle 159"/>
          <p:cNvSpPr>
            <a:spLocks noChangeArrowheads="1"/>
          </p:cNvSpPr>
          <p:nvPr/>
        </p:nvSpPr>
        <p:spPr bwMode="auto">
          <a:xfrm>
            <a:off x="1050925" y="95464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56 ÷ 8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4" name="Rectangle 160"/>
          <p:cNvSpPr>
            <a:spLocks noChangeArrowheads="1"/>
          </p:cNvSpPr>
          <p:nvPr/>
        </p:nvSpPr>
        <p:spPr bwMode="auto">
          <a:xfrm>
            <a:off x="2147483647" y="163459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5" name="Rectangle 161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10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6" name="Rectangle 162"/>
          <p:cNvSpPr>
            <a:spLocks noChangeArrowheads="1"/>
          </p:cNvSpPr>
          <p:nvPr/>
        </p:nvSpPr>
        <p:spPr bwMode="auto">
          <a:xfrm>
            <a:off x="1050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4 x 83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7" name="Rectangle 16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8" name="Rectangle 164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49" name="Rectangle 165"/>
          <p:cNvSpPr>
            <a:spLocks noChangeArrowheads="1"/>
          </p:cNvSpPr>
          <p:nvPr/>
        </p:nvSpPr>
        <p:spPr bwMode="auto">
          <a:xfrm>
            <a:off x="1050925" y="41867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5,120 - 215 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0" name="Rectangle 16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1" name="Rectangle 167"/>
          <p:cNvSpPr>
            <a:spLocks noChangeArrowheads="1"/>
          </p:cNvSpPr>
          <p:nvPr/>
        </p:nvSpPr>
        <p:spPr bwMode="auto">
          <a:xfrm>
            <a:off x="6841061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12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2" name="Rectangle 168"/>
          <p:cNvSpPr>
            <a:spLocks noChangeArrowheads="1"/>
          </p:cNvSpPr>
          <p:nvPr/>
        </p:nvSpPr>
        <p:spPr bwMode="auto">
          <a:xfrm>
            <a:off x="12783661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+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3" name="Rectangle 169"/>
          <p:cNvSpPr>
            <a:spLocks noChangeArrowheads="1"/>
          </p:cNvSpPr>
          <p:nvPr/>
        </p:nvSpPr>
        <p:spPr bwMode="auto">
          <a:xfrm>
            <a:off x="2147483647" y="648465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 mark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4" name="Rectangle 170"/>
          <p:cNvSpPr>
            <a:spLocks noChangeArrowheads="1"/>
          </p:cNvSpPr>
          <p:nvPr/>
        </p:nvSpPr>
        <p:spPr bwMode="auto">
          <a:xfrm>
            <a:off x="933035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5" name="Rectangle 171"/>
          <p:cNvSpPr>
            <a:spLocks noChangeArrowheads="1"/>
          </p:cNvSpPr>
          <p:nvPr/>
        </p:nvSpPr>
        <p:spPr bwMode="auto">
          <a:xfrm>
            <a:off x="106592528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6" name="Rectangle 172"/>
          <p:cNvSpPr>
            <a:spLocks noChangeArrowheads="1"/>
          </p:cNvSpPr>
          <p:nvPr/>
        </p:nvSpPr>
        <p:spPr bwMode="auto">
          <a:xfrm>
            <a:off x="11988149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w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7" name="Rectangle 173"/>
          <p:cNvSpPr>
            <a:spLocks noChangeArrowheads="1"/>
          </p:cNvSpPr>
          <p:nvPr/>
        </p:nvSpPr>
        <p:spPr bwMode="auto">
          <a:xfrm>
            <a:off x="13317045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8" name="Rectangle 174"/>
          <p:cNvSpPr>
            <a:spLocks noChangeArrowheads="1"/>
          </p:cNvSpPr>
          <p:nvPr/>
        </p:nvSpPr>
        <p:spPr bwMode="auto">
          <a:xfrm>
            <a:off x="146459892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59" name="Rectangle 175"/>
          <p:cNvSpPr>
            <a:spLocks noChangeArrowheads="1"/>
          </p:cNvSpPr>
          <p:nvPr/>
        </p:nvSpPr>
        <p:spPr bwMode="auto">
          <a:xfrm>
            <a:off x="161152681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y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0" name="Rectangle 176"/>
          <p:cNvSpPr>
            <a:spLocks noChangeArrowheads="1"/>
          </p:cNvSpPr>
          <p:nvPr/>
        </p:nvSpPr>
        <p:spPr bwMode="auto">
          <a:xfrm>
            <a:off x="17444148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1" name="Rectangle 177"/>
          <p:cNvSpPr>
            <a:spLocks noChangeArrowheads="1"/>
          </p:cNvSpPr>
          <p:nvPr/>
        </p:nvSpPr>
        <p:spPr bwMode="auto">
          <a:xfrm>
            <a:off x="1891342738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2" name="Rectangle 178"/>
          <p:cNvSpPr>
            <a:spLocks noChangeArrowheads="1"/>
          </p:cNvSpPr>
          <p:nvPr/>
        </p:nvSpPr>
        <p:spPr bwMode="auto">
          <a:xfrm>
            <a:off x="2024230775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3" name="Rectangle 17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i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4" name="Rectangle 18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5" name="Rectangle 18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a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6" name="Rectangle 18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7" name="Rectangle 18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8" name="Rectangle 18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69" name="Rectangle 18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0" name="Rectangle 18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1" name="Rectangle 18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2" name="Rectangle 18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.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3" name="Rectangle 18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u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4" name="Rectangle 19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k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5" name="Rectangle 191"/>
          <p:cNvSpPr>
            <a:spLocks noChangeArrowheads="1"/>
          </p:cNvSpPr>
          <p:nvPr/>
        </p:nvSpPr>
        <p:spPr bwMode="auto">
          <a:xfrm>
            <a:off x="1832387750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=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576" name="Rectangle 192"/>
          <p:cNvSpPr>
            <a:spLocks noChangeArrowheads="1"/>
          </p:cNvSpPr>
          <p:nvPr/>
        </p:nvSpPr>
        <p:spPr bwMode="auto">
          <a:xfrm>
            <a:off x="1486120663" y="214748364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161365" y="1048871"/>
            <a:ext cx="8565777" cy="563231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2/4 x 3/7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6/28</a:t>
            </a:r>
            <a:r>
              <a:rPr lang="en-GB" sz="2400" dirty="0" smtClean="0">
                <a:latin typeface="Comic Sans MS" pitchFamily="66" charset="0"/>
              </a:rPr>
              <a:t> or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3/14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22  704     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32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40 x 80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3,200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/>
            </a:pPr>
            <a:r>
              <a:rPr lang="en-GB" sz="2400" dirty="0" smtClean="0">
                <a:latin typeface="Comic Sans MS" pitchFamily="66" charset="0"/>
              </a:rPr>
              <a:t>427 </a:t>
            </a:r>
            <a:r>
              <a:rPr lang="en-GB" sz="2400" dirty="0" smtClean="0">
                <a:latin typeface="Comic Sans MS"/>
              </a:rPr>
              <a:t>÷ 7 = </a:t>
            </a:r>
            <a:r>
              <a:rPr lang="en-GB" sz="2400" dirty="0" smtClean="0">
                <a:solidFill>
                  <a:srgbClr val="FF0000"/>
                </a:solidFill>
                <a:latin typeface="Comic Sans MS"/>
              </a:rPr>
              <a:t>61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/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5)   0.1 </a:t>
            </a:r>
            <a:r>
              <a:rPr lang="en-GB" sz="2400" dirty="0" smtClean="0">
                <a:latin typeface="Comic Sans MS"/>
              </a:rPr>
              <a:t>÷ 100 = </a:t>
            </a:r>
            <a:r>
              <a:rPr lang="en-GB" sz="2400" dirty="0" smtClean="0">
                <a:solidFill>
                  <a:srgbClr val="FF0000"/>
                </a:solidFill>
                <a:latin typeface="Comic Sans MS"/>
              </a:rPr>
              <a:t>0.001</a:t>
            </a:r>
            <a:endParaRPr lang="en-GB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/>
            <a:r>
              <a:rPr lang="en-GB" sz="2400" dirty="0" smtClean="0">
                <a:latin typeface="Comic Sans MS" pitchFamily="66" charset="0"/>
              </a:rPr>
              <a:t>6)  10 x 22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220</a:t>
            </a:r>
          </a:p>
          <a:p>
            <a:pPr marL="514350" indent="-514350">
              <a:buAutoNum type="arabicParenR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400" dirty="0" smtClean="0">
                <a:latin typeface="Comic Sans MS" pitchFamily="66" charset="0"/>
              </a:rPr>
              <a:t>1 – 0.41 =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0.59</a:t>
            </a:r>
          </a:p>
          <a:p>
            <a:pPr marL="514350" indent="-514350">
              <a:buAutoNum type="arabicParenR" startAt="7"/>
            </a:pPr>
            <a:endParaRPr lang="en-GB" sz="2400" dirty="0" smtClean="0">
              <a:latin typeface="Comic Sans MS" pitchFamily="66" charset="0"/>
            </a:endParaRPr>
          </a:p>
          <a:p>
            <a:pPr marL="514350" indent="-514350">
              <a:buAutoNum type="arabicParenR" startAt="7"/>
            </a:pPr>
            <a:r>
              <a:rPr lang="en-GB" sz="2400" dirty="0" smtClean="0">
                <a:latin typeface="Comic Sans MS" pitchFamily="66" charset="0"/>
              </a:rPr>
              <a:t> 5² - 20 = 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105</a:t>
            </a:r>
          </a:p>
        </p:txBody>
      </p:sp>
      <p:pic>
        <p:nvPicPr>
          <p:cNvPr id="16578" name="Picture 194" descr="Thumbs Up Good Luck Clip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0906" y="1303336"/>
            <a:ext cx="3064622" cy="2573805"/>
          </a:xfrm>
          <a:prstGeom prst="rect">
            <a:avLst/>
          </a:prstGeom>
          <a:noFill/>
        </p:spPr>
      </p:pic>
      <p:cxnSp>
        <p:nvCxnSpPr>
          <p:cNvPr id="198" name="Straight Connector 197"/>
          <p:cNvCxnSpPr/>
          <p:nvPr/>
        </p:nvCxnSpPr>
        <p:spPr>
          <a:xfrm>
            <a:off x="1196788" y="1801906"/>
            <a:ext cx="0" cy="37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>
            <a:off x="1183341" y="1801906"/>
            <a:ext cx="847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84257"/>
            <a:ext cx="6805749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Ellie takes the train to Edinburgh.  She sets off at 09:25 in the morning and arrives at 09:51.  How long was her journey?</a:t>
            </a:r>
            <a:endParaRPr kumimoji="0" lang="en-GB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7" name="Picture 3" descr="Free Train Cartoon Pictures, Download Free Clip Art, Free Clip 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918" y="1001168"/>
            <a:ext cx="2369081" cy="149383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7383" y="4376057"/>
            <a:ext cx="8634548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069" y="3971109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09:25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15795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09:51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28504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09:30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04560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09:50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>
          <a:xfrm>
            <a:off x="679269" y="3683726"/>
            <a:ext cx="1188720" cy="326571"/>
          </a:xfrm>
          <a:custGeom>
            <a:avLst/>
            <a:gdLst>
              <a:gd name="connsiteX0" fmla="*/ 0 w 1188720"/>
              <a:gd name="connsiteY0" fmla="*/ 261257 h 326571"/>
              <a:gd name="connsiteX1" fmla="*/ 39188 w 1188720"/>
              <a:gd name="connsiteY1" fmla="*/ 235131 h 326571"/>
              <a:gd name="connsiteX2" fmla="*/ 130628 w 1188720"/>
              <a:gd name="connsiteY2" fmla="*/ 182880 h 326571"/>
              <a:gd name="connsiteX3" fmla="*/ 195942 w 1188720"/>
              <a:gd name="connsiteY3" fmla="*/ 104503 h 326571"/>
              <a:gd name="connsiteX4" fmla="*/ 235131 w 1188720"/>
              <a:gd name="connsiteY4" fmla="*/ 91440 h 326571"/>
              <a:gd name="connsiteX5" fmla="*/ 287382 w 1188720"/>
              <a:gd name="connsiteY5" fmla="*/ 65314 h 326571"/>
              <a:gd name="connsiteX6" fmla="*/ 378822 w 1188720"/>
              <a:gd name="connsiteY6" fmla="*/ 39188 h 326571"/>
              <a:gd name="connsiteX7" fmla="*/ 535577 w 1188720"/>
              <a:gd name="connsiteY7" fmla="*/ 0 h 326571"/>
              <a:gd name="connsiteX8" fmla="*/ 770708 w 1188720"/>
              <a:gd name="connsiteY8" fmla="*/ 13063 h 326571"/>
              <a:gd name="connsiteX9" fmla="*/ 836022 w 1188720"/>
              <a:gd name="connsiteY9" fmla="*/ 26125 h 326571"/>
              <a:gd name="connsiteX10" fmla="*/ 914400 w 1188720"/>
              <a:gd name="connsiteY10" fmla="*/ 52251 h 326571"/>
              <a:gd name="connsiteX11" fmla="*/ 953588 w 1188720"/>
              <a:gd name="connsiteY11" fmla="*/ 91440 h 326571"/>
              <a:gd name="connsiteX12" fmla="*/ 992777 w 1188720"/>
              <a:gd name="connsiteY12" fmla="*/ 104503 h 326571"/>
              <a:gd name="connsiteX13" fmla="*/ 1031965 w 1188720"/>
              <a:gd name="connsiteY13" fmla="*/ 130628 h 326571"/>
              <a:gd name="connsiteX14" fmla="*/ 1097280 w 1188720"/>
              <a:gd name="connsiteY14" fmla="*/ 195943 h 326571"/>
              <a:gd name="connsiteX15" fmla="*/ 1162594 w 1188720"/>
              <a:gd name="connsiteY15" fmla="*/ 261257 h 326571"/>
              <a:gd name="connsiteX16" fmla="*/ 1188720 w 1188720"/>
              <a:gd name="connsiteY16" fmla="*/ 326571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8720" h="326571">
                <a:moveTo>
                  <a:pt x="0" y="261257"/>
                </a:moveTo>
                <a:cubicBezTo>
                  <a:pt x="13063" y="252548"/>
                  <a:pt x="25557" y="242920"/>
                  <a:pt x="39188" y="235131"/>
                </a:cubicBezTo>
                <a:cubicBezTo>
                  <a:pt x="155214" y="168829"/>
                  <a:pt x="35143" y="246536"/>
                  <a:pt x="130628" y="182880"/>
                </a:cubicBezTo>
                <a:cubicBezTo>
                  <a:pt x="149906" y="153964"/>
                  <a:pt x="165769" y="124619"/>
                  <a:pt x="195942" y="104503"/>
                </a:cubicBezTo>
                <a:cubicBezTo>
                  <a:pt x="207399" y="96865"/>
                  <a:pt x="222475" y="96864"/>
                  <a:pt x="235131" y="91440"/>
                </a:cubicBezTo>
                <a:cubicBezTo>
                  <a:pt x="253029" y="83769"/>
                  <a:pt x="269484" y="72985"/>
                  <a:pt x="287382" y="65314"/>
                </a:cubicBezTo>
                <a:cubicBezTo>
                  <a:pt x="321523" y="50682"/>
                  <a:pt x="342001" y="50234"/>
                  <a:pt x="378822" y="39188"/>
                </a:cubicBezTo>
                <a:cubicBezTo>
                  <a:pt x="508199" y="376"/>
                  <a:pt x="405153" y="21738"/>
                  <a:pt x="535577" y="0"/>
                </a:cubicBezTo>
                <a:cubicBezTo>
                  <a:pt x="613954" y="4354"/>
                  <a:pt x="692505" y="6263"/>
                  <a:pt x="770708" y="13063"/>
                </a:cubicBezTo>
                <a:cubicBezTo>
                  <a:pt x="792827" y="14986"/>
                  <a:pt x="814602" y="20283"/>
                  <a:pt x="836022" y="26125"/>
                </a:cubicBezTo>
                <a:cubicBezTo>
                  <a:pt x="862591" y="33371"/>
                  <a:pt x="914400" y="52251"/>
                  <a:pt x="914400" y="52251"/>
                </a:cubicBezTo>
                <a:cubicBezTo>
                  <a:pt x="927463" y="65314"/>
                  <a:pt x="938217" y="81193"/>
                  <a:pt x="953588" y="91440"/>
                </a:cubicBezTo>
                <a:cubicBezTo>
                  <a:pt x="965045" y="99078"/>
                  <a:pt x="980461" y="98345"/>
                  <a:pt x="992777" y="104503"/>
                </a:cubicBezTo>
                <a:cubicBezTo>
                  <a:pt x="1006819" y="111524"/>
                  <a:pt x="1018902" y="121920"/>
                  <a:pt x="1031965" y="130628"/>
                </a:cubicBezTo>
                <a:cubicBezTo>
                  <a:pt x="1101634" y="235132"/>
                  <a:pt x="1010193" y="108856"/>
                  <a:pt x="1097280" y="195943"/>
                </a:cubicBezTo>
                <a:cubicBezTo>
                  <a:pt x="1184366" y="283029"/>
                  <a:pt x="1058088" y="191587"/>
                  <a:pt x="1162594" y="261257"/>
                </a:cubicBezTo>
                <a:cubicBezTo>
                  <a:pt x="1178736" y="309682"/>
                  <a:pt x="1169499" y="288129"/>
                  <a:pt x="1188720" y="3265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220686" y="3275250"/>
            <a:ext cx="3814354" cy="878739"/>
          </a:xfrm>
          <a:custGeom>
            <a:avLst/>
            <a:gdLst>
              <a:gd name="connsiteX0" fmla="*/ 0 w 3814354"/>
              <a:gd name="connsiteY0" fmla="*/ 721984 h 878739"/>
              <a:gd name="connsiteX1" fmla="*/ 13063 w 3814354"/>
              <a:gd name="connsiteY1" fmla="*/ 682796 h 878739"/>
              <a:gd name="connsiteX2" fmla="*/ 222068 w 3814354"/>
              <a:gd name="connsiteY2" fmla="*/ 552167 h 878739"/>
              <a:gd name="connsiteX3" fmla="*/ 365760 w 3814354"/>
              <a:gd name="connsiteY3" fmla="*/ 473790 h 878739"/>
              <a:gd name="connsiteX4" fmla="*/ 431074 w 3814354"/>
              <a:gd name="connsiteY4" fmla="*/ 447664 h 878739"/>
              <a:gd name="connsiteX5" fmla="*/ 666205 w 3814354"/>
              <a:gd name="connsiteY5" fmla="*/ 382350 h 878739"/>
              <a:gd name="connsiteX6" fmla="*/ 809897 w 3814354"/>
              <a:gd name="connsiteY6" fmla="*/ 356224 h 878739"/>
              <a:gd name="connsiteX7" fmla="*/ 953588 w 3814354"/>
              <a:gd name="connsiteY7" fmla="*/ 277847 h 878739"/>
              <a:gd name="connsiteX8" fmla="*/ 992777 w 3814354"/>
              <a:gd name="connsiteY8" fmla="*/ 264784 h 878739"/>
              <a:gd name="connsiteX9" fmla="*/ 1071154 w 3814354"/>
              <a:gd name="connsiteY9" fmla="*/ 251721 h 878739"/>
              <a:gd name="connsiteX10" fmla="*/ 1371600 w 3814354"/>
              <a:gd name="connsiteY10" fmla="*/ 147219 h 878739"/>
              <a:gd name="connsiteX11" fmla="*/ 1436914 w 3814354"/>
              <a:gd name="connsiteY11" fmla="*/ 121093 h 878739"/>
              <a:gd name="connsiteX12" fmla="*/ 1567543 w 3814354"/>
              <a:gd name="connsiteY12" fmla="*/ 81904 h 878739"/>
              <a:gd name="connsiteX13" fmla="*/ 1632857 w 3814354"/>
              <a:gd name="connsiteY13" fmla="*/ 55779 h 878739"/>
              <a:gd name="connsiteX14" fmla="*/ 1724297 w 3814354"/>
              <a:gd name="connsiteY14" fmla="*/ 42716 h 878739"/>
              <a:gd name="connsiteX15" fmla="*/ 2272937 w 3814354"/>
              <a:gd name="connsiteY15" fmla="*/ 3527 h 878739"/>
              <a:gd name="connsiteX16" fmla="*/ 2664823 w 3814354"/>
              <a:gd name="connsiteY16" fmla="*/ 29653 h 878739"/>
              <a:gd name="connsiteX17" fmla="*/ 2743200 w 3814354"/>
              <a:gd name="connsiteY17" fmla="*/ 68841 h 878739"/>
              <a:gd name="connsiteX18" fmla="*/ 2821577 w 3814354"/>
              <a:gd name="connsiteY18" fmla="*/ 94967 h 878739"/>
              <a:gd name="connsiteX19" fmla="*/ 2913017 w 3814354"/>
              <a:gd name="connsiteY19" fmla="*/ 147219 h 878739"/>
              <a:gd name="connsiteX20" fmla="*/ 2991394 w 3814354"/>
              <a:gd name="connsiteY20" fmla="*/ 173344 h 878739"/>
              <a:gd name="connsiteX21" fmla="*/ 3030583 w 3814354"/>
              <a:gd name="connsiteY21" fmla="*/ 212533 h 878739"/>
              <a:gd name="connsiteX22" fmla="*/ 3108960 w 3814354"/>
              <a:gd name="connsiteY22" fmla="*/ 238659 h 878739"/>
              <a:gd name="connsiteX23" fmla="*/ 3161211 w 3814354"/>
              <a:gd name="connsiteY23" fmla="*/ 264784 h 878739"/>
              <a:gd name="connsiteX24" fmla="*/ 3239588 w 3814354"/>
              <a:gd name="connsiteY24" fmla="*/ 317036 h 878739"/>
              <a:gd name="connsiteX25" fmla="*/ 3317965 w 3814354"/>
              <a:gd name="connsiteY25" fmla="*/ 369287 h 878739"/>
              <a:gd name="connsiteX26" fmla="*/ 3357154 w 3814354"/>
              <a:gd name="connsiteY26" fmla="*/ 395413 h 878739"/>
              <a:gd name="connsiteX27" fmla="*/ 3409405 w 3814354"/>
              <a:gd name="connsiteY27" fmla="*/ 421539 h 878739"/>
              <a:gd name="connsiteX28" fmla="*/ 3448594 w 3814354"/>
              <a:gd name="connsiteY28" fmla="*/ 473790 h 878739"/>
              <a:gd name="connsiteX29" fmla="*/ 3474720 w 3814354"/>
              <a:gd name="connsiteY29" fmla="*/ 512979 h 878739"/>
              <a:gd name="connsiteX30" fmla="*/ 3526971 w 3814354"/>
              <a:gd name="connsiteY30" fmla="*/ 539104 h 878739"/>
              <a:gd name="connsiteX31" fmla="*/ 3579223 w 3814354"/>
              <a:gd name="connsiteY31" fmla="*/ 578293 h 878739"/>
              <a:gd name="connsiteX32" fmla="*/ 3618411 w 3814354"/>
              <a:gd name="connsiteY32" fmla="*/ 604419 h 878739"/>
              <a:gd name="connsiteX33" fmla="*/ 3709851 w 3814354"/>
              <a:gd name="connsiteY33" fmla="*/ 761173 h 878739"/>
              <a:gd name="connsiteX34" fmla="*/ 3762103 w 3814354"/>
              <a:gd name="connsiteY34" fmla="*/ 826487 h 878739"/>
              <a:gd name="connsiteX35" fmla="*/ 3814354 w 3814354"/>
              <a:gd name="connsiteY35" fmla="*/ 878739 h 87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814354" h="878739">
                <a:moveTo>
                  <a:pt x="0" y="721984"/>
                </a:moveTo>
                <a:cubicBezTo>
                  <a:pt x="4354" y="708921"/>
                  <a:pt x="2875" y="692058"/>
                  <a:pt x="13063" y="682796"/>
                </a:cubicBezTo>
                <a:cubicBezTo>
                  <a:pt x="107386" y="597048"/>
                  <a:pt x="129254" y="602793"/>
                  <a:pt x="222068" y="552167"/>
                </a:cubicBezTo>
                <a:cubicBezTo>
                  <a:pt x="322703" y="497276"/>
                  <a:pt x="252856" y="525111"/>
                  <a:pt x="365760" y="473790"/>
                </a:cubicBezTo>
                <a:cubicBezTo>
                  <a:pt x="387107" y="464087"/>
                  <a:pt x="409037" y="455677"/>
                  <a:pt x="431074" y="447664"/>
                </a:cubicBezTo>
                <a:cubicBezTo>
                  <a:pt x="512794" y="417948"/>
                  <a:pt x="576127" y="401932"/>
                  <a:pt x="666205" y="382350"/>
                </a:cubicBezTo>
                <a:cubicBezTo>
                  <a:pt x="713776" y="372008"/>
                  <a:pt x="762000" y="364933"/>
                  <a:pt x="809897" y="356224"/>
                </a:cubicBezTo>
                <a:cubicBezTo>
                  <a:pt x="868874" y="320838"/>
                  <a:pt x="888608" y="306727"/>
                  <a:pt x="953588" y="277847"/>
                </a:cubicBezTo>
                <a:cubicBezTo>
                  <a:pt x="966171" y="272255"/>
                  <a:pt x="979335" y="267771"/>
                  <a:pt x="992777" y="264784"/>
                </a:cubicBezTo>
                <a:cubicBezTo>
                  <a:pt x="1018632" y="259038"/>
                  <a:pt x="1045028" y="256075"/>
                  <a:pt x="1071154" y="251721"/>
                </a:cubicBezTo>
                <a:cubicBezTo>
                  <a:pt x="1319702" y="138745"/>
                  <a:pt x="1106655" y="225143"/>
                  <a:pt x="1371600" y="147219"/>
                </a:cubicBezTo>
                <a:cubicBezTo>
                  <a:pt x="1394096" y="140603"/>
                  <a:pt x="1414877" y="129106"/>
                  <a:pt x="1436914" y="121093"/>
                </a:cubicBezTo>
                <a:cubicBezTo>
                  <a:pt x="1769915" y="0"/>
                  <a:pt x="1333682" y="159856"/>
                  <a:pt x="1567543" y="81904"/>
                </a:cubicBezTo>
                <a:cubicBezTo>
                  <a:pt x="1589788" y="74489"/>
                  <a:pt x="1610109" y="61466"/>
                  <a:pt x="1632857" y="55779"/>
                </a:cubicBezTo>
                <a:cubicBezTo>
                  <a:pt x="1662727" y="48312"/>
                  <a:pt x="1693766" y="46698"/>
                  <a:pt x="1724297" y="42716"/>
                </a:cubicBezTo>
                <a:cubicBezTo>
                  <a:pt x="2026730" y="3268"/>
                  <a:pt x="1893793" y="18110"/>
                  <a:pt x="2272937" y="3527"/>
                </a:cubicBezTo>
                <a:cubicBezTo>
                  <a:pt x="2392310" y="8501"/>
                  <a:pt x="2539137" y="1723"/>
                  <a:pt x="2664823" y="29653"/>
                </a:cubicBezTo>
                <a:cubicBezTo>
                  <a:pt x="2736278" y="45532"/>
                  <a:pt x="2672746" y="37528"/>
                  <a:pt x="2743200" y="68841"/>
                </a:cubicBezTo>
                <a:cubicBezTo>
                  <a:pt x="2768365" y="80026"/>
                  <a:pt x="2821577" y="94967"/>
                  <a:pt x="2821577" y="94967"/>
                </a:cubicBezTo>
                <a:cubicBezTo>
                  <a:pt x="2856926" y="118533"/>
                  <a:pt x="2871582" y="130645"/>
                  <a:pt x="2913017" y="147219"/>
                </a:cubicBezTo>
                <a:cubicBezTo>
                  <a:pt x="2938586" y="157447"/>
                  <a:pt x="2991394" y="173344"/>
                  <a:pt x="2991394" y="173344"/>
                </a:cubicBezTo>
                <a:cubicBezTo>
                  <a:pt x="3004457" y="186407"/>
                  <a:pt x="3014434" y="203561"/>
                  <a:pt x="3030583" y="212533"/>
                </a:cubicBezTo>
                <a:cubicBezTo>
                  <a:pt x="3054656" y="225907"/>
                  <a:pt x="3084328" y="226343"/>
                  <a:pt x="3108960" y="238659"/>
                </a:cubicBezTo>
                <a:cubicBezTo>
                  <a:pt x="3126377" y="247367"/>
                  <a:pt x="3144513" y="254765"/>
                  <a:pt x="3161211" y="264784"/>
                </a:cubicBezTo>
                <a:cubicBezTo>
                  <a:pt x="3188136" y="280939"/>
                  <a:pt x="3213462" y="299619"/>
                  <a:pt x="3239588" y="317036"/>
                </a:cubicBezTo>
                <a:lnTo>
                  <a:pt x="3317965" y="369287"/>
                </a:lnTo>
                <a:cubicBezTo>
                  <a:pt x="3331028" y="377996"/>
                  <a:pt x="3343112" y="388392"/>
                  <a:pt x="3357154" y="395413"/>
                </a:cubicBezTo>
                <a:lnTo>
                  <a:pt x="3409405" y="421539"/>
                </a:lnTo>
                <a:cubicBezTo>
                  <a:pt x="3422468" y="438956"/>
                  <a:pt x="3435940" y="456074"/>
                  <a:pt x="3448594" y="473790"/>
                </a:cubicBezTo>
                <a:cubicBezTo>
                  <a:pt x="3457719" y="486565"/>
                  <a:pt x="3462659" y="502928"/>
                  <a:pt x="3474720" y="512979"/>
                </a:cubicBezTo>
                <a:cubicBezTo>
                  <a:pt x="3489679" y="525445"/>
                  <a:pt x="3510458" y="528784"/>
                  <a:pt x="3526971" y="539104"/>
                </a:cubicBezTo>
                <a:cubicBezTo>
                  <a:pt x="3545433" y="550643"/>
                  <a:pt x="3561507" y="565638"/>
                  <a:pt x="3579223" y="578293"/>
                </a:cubicBezTo>
                <a:cubicBezTo>
                  <a:pt x="3591998" y="587418"/>
                  <a:pt x="3605348" y="595710"/>
                  <a:pt x="3618411" y="604419"/>
                </a:cubicBezTo>
                <a:cubicBezTo>
                  <a:pt x="3652867" y="673330"/>
                  <a:pt x="3655397" y="682518"/>
                  <a:pt x="3709851" y="761173"/>
                </a:cubicBezTo>
                <a:cubicBezTo>
                  <a:pt x="3725721" y="784097"/>
                  <a:pt x="3745374" y="804182"/>
                  <a:pt x="3762103" y="826487"/>
                </a:cubicBezTo>
                <a:cubicBezTo>
                  <a:pt x="3799936" y="876931"/>
                  <a:pt x="3770274" y="856699"/>
                  <a:pt x="3814354" y="8787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6191794" y="3566160"/>
            <a:ext cx="1724297" cy="431074"/>
          </a:xfrm>
          <a:custGeom>
            <a:avLst/>
            <a:gdLst>
              <a:gd name="connsiteX0" fmla="*/ 0 w 1724297"/>
              <a:gd name="connsiteY0" fmla="*/ 431074 h 431074"/>
              <a:gd name="connsiteX1" fmla="*/ 91440 w 1724297"/>
              <a:gd name="connsiteY1" fmla="*/ 313509 h 431074"/>
              <a:gd name="connsiteX2" fmla="*/ 130629 w 1724297"/>
              <a:gd name="connsiteY2" fmla="*/ 287383 h 431074"/>
              <a:gd name="connsiteX3" fmla="*/ 195943 w 1724297"/>
              <a:gd name="connsiteY3" fmla="*/ 261257 h 431074"/>
              <a:gd name="connsiteX4" fmla="*/ 248195 w 1724297"/>
              <a:gd name="connsiteY4" fmla="*/ 222069 h 431074"/>
              <a:gd name="connsiteX5" fmla="*/ 365760 w 1724297"/>
              <a:gd name="connsiteY5" fmla="*/ 156754 h 431074"/>
              <a:gd name="connsiteX6" fmla="*/ 444137 w 1724297"/>
              <a:gd name="connsiteY6" fmla="*/ 91440 h 431074"/>
              <a:gd name="connsiteX7" fmla="*/ 496389 w 1724297"/>
              <a:gd name="connsiteY7" fmla="*/ 78377 h 431074"/>
              <a:gd name="connsiteX8" fmla="*/ 574766 w 1724297"/>
              <a:gd name="connsiteY8" fmla="*/ 52251 h 431074"/>
              <a:gd name="connsiteX9" fmla="*/ 627017 w 1724297"/>
              <a:gd name="connsiteY9" fmla="*/ 39189 h 431074"/>
              <a:gd name="connsiteX10" fmla="*/ 666206 w 1724297"/>
              <a:gd name="connsiteY10" fmla="*/ 26126 h 431074"/>
              <a:gd name="connsiteX11" fmla="*/ 809897 w 1724297"/>
              <a:gd name="connsiteY11" fmla="*/ 13063 h 431074"/>
              <a:gd name="connsiteX12" fmla="*/ 901337 w 1724297"/>
              <a:gd name="connsiteY12" fmla="*/ 0 h 431074"/>
              <a:gd name="connsiteX13" fmla="*/ 1227909 w 1724297"/>
              <a:gd name="connsiteY13" fmla="*/ 13063 h 431074"/>
              <a:gd name="connsiteX14" fmla="*/ 1293223 w 1724297"/>
              <a:gd name="connsiteY14" fmla="*/ 39189 h 431074"/>
              <a:gd name="connsiteX15" fmla="*/ 1371600 w 1724297"/>
              <a:gd name="connsiteY15" fmla="*/ 65314 h 431074"/>
              <a:gd name="connsiteX16" fmla="*/ 1410789 w 1724297"/>
              <a:gd name="connsiteY16" fmla="*/ 104503 h 431074"/>
              <a:gd name="connsiteX17" fmla="*/ 1515292 w 1724297"/>
              <a:gd name="connsiteY17" fmla="*/ 130629 h 431074"/>
              <a:gd name="connsiteX18" fmla="*/ 1541417 w 1724297"/>
              <a:gd name="connsiteY18" fmla="*/ 169817 h 431074"/>
              <a:gd name="connsiteX19" fmla="*/ 1632857 w 1724297"/>
              <a:gd name="connsiteY19" fmla="*/ 287383 h 431074"/>
              <a:gd name="connsiteX20" fmla="*/ 1645920 w 1724297"/>
              <a:gd name="connsiteY20" fmla="*/ 326571 h 431074"/>
              <a:gd name="connsiteX21" fmla="*/ 1685109 w 1724297"/>
              <a:gd name="connsiteY21" fmla="*/ 352697 h 431074"/>
              <a:gd name="connsiteX22" fmla="*/ 1724297 w 1724297"/>
              <a:gd name="connsiteY22" fmla="*/ 391886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24297" h="431074">
                <a:moveTo>
                  <a:pt x="0" y="431074"/>
                </a:moveTo>
                <a:cubicBezTo>
                  <a:pt x="36412" y="376457"/>
                  <a:pt x="45398" y="351878"/>
                  <a:pt x="91440" y="313509"/>
                </a:cubicBezTo>
                <a:cubicBezTo>
                  <a:pt x="103501" y="303458"/>
                  <a:pt x="116587" y="294404"/>
                  <a:pt x="130629" y="287383"/>
                </a:cubicBezTo>
                <a:cubicBezTo>
                  <a:pt x="151602" y="276896"/>
                  <a:pt x="175445" y="272645"/>
                  <a:pt x="195943" y="261257"/>
                </a:cubicBezTo>
                <a:cubicBezTo>
                  <a:pt x="214975" y="250684"/>
                  <a:pt x="230359" y="234554"/>
                  <a:pt x="248195" y="222069"/>
                </a:cubicBezTo>
                <a:cubicBezTo>
                  <a:pt x="329864" y="164901"/>
                  <a:pt x="300364" y="178553"/>
                  <a:pt x="365760" y="156754"/>
                </a:cubicBezTo>
                <a:cubicBezTo>
                  <a:pt x="389298" y="133217"/>
                  <a:pt x="412313" y="105079"/>
                  <a:pt x="444137" y="91440"/>
                </a:cubicBezTo>
                <a:cubicBezTo>
                  <a:pt x="460639" y="84368"/>
                  <a:pt x="479193" y="83536"/>
                  <a:pt x="496389" y="78377"/>
                </a:cubicBezTo>
                <a:cubicBezTo>
                  <a:pt x="522766" y="70464"/>
                  <a:pt x="548049" y="58930"/>
                  <a:pt x="574766" y="52251"/>
                </a:cubicBezTo>
                <a:cubicBezTo>
                  <a:pt x="592183" y="47897"/>
                  <a:pt x="609755" y="44121"/>
                  <a:pt x="627017" y="39189"/>
                </a:cubicBezTo>
                <a:cubicBezTo>
                  <a:pt x="640257" y="35406"/>
                  <a:pt x="652575" y="28073"/>
                  <a:pt x="666206" y="26126"/>
                </a:cubicBezTo>
                <a:cubicBezTo>
                  <a:pt x="713817" y="19324"/>
                  <a:pt x="762097" y="18374"/>
                  <a:pt x="809897" y="13063"/>
                </a:cubicBezTo>
                <a:cubicBezTo>
                  <a:pt x="840498" y="9663"/>
                  <a:pt x="870857" y="4354"/>
                  <a:pt x="901337" y="0"/>
                </a:cubicBezTo>
                <a:cubicBezTo>
                  <a:pt x="1010194" y="4354"/>
                  <a:pt x="1119505" y="2223"/>
                  <a:pt x="1227909" y="13063"/>
                </a:cubicBezTo>
                <a:cubicBezTo>
                  <a:pt x="1251241" y="15396"/>
                  <a:pt x="1271186" y="31176"/>
                  <a:pt x="1293223" y="39189"/>
                </a:cubicBezTo>
                <a:cubicBezTo>
                  <a:pt x="1319104" y="48600"/>
                  <a:pt x="1371600" y="65314"/>
                  <a:pt x="1371600" y="65314"/>
                </a:cubicBezTo>
                <a:cubicBezTo>
                  <a:pt x="1384663" y="78377"/>
                  <a:pt x="1393971" y="96858"/>
                  <a:pt x="1410789" y="104503"/>
                </a:cubicBezTo>
                <a:cubicBezTo>
                  <a:pt x="1443477" y="119361"/>
                  <a:pt x="1515292" y="130629"/>
                  <a:pt x="1515292" y="130629"/>
                </a:cubicBezTo>
                <a:cubicBezTo>
                  <a:pt x="1524000" y="143692"/>
                  <a:pt x="1531367" y="157756"/>
                  <a:pt x="1541417" y="169817"/>
                </a:cubicBezTo>
                <a:cubicBezTo>
                  <a:pt x="1578988" y="214902"/>
                  <a:pt x="1610845" y="221350"/>
                  <a:pt x="1632857" y="287383"/>
                </a:cubicBezTo>
                <a:cubicBezTo>
                  <a:pt x="1637211" y="300446"/>
                  <a:pt x="1637318" y="315819"/>
                  <a:pt x="1645920" y="326571"/>
                </a:cubicBezTo>
                <a:cubicBezTo>
                  <a:pt x="1655728" y="338830"/>
                  <a:pt x="1673048" y="342646"/>
                  <a:pt x="1685109" y="352697"/>
                </a:cubicBezTo>
                <a:cubicBezTo>
                  <a:pt x="1699301" y="364524"/>
                  <a:pt x="1724297" y="391886"/>
                  <a:pt x="1724297" y="39188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36023" y="318733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796938" y="280416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683829" y="316992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84257"/>
            <a:ext cx="6805749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Ellie takes the train to Edinburgh.  She sets off at 09:25 in the morning and arrives at 09:51.  How long was her journey?</a:t>
            </a:r>
            <a:endParaRPr kumimoji="0" lang="en-GB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27" name="Picture 3" descr="Free Train Cartoon Pictures, Download Free Clip Art, Free Clip Art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4918" y="1001168"/>
            <a:ext cx="2369081" cy="1493838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7383" y="4376057"/>
            <a:ext cx="8634548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069" y="3971109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09:25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15795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09:51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28504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09:30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004560" y="4005943"/>
            <a:ext cx="118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09:50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>
          <a:xfrm>
            <a:off x="679269" y="3683726"/>
            <a:ext cx="1188720" cy="326571"/>
          </a:xfrm>
          <a:custGeom>
            <a:avLst/>
            <a:gdLst>
              <a:gd name="connsiteX0" fmla="*/ 0 w 1188720"/>
              <a:gd name="connsiteY0" fmla="*/ 261257 h 326571"/>
              <a:gd name="connsiteX1" fmla="*/ 39188 w 1188720"/>
              <a:gd name="connsiteY1" fmla="*/ 235131 h 326571"/>
              <a:gd name="connsiteX2" fmla="*/ 130628 w 1188720"/>
              <a:gd name="connsiteY2" fmla="*/ 182880 h 326571"/>
              <a:gd name="connsiteX3" fmla="*/ 195942 w 1188720"/>
              <a:gd name="connsiteY3" fmla="*/ 104503 h 326571"/>
              <a:gd name="connsiteX4" fmla="*/ 235131 w 1188720"/>
              <a:gd name="connsiteY4" fmla="*/ 91440 h 326571"/>
              <a:gd name="connsiteX5" fmla="*/ 287382 w 1188720"/>
              <a:gd name="connsiteY5" fmla="*/ 65314 h 326571"/>
              <a:gd name="connsiteX6" fmla="*/ 378822 w 1188720"/>
              <a:gd name="connsiteY6" fmla="*/ 39188 h 326571"/>
              <a:gd name="connsiteX7" fmla="*/ 535577 w 1188720"/>
              <a:gd name="connsiteY7" fmla="*/ 0 h 326571"/>
              <a:gd name="connsiteX8" fmla="*/ 770708 w 1188720"/>
              <a:gd name="connsiteY8" fmla="*/ 13063 h 326571"/>
              <a:gd name="connsiteX9" fmla="*/ 836022 w 1188720"/>
              <a:gd name="connsiteY9" fmla="*/ 26125 h 326571"/>
              <a:gd name="connsiteX10" fmla="*/ 914400 w 1188720"/>
              <a:gd name="connsiteY10" fmla="*/ 52251 h 326571"/>
              <a:gd name="connsiteX11" fmla="*/ 953588 w 1188720"/>
              <a:gd name="connsiteY11" fmla="*/ 91440 h 326571"/>
              <a:gd name="connsiteX12" fmla="*/ 992777 w 1188720"/>
              <a:gd name="connsiteY12" fmla="*/ 104503 h 326571"/>
              <a:gd name="connsiteX13" fmla="*/ 1031965 w 1188720"/>
              <a:gd name="connsiteY13" fmla="*/ 130628 h 326571"/>
              <a:gd name="connsiteX14" fmla="*/ 1097280 w 1188720"/>
              <a:gd name="connsiteY14" fmla="*/ 195943 h 326571"/>
              <a:gd name="connsiteX15" fmla="*/ 1162594 w 1188720"/>
              <a:gd name="connsiteY15" fmla="*/ 261257 h 326571"/>
              <a:gd name="connsiteX16" fmla="*/ 1188720 w 1188720"/>
              <a:gd name="connsiteY16" fmla="*/ 326571 h 32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88720" h="326571">
                <a:moveTo>
                  <a:pt x="0" y="261257"/>
                </a:moveTo>
                <a:cubicBezTo>
                  <a:pt x="13063" y="252548"/>
                  <a:pt x="25557" y="242920"/>
                  <a:pt x="39188" y="235131"/>
                </a:cubicBezTo>
                <a:cubicBezTo>
                  <a:pt x="155214" y="168829"/>
                  <a:pt x="35143" y="246536"/>
                  <a:pt x="130628" y="182880"/>
                </a:cubicBezTo>
                <a:cubicBezTo>
                  <a:pt x="149906" y="153964"/>
                  <a:pt x="165769" y="124619"/>
                  <a:pt x="195942" y="104503"/>
                </a:cubicBezTo>
                <a:cubicBezTo>
                  <a:pt x="207399" y="96865"/>
                  <a:pt x="222475" y="96864"/>
                  <a:pt x="235131" y="91440"/>
                </a:cubicBezTo>
                <a:cubicBezTo>
                  <a:pt x="253029" y="83769"/>
                  <a:pt x="269484" y="72985"/>
                  <a:pt x="287382" y="65314"/>
                </a:cubicBezTo>
                <a:cubicBezTo>
                  <a:pt x="321523" y="50682"/>
                  <a:pt x="342001" y="50234"/>
                  <a:pt x="378822" y="39188"/>
                </a:cubicBezTo>
                <a:cubicBezTo>
                  <a:pt x="508199" y="376"/>
                  <a:pt x="405153" y="21738"/>
                  <a:pt x="535577" y="0"/>
                </a:cubicBezTo>
                <a:cubicBezTo>
                  <a:pt x="613954" y="4354"/>
                  <a:pt x="692505" y="6263"/>
                  <a:pt x="770708" y="13063"/>
                </a:cubicBezTo>
                <a:cubicBezTo>
                  <a:pt x="792827" y="14986"/>
                  <a:pt x="814602" y="20283"/>
                  <a:pt x="836022" y="26125"/>
                </a:cubicBezTo>
                <a:cubicBezTo>
                  <a:pt x="862591" y="33371"/>
                  <a:pt x="914400" y="52251"/>
                  <a:pt x="914400" y="52251"/>
                </a:cubicBezTo>
                <a:cubicBezTo>
                  <a:pt x="927463" y="65314"/>
                  <a:pt x="938217" y="81193"/>
                  <a:pt x="953588" y="91440"/>
                </a:cubicBezTo>
                <a:cubicBezTo>
                  <a:pt x="965045" y="99078"/>
                  <a:pt x="980461" y="98345"/>
                  <a:pt x="992777" y="104503"/>
                </a:cubicBezTo>
                <a:cubicBezTo>
                  <a:pt x="1006819" y="111524"/>
                  <a:pt x="1018902" y="121920"/>
                  <a:pt x="1031965" y="130628"/>
                </a:cubicBezTo>
                <a:cubicBezTo>
                  <a:pt x="1101634" y="235132"/>
                  <a:pt x="1010193" y="108856"/>
                  <a:pt x="1097280" y="195943"/>
                </a:cubicBezTo>
                <a:cubicBezTo>
                  <a:pt x="1184366" y="283029"/>
                  <a:pt x="1058088" y="191587"/>
                  <a:pt x="1162594" y="261257"/>
                </a:cubicBezTo>
                <a:cubicBezTo>
                  <a:pt x="1178736" y="309682"/>
                  <a:pt x="1169499" y="288129"/>
                  <a:pt x="1188720" y="3265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2220686" y="3275250"/>
            <a:ext cx="3814354" cy="878739"/>
          </a:xfrm>
          <a:custGeom>
            <a:avLst/>
            <a:gdLst>
              <a:gd name="connsiteX0" fmla="*/ 0 w 3814354"/>
              <a:gd name="connsiteY0" fmla="*/ 721984 h 878739"/>
              <a:gd name="connsiteX1" fmla="*/ 13063 w 3814354"/>
              <a:gd name="connsiteY1" fmla="*/ 682796 h 878739"/>
              <a:gd name="connsiteX2" fmla="*/ 222068 w 3814354"/>
              <a:gd name="connsiteY2" fmla="*/ 552167 h 878739"/>
              <a:gd name="connsiteX3" fmla="*/ 365760 w 3814354"/>
              <a:gd name="connsiteY3" fmla="*/ 473790 h 878739"/>
              <a:gd name="connsiteX4" fmla="*/ 431074 w 3814354"/>
              <a:gd name="connsiteY4" fmla="*/ 447664 h 878739"/>
              <a:gd name="connsiteX5" fmla="*/ 666205 w 3814354"/>
              <a:gd name="connsiteY5" fmla="*/ 382350 h 878739"/>
              <a:gd name="connsiteX6" fmla="*/ 809897 w 3814354"/>
              <a:gd name="connsiteY6" fmla="*/ 356224 h 878739"/>
              <a:gd name="connsiteX7" fmla="*/ 953588 w 3814354"/>
              <a:gd name="connsiteY7" fmla="*/ 277847 h 878739"/>
              <a:gd name="connsiteX8" fmla="*/ 992777 w 3814354"/>
              <a:gd name="connsiteY8" fmla="*/ 264784 h 878739"/>
              <a:gd name="connsiteX9" fmla="*/ 1071154 w 3814354"/>
              <a:gd name="connsiteY9" fmla="*/ 251721 h 878739"/>
              <a:gd name="connsiteX10" fmla="*/ 1371600 w 3814354"/>
              <a:gd name="connsiteY10" fmla="*/ 147219 h 878739"/>
              <a:gd name="connsiteX11" fmla="*/ 1436914 w 3814354"/>
              <a:gd name="connsiteY11" fmla="*/ 121093 h 878739"/>
              <a:gd name="connsiteX12" fmla="*/ 1567543 w 3814354"/>
              <a:gd name="connsiteY12" fmla="*/ 81904 h 878739"/>
              <a:gd name="connsiteX13" fmla="*/ 1632857 w 3814354"/>
              <a:gd name="connsiteY13" fmla="*/ 55779 h 878739"/>
              <a:gd name="connsiteX14" fmla="*/ 1724297 w 3814354"/>
              <a:gd name="connsiteY14" fmla="*/ 42716 h 878739"/>
              <a:gd name="connsiteX15" fmla="*/ 2272937 w 3814354"/>
              <a:gd name="connsiteY15" fmla="*/ 3527 h 878739"/>
              <a:gd name="connsiteX16" fmla="*/ 2664823 w 3814354"/>
              <a:gd name="connsiteY16" fmla="*/ 29653 h 878739"/>
              <a:gd name="connsiteX17" fmla="*/ 2743200 w 3814354"/>
              <a:gd name="connsiteY17" fmla="*/ 68841 h 878739"/>
              <a:gd name="connsiteX18" fmla="*/ 2821577 w 3814354"/>
              <a:gd name="connsiteY18" fmla="*/ 94967 h 878739"/>
              <a:gd name="connsiteX19" fmla="*/ 2913017 w 3814354"/>
              <a:gd name="connsiteY19" fmla="*/ 147219 h 878739"/>
              <a:gd name="connsiteX20" fmla="*/ 2991394 w 3814354"/>
              <a:gd name="connsiteY20" fmla="*/ 173344 h 878739"/>
              <a:gd name="connsiteX21" fmla="*/ 3030583 w 3814354"/>
              <a:gd name="connsiteY21" fmla="*/ 212533 h 878739"/>
              <a:gd name="connsiteX22" fmla="*/ 3108960 w 3814354"/>
              <a:gd name="connsiteY22" fmla="*/ 238659 h 878739"/>
              <a:gd name="connsiteX23" fmla="*/ 3161211 w 3814354"/>
              <a:gd name="connsiteY23" fmla="*/ 264784 h 878739"/>
              <a:gd name="connsiteX24" fmla="*/ 3239588 w 3814354"/>
              <a:gd name="connsiteY24" fmla="*/ 317036 h 878739"/>
              <a:gd name="connsiteX25" fmla="*/ 3317965 w 3814354"/>
              <a:gd name="connsiteY25" fmla="*/ 369287 h 878739"/>
              <a:gd name="connsiteX26" fmla="*/ 3357154 w 3814354"/>
              <a:gd name="connsiteY26" fmla="*/ 395413 h 878739"/>
              <a:gd name="connsiteX27" fmla="*/ 3409405 w 3814354"/>
              <a:gd name="connsiteY27" fmla="*/ 421539 h 878739"/>
              <a:gd name="connsiteX28" fmla="*/ 3448594 w 3814354"/>
              <a:gd name="connsiteY28" fmla="*/ 473790 h 878739"/>
              <a:gd name="connsiteX29" fmla="*/ 3474720 w 3814354"/>
              <a:gd name="connsiteY29" fmla="*/ 512979 h 878739"/>
              <a:gd name="connsiteX30" fmla="*/ 3526971 w 3814354"/>
              <a:gd name="connsiteY30" fmla="*/ 539104 h 878739"/>
              <a:gd name="connsiteX31" fmla="*/ 3579223 w 3814354"/>
              <a:gd name="connsiteY31" fmla="*/ 578293 h 878739"/>
              <a:gd name="connsiteX32" fmla="*/ 3618411 w 3814354"/>
              <a:gd name="connsiteY32" fmla="*/ 604419 h 878739"/>
              <a:gd name="connsiteX33" fmla="*/ 3709851 w 3814354"/>
              <a:gd name="connsiteY33" fmla="*/ 761173 h 878739"/>
              <a:gd name="connsiteX34" fmla="*/ 3762103 w 3814354"/>
              <a:gd name="connsiteY34" fmla="*/ 826487 h 878739"/>
              <a:gd name="connsiteX35" fmla="*/ 3814354 w 3814354"/>
              <a:gd name="connsiteY35" fmla="*/ 878739 h 87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814354" h="878739">
                <a:moveTo>
                  <a:pt x="0" y="721984"/>
                </a:moveTo>
                <a:cubicBezTo>
                  <a:pt x="4354" y="708921"/>
                  <a:pt x="2875" y="692058"/>
                  <a:pt x="13063" y="682796"/>
                </a:cubicBezTo>
                <a:cubicBezTo>
                  <a:pt x="107386" y="597048"/>
                  <a:pt x="129254" y="602793"/>
                  <a:pt x="222068" y="552167"/>
                </a:cubicBezTo>
                <a:cubicBezTo>
                  <a:pt x="322703" y="497276"/>
                  <a:pt x="252856" y="525111"/>
                  <a:pt x="365760" y="473790"/>
                </a:cubicBezTo>
                <a:cubicBezTo>
                  <a:pt x="387107" y="464087"/>
                  <a:pt x="409037" y="455677"/>
                  <a:pt x="431074" y="447664"/>
                </a:cubicBezTo>
                <a:cubicBezTo>
                  <a:pt x="512794" y="417948"/>
                  <a:pt x="576127" y="401932"/>
                  <a:pt x="666205" y="382350"/>
                </a:cubicBezTo>
                <a:cubicBezTo>
                  <a:pt x="713776" y="372008"/>
                  <a:pt x="762000" y="364933"/>
                  <a:pt x="809897" y="356224"/>
                </a:cubicBezTo>
                <a:cubicBezTo>
                  <a:pt x="868874" y="320838"/>
                  <a:pt x="888608" y="306727"/>
                  <a:pt x="953588" y="277847"/>
                </a:cubicBezTo>
                <a:cubicBezTo>
                  <a:pt x="966171" y="272255"/>
                  <a:pt x="979335" y="267771"/>
                  <a:pt x="992777" y="264784"/>
                </a:cubicBezTo>
                <a:cubicBezTo>
                  <a:pt x="1018632" y="259038"/>
                  <a:pt x="1045028" y="256075"/>
                  <a:pt x="1071154" y="251721"/>
                </a:cubicBezTo>
                <a:cubicBezTo>
                  <a:pt x="1319702" y="138745"/>
                  <a:pt x="1106655" y="225143"/>
                  <a:pt x="1371600" y="147219"/>
                </a:cubicBezTo>
                <a:cubicBezTo>
                  <a:pt x="1394096" y="140603"/>
                  <a:pt x="1414877" y="129106"/>
                  <a:pt x="1436914" y="121093"/>
                </a:cubicBezTo>
                <a:cubicBezTo>
                  <a:pt x="1769915" y="0"/>
                  <a:pt x="1333682" y="159856"/>
                  <a:pt x="1567543" y="81904"/>
                </a:cubicBezTo>
                <a:cubicBezTo>
                  <a:pt x="1589788" y="74489"/>
                  <a:pt x="1610109" y="61466"/>
                  <a:pt x="1632857" y="55779"/>
                </a:cubicBezTo>
                <a:cubicBezTo>
                  <a:pt x="1662727" y="48312"/>
                  <a:pt x="1693766" y="46698"/>
                  <a:pt x="1724297" y="42716"/>
                </a:cubicBezTo>
                <a:cubicBezTo>
                  <a:pt x="2026730" y="3268"/>
                  <a:pt x="1893793" y="18110"/>
                  <a:pt x="2272937" y="3527"/>
                </a:cubicBezTo>
                <a:cubicBezTo>
                  <a:pt x="2392310" y="8501"/>
                  <a:pt x="2539137" y="1723"/>
                  <a:pt x="2664823" y="29653"/>
                </a:cubicBezTo>
                <a:cubicBezTo>
                  <a:pt x="2736278" y="45532"/>
                  <a:pt x="2672746" y="37528"/>
                  <a:pt x="2743200" y="68841"/>
                </a:cubicBezTo>
                <a:cubicBezTo>
                  <a:pt x="2768365" y="80026"/>
                  <a:pt x="2821577" y="94967"/>
                  <a:pt x="2821577" y="94967"/>
                </a:cubicBezTo>
                <a:cubicBezTo>
                  <a:pt x="2856926" y="118533"/>
                  <a:pt x="2871582" y="130645"/>
                  <a:pt x="2913017" y="147219"/>
                </a:cubicBezTo>
                <a:cubicBezTo>
                  <a:pt x="2938586" y="157447"/>
                  <a:pt x="2991394" y="173344"/>
                  <a:pt x="2991394" y="173344"/>
                </a:cubicBezTo>
                <a:cubicBezTo>
                  <a:pt x="3004457" y="186407"/>
                  <a:pt x="3014434" y="203561"/>
                  <a:pt x="3030583" y="212533"/>
                </a:cubicBezTo>
                <a:cubicBezTo>
                  <a:pt x="3054656" y="225907"/>
                  <a:pt x="3084328" y="226343"/>
                  <a:pt x="3108960" y="238659"/>
                </a:cubicBezTo>
                <a:cubicBezTo>
                  <a:pt x="3126377" y="247367"/>
                  <a:pt x="3144513" y="254765"/>
                  <a:pt x="3161211" y="264784"/>
                </a:cubicBezTo>
                <a:cubicBezTo>
                  <a:pt x="3188136" y="280939"/>
                  <a:pt x="3213462" y="299619"/>
                  <a:pt x="3239588" y="317036"/>
                </a:cubicBezTo>
                <a:lnTo>
                  <a:pt x="3317965" y="369287"/>
                </a:lnTo>
                <a:cubicBezTo>
                  <a:pt x="3331028" y="377996"/>
                  <a:pt x="3343112" y="388392"/>
                  <a:pt x="3357154" y="395413"/>
                </a:cubicBezTo>
                <a:lnTo>
                  <a:pt x="3409405" y="421539"/>
                </a:lnTo>
                <a:cubicBezTo>
                  <a:pt x="3422468" y="438956"/>
                  <a:pt x="3435940" y="456074"/>
                  <a:pt x="3448594" y="473790"/>
                </a:cubicBezTo>
                <a:cubicBezTo>
                  <a:pt x="3457719" y="486565"/>
                  <a:pt x="3462659" y="502928"/>
                  <a:pt x="3474720" y="512979"/>
                </a:cubicBezTo>
                <a:cubicBezTo>
                  <a:pt x="3489679" y="525445"/>
                  <a:pt x="3510458" y="528784"/>
                  <a:pt x="3526971" y="539104"/>
                </a:cubicBezTo>
                <a:cubicBezTo>
                  <a:pt x="3545433" y="550643"/>
                  <a:pt x="3561507" y="565638"/>
                  <a:pt x="3579223" y="578293"/>
                </a:cubicBezTo>
                <a:cubicBezTo>
                  <a:pt x="3591998" y="587418"/>
                  <a:pt x="3605348" y="595710"/>
                  <a:pt x="3618411" y="604419"/>
                </a:cubicBezTo>
                <a:cubicBezTo>
                  <a:pt x="3652867" y="673330"/>
                  <a:pt x="3655397" y="682518"/>
                  <a:pt x="3709851" y="761173"/>
                </a:cubicBezTo>
                <a:cubicBezTo>
                  <a:pt x="3725721" y="784097"/>
                  <a:pt x="3745374" y="804182"/>
                  <a:pt x="3762103" y="826487"/>
                </a:cubicBezTo>
                <a:cubicBezTo>
                  <a:pt x="3799936" y="876931"/>
                  <a:pt x="3770274" y="856699"/>
                  <a:pt x="3814354" y="87873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>
            <a:off x="6191794" y="3566160"/>
            <a:ext cx="1724297" cy="431074"/>
          </a:xfrm>
          <a:custGeom>
            <a:avLst/>
            <a:gdLst>
              <a:gd name="connsiteX0" fmla="*/ 0 w 1724297"/>
              <a:gd name="connsiteY0" fmla="*/ 431074 h 431074"/>
              <a:gd name="connsiteX1" fmla="*/ 91440 w 1724297"/>
              <a:gd name="connsiteY1" fmla="*/ 313509 h 431074"/>
              <a:gd name="connsiteX2" fmla="*/ 130629 w 1724297"/>
              <a:gd name="connsiteY2" fmla="*/ 287383 h 431074"/>
              <a:gd name="connsiteX3" fmla="*/ 195943 w 1724297"/>
              <a:gd name="connsiteY3" fmla="*/ 261257 h 431074"/>
              <a:gd name="connsiteX4" fmla="*/ 248195 w 1724297"/>
              <a:gd name="connsiteY4" fmla="*/ 222069 h 431074"/>
              <a:gd name="connsiteX5" fmla="*/ 365760 w 1724297"/>
              <a:gd name="connsiteY5" fmla="*/ 156754 h 431074"/>
              <a:gd name="connsiteX6" fmla="*/ 444137 w 1724297"/>
              <a:gd name="connsiteY6" fmla="*/ 91440 h 431074"/>
              <a:gd name="connsiteX7" fmla="*/ 496389 w 1724297"/>
              <a:gd name="connsiteY7" fmla="*/ 78377 h 431074"/>
              <a:gd name="connsiteX8" fmla="*/ 574766 w 1724297"/>
              <a:gd name="connsiteY8" fmla="*/ 52251 h 431074"/>
              <a:gd name="connsiteX9" fmla="*/ 627017 w 1724297"/>
              <a:gd name="connsiteY9" fmla="*/ 39189 h 431074"/>
              <a:gd name="connsiteX10" fmla="*/ 666206 w 1724297"/>
              <a:gd name="connsiteY10" fmla="*/ 26126 h 431074"/>
              <a:gd name="connsiteX11" fmla="*/ 809897 w 1724297"/>
              <a:gd name="connsiteY11" fmla="*/ 13063 h 431074"/>
              <a:gd name="connsiteX12" fmla="*/ 901337 w 1724297"/>
              <a:gd name="connsiteY12" fmla="*/ 0 h 431074"/>
              <a:gd name="connsiteX13" fmla="*/ 1227909 w 1724297"/>
              <a:gd name="connsiteY13" fmla="*/ 13063 h 431074"/>
              <a:gd name="connsiteX14" fmla="*/ 1293223 w 1724297"/>
              <a:gd name="connsiteY14" fmla="*/ 39189 h 431074"/>
              <a:gd name="connsiteX15" fmla="*/ 1371600 w 1724297"/>
              <a:gd name="connsiteY15" fmla="*/ 65314 h 431074"/>
              <a:gd name="connsiteX16" fmla="*/ 1410789 w 1724297"/>
              <a:gd name="connsiteY16" fmla="*/ 104503 h 431074"/>
              <a:gd name="connsiteX17" fmla="*/ 1515292 w 1724297"/>
              <a:gd name="connsiteY17" fmla="*/ 130629 h 431074"/>
              <a:gd name="connsiteX18" fmla="*/ 1541417 w 1724297"/>
              <a:gd name="connsiteY18" fmla="*/ 169817 h 431074"/>
              <a:gd name="connsiteX19" fmla="*/ 1632857 w 1724297"/>
              <a:gd name="connsiteY19" fmla="*/ 287383 h 431074"/>
              <a:gd name="connsiteX20" fmla="*/ 1645920 w 1724297"/>
              <a:gd name="connsiteY20" fmla="*/ 326571 h 431074"/>
              <a:gd name="connsiteX21" fmla="*/ 1685109 w 1724297"/>
              <a:gd name="connsiteY21" fmla="*/ 352697 h 431074"/>
              <a:gd name="connsiteX22" fmla="*/ 1724297 w 1724297"/>
              <a:gd name="connsiteY22" fmla="*/ 391886 h 43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24297" h="431074">
                <a:moveTo>
                  <a:pt x="0" y="431074"/>
                </a:moveTo>
                <a:cubicBezTo>
                  <a:pt x="36412" y="376457"/>
                  <a:pt x="45398" y="351878"/>
                  <a:pt x="91440" y="313509"/>
                </a:cubicBezTo>
                <a:cubicBezTo>
                  <a:pt x="103501" y="303458"/>
                  <a:pt x="116587" y="294404"/>
                  <a:pt x="130629" y="287383"/>
                </a:cubicBezTo>
                <a:cubicBezTo>
                  <a:pt x="151602" y="276896"/>
                  <a:pt x="175445" y="272645"/>
                  <a:pt x="195943" y="261257"/>
                </a:cubicBezTo>
                <a:cubicBezTo>
                  <a:pt x="214975" y="250684"/>
                  <a:pt x="230359" y="234554"/>
                  <a:pt x="248195" y="222069"/>
                </a:cubicBezTo>
                <a:cubicBezTo>
                  <a:pt x="329864" y="164901"/>
                  <a:pt x="300364" y="178553"/>
                  <a:pt x="365760" y="156754"/>
                </a:cubicBezTo>
                <a:cubicBezTo>
                  <a:pt x="389298" y="133217"/>
                  <a:pt x="412313" y="105079"/>
                  <a:pt x="444137" y="91440"/>
                </a:cubicBezTo>
                <a:cubicBezTo>
                  <a:pt x="460639" y="84368"/>
                  <a:pt x="479193" y="83536"/>
                  <a:pt x="496389" y="78377"/>
                </a:cubicBezTo>
                <a:cubicBezTo>
                  <a:pt x="522766" y="70464"/>
                  <a:pt x="548049" y="58930"/>
                  <a:pt x="574766" y="52251"/>
                </a:cubicBezTo>
                <a:cubicBezTo>
                  <a:pt x="592183" y="47897"/>
                  <a:pt x="609755" y="44121"/>
                  <a:pt x="627017" y="39189"/>
                </a:cubicBezTo>
                <a:cubicBezTo>
                  <a:pt x="640257" y="35406"/>
                  <a:pt x="652575" y="28073"/>
                  <a:pt x="666206" y="26126"/>
                </a:cubicBezTo>
                <a:cubicBezTo>
                  <a:pt x="713817" y="19324"/>
                  <a:pt x="762097" y="18374"/>
                  <a:pt x="809897" y="13063"/>
                </a:cubicBezTo>
                <a:cubicBezTo>
                  <a:pt x="840498" y="9663"/>
                  <a:pt x="870857" y="4354"/>
                  <a:pt x="901337" y="0"/>
                </a:cubicBezTo>
                <a:cubicBezTo>
                  <a:pt x="1010194" y="4354"/>
                  <a:pt x="1119505" y="2223"/>
                  <a:pt x="1227909" y="13063"/>
                </a:cubicBezTo>
                <a:cubicBezTo>
                  <a:pt x="1251241" y="15396"/>
                  <a:pt x="1271186" y="31176"/>
                  <a:pt x="1293223" y="39189"/>
                </a:cubicBezTo>
                <a:cubicBezTo>
                  <a:pt x="1319104" y="48600"/>
                  <a:pt x="1371600" y="65314"/>
                  <a:pt x="1371600" y="65314"/>
                </a:cubicBezTo>
                <a:cubicBezTo>
                  <a:pt x="1384663" y="78377"/>
                  <a:pt x="1393971" y="96858"/>
                  <a:pt x="1410789" y="104503"/>
                </a:cubicBezTo>
                <a:cubicBezTo>
                  <a:pt x="1443477" y="119361"/>
                  <a:pt x="1515292" y="130629"/>
                  <a:pt x="1515292" y="130629"/>
                </a:cubicBezTo>
                <a:cubicBezTo>
                  <a:pt x="1524000" y="143692"/>
                  <a:pt x="1531367" y="157756"/>
                  <a:pt x="1541417" y="169817"/>
                </a:cubicBezTo>
                <a:cubicBezTo>
                  <a:pt x="1578988" y="214902"/>
                  <a:pt x="1610845" y="221350"/>
                  <a:pt x="1632857" y="287383"/>
                </a:cubicBezTo>
                <a:cubicBezTo>
                  <a:pt x="1637211" y="300446"/>
                  <a:pt x="1637318" y="315819"/>
                  <a:pt x="1645920" y="326571"/>
                </a:cubicBezTo>
                <a:cubicBezTo>
                  <a:pt x="1655728" y="338830"/>
                  <a:pt x="1673048" y="342646"/>
                  <a:pt x="1685109" y="352697"/>
                </a:cubicBezTo>
                <a:cubicBezTo>
                  <a:pt x="1699301" y="364524"/>
                  <a:pt x="1724297" y="391886"/>
                  <a:pt x="1724297" y="39188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836023" y="3187337"/>
            <a:ext cx="1214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+ 5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96938" y="2804160"/>
            <a:ext cx="166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+ 20 </a:t>
            </a:r>
            <a:r>
              <a:rPr lang="en-GB" dirty="0" err="1" smtClean="0">
                <a:solidFill>
                  <a:srgbClr val="FF0000"/>
                </a:solidFill>
              </a:rPr>
              <a:t>mins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83829" y="3169920"/>
            <a:ext cx="1101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+ 1 min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7257" y="4872446"/>
            <a:ext cx="47810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26 minutes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5007"/>
            <a:ext cx="68057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Ben travels on a coach to Manchester.  His coach sets off at 08:19.  The journey is  </a:t>
            </a:r>
            <a:r>
              <a:rPr lang="en-GB" sz="2800" dirty="0" smtClean="0"/>
              <a:t>43 </a:t>
            </a:r>
            <a:r>
              <a:rPr lang="en-GB" sz="2800" dirty="0" smtClean="0"/>
              <a:t>minutes long.   At what time did he arrive?</a:t>
            </a:r>
            <a:endParaRPr lang="en-GB" sz="2800" dirty="0"/>
          </a:p>
        </p:txBody>
      </p:sp>
      <p:pic>
        <p:nvPicPr>
          <p:cNvPr id="17410" name="Picture 2" descr="Coach clipart bus journey, Coach bus journey Transparent FREE fo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731" y="979714"/>
            <a:ext cx="2755269" cy="141437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18011" y="4885509"/>
            <a:ext cx="8307978" cy="3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1257" y="4415246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08:19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46068" y="4428308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527074" y="4489269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7611291" y="4489268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</a:t>
            </a:r>
            <a:endParaRPr lang="en-GB" dirty="0"/>
          </a:p>
        </p:txBody>
      </p:sp>
      <p:sp>
        <p:nvSpPr>
          <p:cNvPr id="14" name="Freeform 13"/>
          <p:cNvSpPr/>
          <p:nvPr/>
        </p:nvSpPr>
        <p:spPr>
          <a:xfrm>
            <a:off x="444137" y="3949419"/>
            <a:ext cx="1397726" cy="309072"/>
          </a:xfrm>
          <a:custGeom>
            <a:avLst/>
            <a:gdLst>
              <a:gd name="connsiteX0" fmla="*/ 0 w 1397726"/>
              <a:gd name="connsiteY0" fmla="*/ 309072 h 309072"/>
              <a:gd name="connsiteX1" fmla="*/ 52252 w 1397726"/>
              <a:gd name="connsiteY1" fmla="*/ 230695 h 309072"/>
              <a:gd name="connsiteX2" fmla="*/ 91440 w 1397726"/>
              <a:gd name="connsiteY2" fmla="*/ 217632 h 309072"/>
              <a:gd name="connsiteX3" fmla="*/ 209006 w 1397726"/>
              <a:gd name="connsiteY3" fmla="*/ 139255 h 309072"/>
              <a:gd name="connsiteX4" fmla="*/ 248194 w 1397726"/>
              <a:gd name="connsiteY4" fmla="*/ 113130 h 309072"/>
              <a:gd name="connsiteX5" fmla="*/ 300446 w 1397726"/>
              <a:gd name="connsiteY5" fmla="*/ 100067 h 309072"/>
              <a:gd name="connsiteX6" fmla="*/ 339634 w 1397726"/>
              <a:gd name="connsiteY6" fmla="*/ 87004 h 309072"/>
              <a:gd name="connsiteX7" fmla="*/ 418012 w 1397726"/>
              <a:gd name="connsiteY7" fmla="*/ 73941 h 309072"/>
              <a:gd name="connsiteX8" fmla="*/ 535577 w 1397726"/>
              <a:gd name="connsiteY8" fmla="*/ 47815 h 309072"/>
              <a:gd name="connsiteX9" fmla="*/ 705394 w 1397726"/>
              <a:gd name="connsiteY9" fmla="*/ 8627 h 309072"/>
              <a:gd name="connsiteX10" fmla="*/ 966652 w 1397726"/>
              <a:gd name="connsiteY10" fmla="*/ 21690 h 309072"/>
              <a:gd name="connsiteX11" fmla="*/ 1136469 w 1397726"/>
              <a:gd name="connsiteY11" fmla="*/ 47815 h 309072"/>
              <a:gd name="connsiteX12" fmla="*/ 1267097 w 1397726"/>
              <a:gd name="connsiteY12" fmla="*/ 126192 h 309072"/>
              <a:gd name="connsiteX13" fmla="*/ 1345474 w 1397726"/>
              <a:gd name="connsiteY13" fmla="*/ 204570 h 309072"/>
              <a:gd name="connsiteX14" fmla="*/ 1397726 w 1397726"/>
              <a:gd name="connsiteY14" fmla="*/ 282947 h 3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7726" h="309072">
                <a:moveTo>
                  <a:pt x="0" y="309072"/>
                </a:moveTo>
                <a:cubicBezTo>
                  <a:pt x="17417" y="282946"/>
                  <a:pt x="22464" y="240625"/>
                  <a:pt x="52252" y="230695"/>
                </a:cubicBezTo>
                <a:cubicBezTo>
                  <a:pt x="65315" y="226341"/>
                  <a:pt x="79403" y="224319"/>
                  <a:pt x="91440" y="217632"/>
                </a:cubicBezTo>
                <a:cubicBezTo>
                  <a:pt x="91445" y="217629"/>
                  <a:pt x="189410" y="152319"/>
                  <a:pt x="209006" y="139255"/>
                </a:cubicBezTo>
                <a:cubicBezTo>
                  <a:pt x="222069" y="130547"/>
                  <a:pt x="232963" y="116938"/>
                  <a:pt x="248194" y="113130"/>
                </a:cubicBezTo>
                <a:cubicBezTo>
                  <a:pt x="265611" y="108776"/>
                  <a:pt x="283183" y="104999"/>
                  <a:pt x="300446" y="100067"/>
                </a:cubicBezTo>
                <a:cubicBezTo>
                  <a:pt x="313685" y="96284"/>
                  <a:pt x="326193" y="89991"/>
                  <a:pt x="339634" y="87004"/>
                </a:cubicBezTo>
                <a:cubicBezTo>
                  <a:pt x="365490" y="81258"/>
                  <a:pt x="391886" y="78295"/>
                  <a:pt x="418012" y="73941"/>
                </a:cubicBezTo>
                <a:cubicBezTo>
                  <a:pt x="530124" y="36569"/>
                  <a:pt x="351678" y="93789"/>
                  <a:pt x="535577" y="47815"/>
                </a:cubicBezTo>
                <a:cubicBezTo>
                  <a:pt x="726840" y="0"/>
                  <a:pt x="493138" y="38950"/>
                  <a:pt x="705394" y="8627"/>
                </a:cubicBezTo>
                <a:cubicBezTo>
                  <a:pt x="792480" y="12981"/>
                  <a:pt x="879695" y="15249"/>
                  <a:pt x="966652" y="21690"/>
                </a:cubicBezTo>
                <a:cubicBezTo>
                  <a:pt x="996921" y="23932"/>
                  <a:pt x="1102898" y="42220"/>
                  <a:pt x="1136469" y="47815"/>
                </a:cubicBezTo>
                <a:cubicBezTo>
                  <a:pt x="1231048" y="110869"/>
                  <a:pt x="1186762" y="86025"/>
                  <a:pt x="1267097" y="126192"/>
                </a:cubicBezTo>
                <a:cubicBezTo>
                  <a:pt x="1293223" y="152318"/>
                  <a:pt x="1324979" y="173828"/>
                  <a:pt x="1345474" y="204570"/>
                </a:cubicBezTo>
                <a:lnTo>
                  <a:pt x="1397726" y="28294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2704011" y="3827417"/>
            <a:ext cx="4140926" cy="535577"/>
          </a:xfrm>
          <a:custGeom>
            <a:avLst/>
            <a:gdLst>
              <a:gd name="connsiteX0" fmla="*/ 0 w 4140926"/>
              <a:gd name="connsiteY0" fmla="*/ 522514 h 535577"/>
              <a:gd name="connsiteX1" fmla="*/ 13063 w 4140926"/>
              <a:gd name="connsiteY1" fmla="*/ 483326 h 535577"/>
              <a:gd name="connsiteX2" fmla="*/ 209006 w 4140926"/>
              <a:gd name="connsiteY2" fmla="*/ 391886 h 535577"/>
              <a:gd name="connsiteX3" fmla="*/ 287383 w 4140926"/>
              <a:gd name="connsiteY3" fmla="*/ 365760 h 535577"/>
              <a:gd name="connsiteX4" fmla="*/ 444138 w 4140926"/>
              <a:gd name="connsiteY4" fmla="*/ 300446 h 535577"/>
              <a:gd name="connsiteX5" fmla="*/ 718458 w 4140926"/>
              <a:gd name="connsiteY5" fmla="*/ 209006 h 535577"/>
              <a:gd name="connsiteX6" fmla="*/ 796835 w 4140926"/>
              <a:gd name="connsiteY6" fmla="*/ 182880 h 535577"/>
              <a:gd name="connsiteX7" fmla="*/ 966652 w 4140926"/>
              <a:gd name="connsiteY7" fmla="*/ 156754 h 535577"/>
              <a:gd name="connsiteX8" fmla="*/ 1045029 w 4140926"/>
              <a:gd name="connsiteY8" fmla="*/ 130629 h 535577"/>
              <a:gd name="connsiteX9" fmla="*/ 1188720 w 4140926"/>
              <a:gd name="connsiteY9" fmla="*/ 78377 h 535577"/>
              <a:gd name="connsiteX10" fmla="*/ 1658983 w 4140926"/>
              <a:gd name="connsiteY10" fmla="*/ 52252 h 535577"/>
              <a:gd name="connsiteX11" fmla="*/ 1946366 w 4140926"/>
              <a:gd name="connsiteY11" fmla="*/ 26126 h 535577"/>
              <a:gd name="connsiteX12" fmla="*/ 2116183 w 4140926"/>
              <a:gd name="connsiteY12" fmla="*/ 0 h 535577"/>
              <a:gd name="connsiteX13" fmla="*/ 2795452 w 4140926"/>
              <a:gd name="connsiteY13" fmla="*/ 13063 h 535577"/>
              <a:gd name="connsiteX14" fmla="*/ 2926080 w 4140926"/>
              <a:gd name="connsiteY14" fmla="*/ 52252 h 535577"/>
              <a:gd name="connsiteX15" fmla="*/ 3108960 w 4140926"/>
              <a:gd name="connsiteY15" fmla="*/ 78377 h 535577"/>
              <a:gd name="connsiteX16" fmla="*/ 3213463 w 4140926"/>
              <a:gd name="connsiteY16" fmla="*/ 130629 h 535577"/>
              <a:gd name="connsiteX17" fmla="*/ 3409406 w 4140926"/>
              <a:gd name="connsiteY17" fmla="*/ 156754 h 535577"/>
              <a:gd name="connsiteX18" fmla="*/ 3474720 w 4140926"/>
              <a:gd name="connsiteY18" fmla="*/ 169817 h 535577"/>
              <a:gd name="connsiteX19" fmla="*/ 3592286 w 4140926"/>
              <a:gd name="connsiteY19" fmla="*/ 182880 h 535577"/>
              <a:gd name="connsiteX20" fmla="*/ 3722915 w 4140926"/>
              <a:gd name="connsiteY20" fmla="*/ 222069 h 535577"/>
              <a:gd name="connsiteX21" fmla="*/ 3840480 w 4140926"/>
              <a:gd name="connsiteY21" fmla="*/ 248194 h 535577"/>
              <a:gd name="connsiteX22" fmla="*/ 3918858 w 4140926"/>
              <a:gd name="connsiteY22" fmla="*/ 300446 h 535577"/>
              <a:gd name="connsiteX23" fmla="*/ 3997235 w 4140926"/>
              <a:gd name="connsiteY23" fmla="*/ 365760 h 535577"/>
              <a:gd name="connsiteX24" fmla="*/ 4023360 w 4140926"/>
              <a:gd name="connsiteY24" fmla="*/ 404949 h 535577"/>
              <a:gd name="connsiteX25" fmla="*/ 4062549 w 4140926"/>
              <a:gd name="connsiteY25" fmla="*/ 431074 h 535577"/>
              <a:gd name="connsiteX26" fmla="*/ 4114800 w 4140926"/>
              <a:gd name="connsiteY26" fmla="*/ 496389 h 535577"/>
              <a:gd name="connsiteX27" fmla="*/ 4140926 w 4140926"/>
              <a:gd name="connsiteY27" fmla="*/ 535577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40926" h="535577">
                <a:moveTo>
                  <a:pt x="0" y="522514"/>
                </a:moveTo>
                <a:cubicBezTo>
                  <a:pt x="4354" y="509451"/>
                  <a:pt x="2194" y="491780"/>
                  <a:pt x="13063" y="483326"/>
                </a:cubicBezTo>
                <a:cubicBezTo>
                  <a:pt x="35734" y="465693"/>
                  <a:pt x="176700" y="404311"/>
                  <a:pt x="209006" y="391886"/>
                </a:cubicBezTo>
                <a:cubicBezTo>
                  <a:pt x="234709" y="382000"/>
                  <a:pt x="262751" y="378076"/>
                  <a:pt x="287383" y="365760"/>
                </a:cubicBezTo>
                <a:cubicBezTo>
                  <a:pt x="438004" y="290449"/>
                  <a:pt x="292437" y="325729"/>
                  <a:pt x="444138" y="300446"/>
                </a:cubicBezTo>
                <a:lnTo>
                  <a:pt x="718458" y="209006"/>
                </a:lnTo>
                <a:lnTo>
                  <a:pt x="796835" y="182880"/>
                </a:lnTo>
                <a:cubicBezTo>
                  <a:pt x="845737" y="176767"/>
                  <a:pt x="916013" y="170564"/>
                  <a:pt x="966652" y="156754"/>
                </a:cubicBezTo>
                <a:cubicBezTo>
                  <a:pt x="993220" y="149508"/>
                  <a:pt x="1022115" y="145905"/>
                  <a:pt x="1045029" y="130629"/>
                </a:cubicBezTo>
                <a:cubicBezTo>
                  <a:pt x="1097436" y="95691"/>
                  <a:pt x="1107085" y="82912"/>
                  <a:pt x="1188720" y="78377"/>
                </a:cubicBezTo>
                <a:lnTo>
                  <a:pt x="1658983" y="52252"/>
                </a:lnTo>
                <a:cubicBezTo>
                  <a:pt x="1812372" y="21574"/>
                  <a:pt x="1650823" y="50755"/>
                  <a:pt x="1946366" y="26126"/>
                </a:cubicBezTo>
                <a:cubicBezTo>
                  <a:pt x="1979983" y="23325"/>
                  <a:pt x="2079731" y="6075"/>
                  <a:pt x="2116183" y="0"/>
                </a:cubicBezTo>
                <a:lnTo>
                  <a:pt x="2795452" y="13063"/>
                </a:lnTo>
                <a:cubicBezTo>
                  <a:pt x="2949580" y="18288"/>
                  <a:pt x="2837234" y="14176"/>
                  <a:pt x="2926080" y="52252"/>
                </a:cubicBezTo>
                <a:cubicBezTo>
                  <a:pt x="2969310" y="70779"/>
                  <a:pt x="3085935" y="76074"/>
                  <a:pt x="3108960" y="78377"/>
                </a:cubicBezTo>
                <a:cubicBezTo>
                  <a:pt x="3150377" y="105989"/>
                  <a:pt x="3159384" y="115880"/>
                  <a:pt x="3213463" y="130629"/>
                </a:cubicBezTo>
                <a:cubicBezTo>
                  <a:pt x="3258595" y="142938"/>
                  <a:pt x="3372909" y="151540"/>
                  <a:pt x="3409406" y="156754"/>
                </a:cubicBezTo>
                <a:cubicBezTo>
                  <a:pt x="3431385" y="159894"/>
                  <a:pt x="3452741" y="166677"/>
                  <a:pt x="3474720" y="169817"/>
                </a:cubicBezTo>
                <a:cubicBezTo>
                  <a:pt x="3513754" y="175393"/>
                  <a:pt x="3553097" y="178526"/>
                  <a:pt x="3592286" y="182880"/>
                </a:cubicBezTo>
                <a:cubicBezTo>
                  <a:pt x="3642273" y="199543"/>
                  <a:pt x="3673558" y="212198"/>
                  <a:pt x="3722915" y="222069"/>
                </a:cubicBezTo>
                <a:cubicBezTo>
                  <a:pt x="3837866" y="245059"/>
                  <a:pt x="3764212" y="222773"/>
                  <a:pt x="3840480" y="248194"/>
                </a:cubicBezTo>
                <a:cubicBezTo>
                  <a:pt x="3866606" y="265611"/>
                  <a:pt x="3896655" y="278243"/>
                  <a:pt x="3918858" y="300446"/>
                </a:cubicBezTo>
                <a:cubicBezTo>
                  <a:pt x="3969147" y="350735"/>
                  <a:pt x="3942675" y="329387"/>
                  <a:pt x="3997235" y="365760"/>
                </a:cubicBezTo>
                <a:cubicBezTo>
                  <a:pt x="4005943" y="378823"/>
                  <a:pt x="4012259" y="393848"/>
                  <a:pt x="4023360" y="404949"/>
                </a:cubicBezTo>
                <a:cubicBezTo>
                  <a:pt x="4034461" y="416050"/>
                  <a:pt x="4052741" y="418815"/>
                  <a:pt x="4062549" y="431074"/>
                </a:cubicBezTo>
                <a:cubicBezTo>
                  <a:pt x="4134663" y="521216"/>
                  <a:pt x="4002488" y="421512"/>
                  <a:pt x="4114800" y="496389"/>
                </a:cubicBezTo>
                <a:lnTo>
                  <a:pt x="4140926" y="53557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949088" y="4010297"/>
            <a:ext cx="1098339" cy="317640"/>
          </a:xfrm>
          <a:custGeom>
            <a:avLst/>
            <a:gdLst>
              <a:gd name="connsiteX0" fmla="*/ 352 w 1098339"/>
              <a:gd name="connsiteY0" fmla="*/ 156754 h 317640"/>
              <a:gd name="connsiteX1" fmla="*/ 78729 w 1098339"/>
              <a:gd name="connsiteY1" fmla="*/ 104503 h 317640"/>
              <a:gd name="connsiteX2" fmla="*/ 117918 w 1098339"/>
              <a:gd name="connsiteY2" fmla="*/ 78377 h 317640"/>
              <a:gd name="connsiteX3" fmla="*/ 157106 w 1098339"/>
              <a:gd name="connsiteY3" fmla="*/ 65314 h 317640"/>
              <a:gd name="connsiteX4" fmla="*/ 209358 w 1098339"/>
              <a:gd name="connsiteY4" fmla="*/ 39189 h 317640"/>
              <a:gd name="connsiteX5" fmla="*/ 392238 w 1098339"/>
              <a:gd name="connsiteY5" fmla="*/ 0 h 317640"/>
              <a:gd name="connsiteX6" fmla="*/ 718809 w 1098339"/>
              <a:gd name="connsiteY6" fmla="*/ 13063 h 317640"/>
              <a:gd name="connsiteX7" fmla="*/ 784123 w 1098339"/>
              <a:gd name="connsiteY7" fmla="*/ 26126 h 317640"/>
              <a:gd name="connsiteX8" fmla="*/ 823312 w 1098339"/>
              <a:gd name="connsiteY8" fmla="*/ 52252 h 317640"/>
              <a:gd name="connsiteX9" fmla="*/ 862501 w 1098339"/>
              <a:gd name="connsiteY9" fmla="*/ 65314 h 317640"/>
              <a:gd name="connsiteX10" fmla="*/ 940878 w 1098339"/>
              <a:gd name="connsiteY10" fmla="*/ 130629 h 317640"/>
              <a:gd name="connsiteX11" fmla="*/ 1019255 w 1098339"/>
              <a:gd name="connsiteY11" fmla="*/ 195943 h 317640"/>
              <a:gd name="connsiteX12" fmla="*/ 1071506 w 1098339"/>
              <a:gd name="connsiteY12" fmla="*/ 274320 h 317640"/>
              <a:gd name="connsiteX13" fmla="*/ 1071506 w 1098339"/>
              <a:gd name="connsiteY13" fmla="*/ 313509 h 31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8339" h="317640">
                <a:moveTo>
                  <a:pt x="352" y="156754"/>
                </a:moveTo>
                <a:cubicBezTo>
                  <a:pt x="46272" y="87875"/>
                  <a:pt x="0" y="138244"/>
                  <a:pt x="78729" y="104503"/>
                </a:cubicBezTo>
                <a:cubicBezTo>
                  <a:pt x="93159" y="98318"/>
                  <a:pt x="103876" y="85398"/>
                  <a:pt x="117918" y="78377"/>
                </a:cubicBezTo>
                <a:cubicBezTo>
                  <a:pt x="130234" y="72219"/>
                  <a:pt x="144450" y="70738"/>
                  <a:pt x="157106" y="65314"/>
                </a:cubicBezTo>
                <a:cubicBezTo>
                  <a:pt x="175005" y="57643"/>
                  <a:pt x="191278" y="46421"/>
                  <a:pt x="209358" y="39189"/>
                </a:cubicBezTo>
                <a:cubicBezTo>
                  <a:pt x="293968" y="5345"/>
                  <a:pt x="294918" y="12165"/>
                  <a:pt x="392238" y="0"/>
                </a:cubicBezTo>
                <a:cubicBezTo>
                  <a:pt x="501095" y="4354"/>
                  <a:pt x="610106" y="5816"/>
                  <a:pt x="718809" y="13063"/>
                </a:cubicBezTo>
                <a:cubicBezTo>
                  <a:pt x="740962" y="14540"/>
                  <a:pt x="763334" y="18330"/>
                  <a:pt x="784123" y="26126"/>
                </a:cubicBezTo>
                <a:cubicBezTo>
                  <a:pt x="798823" y="31639"/>
                  <a:pt x="809270" y="45231"/>
                  <a:pt x="823312" y="52252"/>
                </a:cubicBezTo>
                <a:cubicBezTo>
                  <a:pt x="835628" y="58410"/>
                  <a:pt x="849438" y="60960"/>
                  <a:pt x="862501" y="65314"/>
                </a:cubicBezTo>
                <a:cubicBezTo>
                  <a:pt x="976979" y="179794"/>
                  <a:pt x="831768" y="39704"/>
                  <a:pt x="940878" y="130629"/>
                </a:cubicBezTo>
                <a:cubicBezTo>
                  <a:pt x="1041458" y="214446"/>
                  <a:pt x="921955" y="131076"/>
                  <a:pt x="1019255" y="195943"/>
                </a:cubicBezTo>
                <a:cubicBezTo>
                  <a:pt x="1036672" y="222069"/>
                  <a:pt x="1061577" y="244532"/>
                  <a:pt x="1071506" y="274320"/>
                </a:cubicBezTo>
                <a:cubicBezTo>
                  <a:pt x="1085946" y="317640"/>
                  <a:pt x="1098339" y="313509"/>
                  <a:pt x="1071506" y="3135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66206" y="3540034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+ 1 min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463144" y="3365863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+ 40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958148" y="3574869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+ 2 </a:t>
            </a:r>
            <a:r>
              <a:rPr lang="en-GB" dirty="0" err="1" smtClean="0"/>
              <a:t>mins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5007"/>
            <a:ext cx="68057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Ben travels on a coach to Manchester.  His coach sets off at 08:19.  The journey is  </a:t>
            </a:r>
            <a:r>
              <a:rPr lang="en-GB" sz="2800" dirty="0" smtClean="0"/>
              <a:t>43 </a:t>
            </a:r>
            <a:r>
              <a:rPr lang="en-GB" sz="2800" dirty="0" smtClean="0"/>
              <a:t>minutes long.   At what time did he arrive?</a:t>
            </a:r>
            <a:endParaRPr lang="en-GB" sz="2800" dirty="0"/>
          </a:p>
        </p:txBody>
      </p:sp>
      <p:pic>
        <p:nvPicPr>
          <p:cNvPr id="17410" name="Picture 2" descr="Coach clipart bus journey, Coach bus journey Transparent FREE fo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8731" y="979714"/>
            <a:ext cx="2755269" cy="1414372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18011" y="4885509"/>
            <a:ext cx="8307978" cy="39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1257" y="4415246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08:19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46068" y="4428308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08:20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27074" y="4489269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09:00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11291" y="4489268"/>
            <a:ext cx="1149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09:02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444137" y="3949419"/>
            <a:ext cx="1397726" cy="309072"/>
          </a:xfrm>
          <a:custGeom>
            <a:avLst/>
            <a:gdLst>
              <a:gd name="connsiteX0" fmla="*/ 0 w 1397726"/>
              <a:gd name="connsiteY0" fmla="*/ 309072 h 309072"/>
              <a:gd name="connsiteX1" fmla="*/ 52252 w 1397726"/>
              <a:gd name="connsiteY1" fmla="*/ 230695 h 309072"/>
              <a:gd name="connsiteX2" fmla="*/ 91440 w 1397726"/>
              <a:gd name="connsiteY2" fmla="*/ 217632 h 309072"/>
              <a:gd name="connsiteX3" fmla="*/ 209006 w 1397726"/>
              <a:gd name="connsiteY3" fmla="*/ 139255 h 309072"/>
              <a:gd name="connsiteX4" fmla="*/ 248194 w 1397726"/>
              <a:gd name="connsiteY4" fmla="*/ 113130 h 309072"/>
              <a:gd name="connsiteX5" fmla="*/ 300446 w 1397726"/>
              <a:gd name="connsiteY5" fmla="*/ 100067 h 309072"/>
              <a:gd name="connsiteX6" fmla="*/ 339634 w 1397726"/>
              <a:gd name="connsiteY6" fmla="*/ 87004 h 309072"/>
              <a:gd name="connsiteX7" fmla="*/ 418012 w 1397726"/>
              <a:gd name="connsiteY7" fmla="*/ 73941 h 309072"/>
              <a:gd name="connsiteX8" fmla="*/ 535577 w 1397726"/>
              <a:gd name="connsiteY8" fmla="*/ 47815 h 309072"/>
              <a:gd name="connsiteX9" fmla="*/ 705394 w 1397726"/>
              <a:gd name="connsiteY9" fmla="*/ 8627 h 309072"/>
              <a:gd name="connsiteX10" fmla="*/ 966652 w 1397726"/>
              <a:gd name="connsiteY10" fmla="*/ 21690 h 309072"/>
              <a:gd name="connsiteX11" fmla="*/ 1136469 w 1397726"/>
              <a:gd name="connsiteY11" fmla="*/ 47815 h 309072"/>
              <a:gd name="connsiteX12" fmla="*/ 1267097 w 1397726"/>
              <a:gd name="connsiteY12" fmla="*/ 126192 h 309072"/>
              <a:gd name="connsiteX13" fmla="*/ 1345474 w 1397726"/>
              <a:gd name="connsiteY13" fmla="*/ 204570 h 309072"/>
              <a:gd name="connsiteX14" fmla="*/ 1397726 w 1397726"/>
              <a:gd name="connsiteY14" fmla="*/ 282947 h 30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97726" h="309072">
                <a:moveTo>
                  <a:pt x="0" y="309072"/>
                </a:moveTo>
                <a:cubicBezTo>
                  <a:pt x="17417" y="282946"/>
                  <a:pt x="22464" y="240625"/>
                  <a:pt x="52252" y="230695"/>
                </a:cubicBezTo>
                <a:cubicBezTo>
                  <a:pt x="65315" y="226341"/>
                  <a:pt x="79403" y="224319"/>
                  <a:pt x="91440" y="217632"/>
                </a:cubicBezTo>
                <a:cubicBezTo>
                  <a:pt x="91445" y="217629"/>
                  <a:pt x="189410" y="152319"/>
                  <a:pt x="209006" y="139255"/>
                </a:cubicBezTo>
                <a:cubicBezTo>
                  <a:pt x="222069" y="130547"/>
                  <a:pt x="232963" y="116938"/>
                  <a:pt x="248194" y="113130"/>
                </a:cubicBezTo>
                <a:cubicBezTo>
                  <a:pt x="265611" y="108776"/>
                  <a:pt x="283183" y="104999"/>
                  <a:pt x="300446" y="100067"/>
                </a:cubicBezTo>
                <a:cubicBezTo>
                  <a:pt x="313685" y="96284"/>
                  <a:pt x="326193" y="89991"/>
                  <a:pt x="339634" y="87004"/>
                </a:cubicBezTo>
                <a:cubicBezTo>
                  <a:pt x="365490" y="81258"/>
                  <a:pt x="391886" y="78295"/>
                  <a:pt x="418012" y="73941"/>
                </a:cubicBezTo>
                <a:cubicBezTo>
                  <a:pt x="530124" y="36569"/>
                  <a:pt x="351678" y="93789"/>
                  <a:pt x="535577" y="47815"/>
                </a:cubicBezTo>
                <a:cubicBezTo>
                  <a:pt x="726840" y="0"/>
                  <a:pt x="493138" y="38950"/>
                  <a:pt x="705394" y="8627"/>
                </a:cubicBezTo>
                <a:cubicBezTo>
                  <a:pt x="792480" y="12981"/>
                  <a:pt x="879695" y="15249"/>
                  <a:pt x="966652" y="21690"/>
                </a:cubicBezTo>
                <a:cubicBezTo>
                  <a:pt x="996921" y="23932"/>
                  <a:pt x="1102898" y="42220"/>
                  <a:pt x="1136469" y="47815"/>
                </a:cubicBezTo>
                <a:cubicBezTo>
                  <a:pt x="1231048" y="110869"/>
                  <a:pt x="1186762" y="86025"/>
                  <a:pt x="1267097" y="126192"/>
                </a:cubicBezTo>
                <a:cubicBezTo>
                  <a:pt x="1293223" y="152318"/>
                  <a:pt x="1324979" y="173828"/>
                  <a:pt x="1345474" y="204570"/>
                </a:cubicBezTo>
                <a:lnTo>
                  <a:pt x="1397726" y="28294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2704011" y="3827417"/>
            <a:ext cx="4140926" cy="535577"/>
          </a:xfrm>
          <a:custGeom>
            <a:avLst/>
            <a:gdLst>
              <a:gd name="connsiteX0" fmla="*/ 0 w 4140926"/>
              <a:gd name="connsiteY0" fmla="*/ 522514 h 535577"/>
              <a:gd name="connsiteX1" fmla="*/ 13063 w 4140926"/>
              <a:gd name="connsiteY1" fmla="*/ 483326 h 535577"/>
              <a:gd name="connsiteX2" fmla="*/ 209006 w 4140926"/>
              <a:gd name="connsiteY2" fmla="*/ 391886 h 535577"/>
              <a:gd name="connsiteX3" fmla="*/ 287383 w 4140926"/>
              <a:gd name="connsiteY3" fmla="*/ 365760 h 535577"/>
              <a:gd name="connsiteX4" fmla="*/ 444138 w 4140926"/>
              <a:gd name="connsiteY4" fmla="*/ 300446 h 535577"/>
              <a:gd name="connsiteX5" fmla="*/ 718458 w 4140926"/>
              <a:gd name="connsiteY5" fmla="*/ 209006 h 535577"/>
              <a:gd name="connsiteX6" fmla="*/ 796835 w 4140926"/>
              <a:gd name="connsiteY6" fmla="*/ 182880 h 535577"/>
              <a:gd name="connsiteX7" fmla="*/ 966652 w 4140926"/>
              <a:gd name="connsiteY7" fmla="*/ 156754 h 535577"/>
              <a:gd name="connsiteX8" fmla="*/ 1045029 w 4140926"/>
              <a:gd name="connsiteY8" fmla="*/ 130629 h 535577"/>
              <a:gd name="connsiteX9" fmla="*/ 1188720 w 4140926"/>
              <a:gd name="connsiteY9" fmla="*/ 78377 h 535577"/>
              <a:gd name="connsiteX10" fmla="*/ 1658983 w 4140926"/>
              <a:gd name="connsiteY10" fmla="*/ 52252 h 535577"/>
              <a:gd name="connsiteX11" fmla="*/ 1946366 w 4140926"/>
              <a:gd name="connsiteY11" fmla="*/ 26126 h 535577"/>
              <a:gd name="connsiteX12" fmla="*/ 2116183 w 4140926"/>
              <a:gd name="connsiteY12" fmla="*/ 0 h 535577"/>
              <a:gd name="connsiteX13" fmla="*/ 2795452 w 4140926"/>
              <a:gd name="connsiteY13" fmla="*/ 13063 h 535577"/>
              <a:gd name="connsiteX14" fmla="*/ 2926080 w 4140926"/>
              <a:gd name="connsiteY14" fmla="*/ 52252 h 535577"/>
              <a:gd name="connsiteX15" fmla="*/ 3108960 w 4140926"/>
              <a:gd name="connsiteY15" fmla="*/ 78377 h 535577"/>
              <a:gd name="connsiteX16" fmla="*/ 3213463 w 4140926"/>
              <a:gd name="connsiteY16" fmla="*/ 130629 h 535577"/>
              <a:gd name="connsiteX17" fmla="*/ 3409406 w 4140926"/>
              <a:gd name="connsiteY17" fmla="*/ 156754 h 535577"/>
              <a:gd name="connsiteX18" fmla="*/ 3474720 w 4140926"/>
              <a:gd name="connsiteY18" fmla="*/ 169817 h 535577"/>
              <a:gd name="connsiteX19" fmla="*/ 3592286 w 4140926"/>
              <a:gd name="connsiteY19" fmla="*/ 182880 h 535577"/>
              <a:gd name="connsiteX20" fmla="*/ 3722915 w 4140926"/>
              <a:gd name="connsiteY20" fmla="*/ 222069 h 535577"/>
              <a:gd name="connsiteX21" fmla="*/ 3840480 w 4140926"/>
              <a:gd name="connsiteY21" fmla="*/ 248194 h 535577"/>
              <a:gd name="connsiteX22" fmla="*/ 3918858 w 4140926"/>
              <a:gd name="connsiteY22" fmla="*/ 300446 h 535577"/>
              <a:gd name="connsiteX23" fmla="*/ 3997235 w 4140926"/>
              <a:gd name="connsiteY23" fmla="*/ 365760 h 535577"/>
              <a:gd name="connsiteX24" fmla="*/ 4023360 w 4140926"/>
              <a:gd name="connsiteY24" fmla="*/ 404949 h 535577"/>
              <a:gd name="connsiteX25" fmla="*/ 4062549 w 4140926"/>
              <a:gd name="connsiteY25" fmla="*/ 431074 h 535577"/>
              <a:gd name="connsiteX26" fmla="*/ 4114800 w 4140926"/>
              <a:gd name="connsiteY26" fmla="*/ 496389 h 535577"/>
              <a:gd name="connsiteX27" fmla="*/ 4140926 w 4140926"/>
              <a:gd name="connsiteY27" fmla="*/ 535577 h 535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140926" h="535577">
                <a:moveTo>
                  <a:pt x="0" y="522514"/>
                </a:moveTo>
                <a:cubicBezTo>
                  <a:pt x="4354" y="509451"/>
                  <a:pt x="2194" y="491780"/>
                  <a:pt x="13063" y="483326"/>
                </a:cubicBezTo>
                <a:cubicBezTo>
                  <a:pt x="35734" y="465693"/>
                  <a:pt x="176700" y="404311"/>
                  <a:pt x="209006" y="391886"/>
                </a:cubicBezTo>
                <a:cubicBezTo>
                  <a:pt x="234709" y="382000"/>
                  <a:pt x="262751" y="378076"/>
                  <a:pt x="287383" y="365760"/>
                </a:cubicBezTo>
                <a:cubicBezTo>
                  <a:pt x="438004" y="290449"/>
                  <a:pt x="292437" y="325729"/>
                  <a:pt x="444138" y="300446"/>
                </a:cubicBezTo>
                <a:lnTo>
                  <a:pt x="718458" y="209006"/>
                </a:lnTo>
                <a:lnTo>
                  <a:pt x="796835" y="182880"/>
                </a:lnTo>
                <a:cubicBezTo>
                  <a:pt x="845737" y="176767"/>
                  <a:pt x="916013" y="170564"/>
                  <a:pt x="966652" y="156754"/>
                </a:cubicBezTo>
                <a:cubicBezTo>
                  <a:pt x="993220" y="149508"/>
                  <a:pt x="1022115" y="145905"/>
                  <a:pt x="1045029" y="130629"/>
                </a:cubicBezTo>
                <a:cubicBezTo>
                  <a:pt x="1097436" y="95691"/>
                  <a:pt x="1107085" y="82912"/>
                  <a:pt x="1188720" y="78377"/>
                </a:cubicBezTo>
                <a:lnTo>
                  <a:pt x="1658983" y="52252"/>
                </a:lnTo>
                <a:cubicBezTo>
                  <a:pt x="1812372" y="21574"/>
                  <a:pt x="1650823" y="50755"/>
                  <a:pt x="1946366" y="26126"/>
                </a:cubicBezTo>
                <a:cubicBezTo>
                  <a:pt x="1979983" y="23325"/>
                  <a:pt x="2079731" y="6075"/>
                  <a:pt x="2116183" y="0"/>
                </a:cubicBezTo>
                <a:lnTo>
                  <a:pt x="2795452" y="13063"/>
                </a:lnTo>
                <a:cubicBezTo>
                  <a:pt x="2949580" y="18288"/>
                  <a:pt x="2837234" y="14176"/>
                  <a:pt x="2926080" y="52252"/>
                </a:cubicBezTo>
                <a:cubicBezTo>
                  <a:pt x="2969310" y="70779"/>
                  <a:pt x="3085935" y="76074"/>
                  <a:pt x="3108960" y="78377"/>
                </a:cubicBezTo>
                <a:cubicBezTo>
                  <a:pt x="3150377" y="105989"/>
                  <a:pt x="3159384" y="115880"/>
                  <a:pt x="3213463" y="130629"/>
                </a:cubicBezTo>
                <a:cubicBezTo>
                  <a:pt x="3258595" y="142938"/>
                  <a:pt x="3372909" y="151540"/>
                  <a:pt x="3409406" y="156754"/>
                </a:cubicBezTo>
                <a:cubicBezTo>
                  <a:pt x="3431385" y="159894"/>
                  <a:pt x="3452741" y="166677"/>
                  <a:pt x="3474720" y="169817"/>
                </a:cubicBezTo>
                <a:cubicBezTo>
                  <a:pt x="3513754" y="175393"/>
                  <a:pt x="3553097" y="178526"/>
                  <a:pt x="3592286" y="182880"/>
                </a:cubicBezTo>
                <a:cubicBezTo>
                  <a:pt x="3642273" y="199543"/>
                  <a:pt x="3673558" y="212198"/>
                  <a:pt x="3722915" y="222069"/>
                </a:cubicBezTo>
                <a:cubicBezTo>
                  <a:pt x="3837866" y="245059"/>
                  <a:pt x="3764212" y="222773"/>
                  <a:pt x="3840480" y="248194"/>
                </a:cubicBezTo>
                <a:cubicBezTo>
                  <a:pt x="3866606" y="265611"/>
                  <a:pt x="3896655" y="278243"/>
                  <a:pt x="3918858" y="300446"/>
                </a:cubicBezTo>
                <a:cubicBezTo>
                  <a:pt x="3969147" y="350735"/>
                  <a:pt x="3942675" y="329387"/>
                  <a:pt x="3997235" y="365760"/>
                </a:cubicBezTo>
                <a:cubicBezTo>
                  <a:pt x="4005943" y="378823"/>
                  <a:pt x="4012259" y="393848"/>
                  <a:pt x="4023360" y="404949"/>
                </a:cubicBezTo>
                <a:cubicBezTo>
                  <a:pt x="4034461" y="416050"/>
                  <a:pt x="4052741" y="418815"/>
                  <a:pt x="4062549" y="431074"/>
                </a:cubicBezTo>
                <a:cubicBezTo>
                  <a:pt x="4134663" y="521216"/>
                  <a:pt x="4002488" y="421512"/>
                  <a:pt x="4114800" y="496389"/>
                </a:cubicBezTo>
                <a:lnTo>
                  <a:pt x="4140926" y="53557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 16"/>
          <p:cNvSpPr/>
          <p:nvPr/>
        </p:nvSpPr>
        <p:spPr>
          <a:xfrm>
            <a:off x="6949088" y="4010297"/>
            <a:ext cx="1098339" cy="317640"/>
          </a:xfrm>
          <a:custGeom>
            <a:avLst/>
            <a:gdLst>
              <a:gd name="connsiteX0" fmla="*/ 352 w 1098339"/>
              <a:gd name="connsiteY0" fmla="*/ 156754 h 317640"/>
              <a:gd name="connsiteX1" fmla="*/ 78729 w 1098339"/>
              <a:gd name="connsiteY1" fmla="*/ 104503 h 317640"/>
              <a:gd name="connsiteX2" fmla="*/ 117918 w 1098339"/>
              <a:gd name="connsiteY2" fmla="*/ 78377 h 317640"/>
              <a:gd name="connsiteX3" fmla="*/ 157106 w 1098339"/>
              <a:gd name="connsiteY3" fmla="*/ 65314 h 317640"/>
              <a:gd name="connsiteX4" fmla="*/ 209358 w 1098339"/>
              <a:gd name="connsiteY4" fmla="*/ 39189 h 317640"/>
              <a:gd name="connsiteX5" fmla="*/ 392238 w 1098339"/>
              <a:gd name="connsiteY5" fmla="*/ 0 h 317640"/>
              <a:gd name="connsiteX6" fmla="*/ 718809 w 1098339"/>
              <a:gd name="connsiteY6" fmla="*/ 13063 h 317640"/>
              <a:gd name="connsiteX7" fmla="*/ 784123 w 1098339"/>
              <a:gd name="connsiteY7" fmla="*/ 26126 h 317640"/>
              <a:gd name="connsiteX8" fmla="*/ 823312 w 1098339"/>
              <a:gd name="connsiteY8" fmla="*/ 52252 h 317640"/>
              <a:gd name="connsiteX9" fmla="*/ 862501 w 1098339"/>
              <a:gd name="connsiteY9" fmla="*/ 65314 h 317640"/>
              <a:gd name="connsiteX10" fmla="*/ 940878 w 1098339"/>
              <a:gd name="connsiteY10" fmla="*/ 130629 h 317640"/>
              <a:gd name="connsiteX11" fmla="*/ 1019255 w 1098339"/>
              <a:gd name="connsiteY11" fmla="*/ 195943 h 317640"/>
              <a:gd name="connsiteX12" fmla="*/ 1071506 w 1098339"/>
              <a:gd name="connsiteY12" fmla="*/ 274320 h 317640"/>
              <a:gd name="connsiteX13" fmla="*/ 1071506 w 1098339"/>
              <a:gd name="connsiteY13" fmla="*/ 313509 h 317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98339" h="317640">
                <a:moveTo>
                  <a:pt x="352" y="156754"/>
                </a:moveTo>
                <a:cubicBezTo>
                  <a:pt x="46272" y="87875"/>
                  <a:pt x="0" y="138244"/>
                  <a:pt x="78729" y="104503"/>
                </a:cubicBezTo>
                <a:cubicBezTo>
                  <a:pt x="93159" y="98318"/>
                  <a:pt x="103876" y="85398"/>
                  <a:pt x="117918" y="78377"/>
                </a:cubicBezTo>
                <a:cubicBezTo>
                  <a:pt x="130234" y="72219"/>
                  <a:pt x="144450" y="70738"/>
                  <a:pt x="157106" y="65314"/>
                </a:cubicBezTo>
                <a:cubicBezTo>
                  <a:pt x="175005" y="57643"/>
                  <a:pt x="191278" y="46421"/>
                  <a:pt x="209358" y="39189"/>
                </a:cubicBezTo>
                <a:cubicBezTo>
                  <a:pt x="293968" y="5345"/>
                  <a:pt x="294918" y="12165"/>
                  <a:pt x="392238" y="0"/>
                </a:cubicBezTo>
                <a:cubicBezTo>
                  <a:pt x="501095" y="4354"/>
                  <a:pt x="610106" y="5816"/>
                  <a:pt x="718809" y="13063"/>
                </a:cubicBezTo>
                <a:cubicBezTo>
                  <a:pt x="740962" y="14540"/>
                  <a:pt x="763334" y="18330"/>
                  <a:pt x="784123" y="26126"/>
                </a:cubicBezTo>
                <a:cubicBezTo>
                  <a:pt x="798823" y="31639"/>
                  <a:pt x="809270" y="45231"/>
                  <a:pt x="823312" y="52252"/>
                </a:cubicBezTo>
                <a:cubicBezTo>
                  <a:pt x="835628" y="58410"/>
                  <a:pt x="849438" y="60960"/>
                  <a:pt x="862501" y="65314"/>
                </a:cubicBezTo>
                <a:cubicBezTo>
                  <a:pt x="976979" y="179794"/>
                  <a:pt x="831768" y="39704"/>
                  <a:pt x="940878" y="130629"/>
                </a:cubicBezTo>
                <a:cubicBezTo>
                  <a:pt x="1041458" y="214446"/>
                  <a:pt x="921955" y="131076"/>
                  <a:pt x="1019255" y="195943"/>
                </a:cubicBezTo>
                <a:cubicBezTo>
                  <a:pt x="1036672" y="222069"/>
                  <a:pt x="1061577" y="244532"/>
                  <a:pt x="1071506" y="274320"/>
                </a:cubicBezTo>
                <a:cubicBezTo>
                  <a:pt x="1085946" y="317640"/>
                  <a:pt x="1098339" y="313509"/>
                  <a:pt x="1071506" y="3135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66206" y="3540034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+ 1 min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463144" y="3365863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+ 40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6958148" y="3574869"/>
            <a:ext cx="130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+ 2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220686" y="5081451"/>
            <a:ext cx="465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0" dirty="0" smtClean="0">
                <a:solidFill>
                  <a:srgbClr val="FF0000"/>
                </a:solidFill>
              </a:rPr>
              <a:t>09:02</a:t>
            </a:r>
            <a:endParaRPr lang="en-GB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5007"/>
            <a:ext cx="68057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Annabel drives to Cardiff.   Her journey takes her </a:t>
            </a:r>
            <a:r>
              <a:rPr lang="en-GB" sz="2800" dirty="0" smtClean="0"/>
              <a:t>1 hour and 41 </a:t>
            </a:r>
            <a:r>
              <a:rPr lang="en-GB" sz="2800" dirty="0" smtClean="0"/>
              <a:t>minutes.  She arrives at 11:55.   What time did she set off?</a:t>
            </a:r>
            <a:endParaRPr lang="en-GB" sz="2800" dirty="0"/>
          </a:p>
        </p:txBody>
      </p:sp>
      <p:pic>
        <p:nvPicPr>
          <p:cNvPr id="18434" name="Picture 2" descr="Man And Woman Travel By Car With His Dog ,baggage On The Top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434" y="1005840"/>
            <a:ext cx="2403566" cy="133490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83326" y="4467497"/>
            <a:ext cx="821653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80960" y="4036423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11:55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3997234" y="3207296"/>
            <a:ext cx="3696789" cy="842190"/>
          </a:xfrm>
          <a:custGeom>
            <a:avLst/>
            <a:gdLst>
              <a:gd name="connsiteX0" fmla="*/ 3696789 w 3696789"/>
              <a:gd name="connsiteY0" fmla="*/ 789938 h 842190"/>
              <a:gd name="connsiteX1" fmla="*/ 3579223 w 3696789"/>
              <a:gd name="connsiteY1" fmla="*/ 685435 h 842190"/>
              <a:gd name="connsiteX2" fmla="*/ 3526972 w 3696789"/>
              <a:gd name="connsiteY2" fmla="*/ 646247 h 842190"/>
              <a:gd name="connsiteX3" fmla="*/ 3461657 w 3696789"/>
              <a:gd name="connsiteY3" fmla="*/ 620121 h 842190"/>
              <a:gd name="connsiteX4" fmla="*/ 3383280 w 3696789"/>
              <a:gd name="connsiteY4" fmla="*/ 554807 h 842190"/>
              <a:gd name="connsiteX5" fmla="*/ 3331029 w 3696789"/>
              <a:gd name="connsiteY5" fmla="*/ 528681 h 842190"/>
              <a:gd name="connsiteX6" fmla="*/ 3252652 w 3696789"/>
              <a:gd name="connsiteY6" fmla="*/ 489493 h 842190"/>
              <a:gd name="connsiteX7" fmla="*/ 3213463 w 3696789"/>
              <a:gd name="connsiteY7" fmla="*/ 450304 h 842190"/>
              <a:gd name="connsiteX8" fmla="*/ 3095897 w 3696789"/>
              <a:gd name="connsiteY8" fmla="*/ 424178 h 842190"/>
              <a:gd name="connsiteX9" fmla="*/ 3017520 w 3696789"/>
              <a:gd name="connsiteY9" fmla="*/ 398053 h 842190"/>
              <a:gd name="connsiteX10" fmla="*/ 2834640 w 3696789"/>
              <a:gd name="connsiteY10" fmla="*/ 371927 h 842190"/>
              <a:gd name="connsiteX11" fmla="*/ 2782389 w 3696789"/>
              <a:gd name="connsiteY11" fmla="*/ 358864 h 842190"/>
              <a:gd name="connsiteX12" fmla="*/ 2704012 w 3696789"/>
              <a:gd name="connsiteY12" fmla="*/ 345801 h 842190"/>
              <a:gd name="connsiteX13" fmla="*/ 2638697 w 3696789"/>
              <a:gd name="connsiteY13" fmla="*/ 306613 h 842190"/>
              <a:gd name="connsiteX14" fmla="*/ 2521132 w 3696789"/>
              <a:gd name="connsiteY14" fmla="*/ 267424 h 842190"/>
              <a:gd name="connsiteX15" fmla="*/ 2390503 w 3696789"/>
              <a:gd name="connsiteY15" fmla="*/ 189047 h 842190"/>
              <a:gd name="connsiteX16" fmla="*/ 2351315 w 3696789"/>
              <a:gd name="connsiteY16" fmla="*/ 149858 h 842190"/>
              <a:gd name="connsiteX17" fmla="*/ 2142309 w 3696789"/>
              <a:gd name="connsiteY17" fmla="*/ 84544 h 842190"/>
              <a:gd name="connsiteX18" fmla="*/ 2011680 w 3696789"/>
              <a:gd name="connsiteY18" fmla="*/ 45355 h 842190"/>
              <a:gd name="connsiteX19" fmla="*/ 1867989 w 3696789"/>
              <a:gd name="connsiteY19" fmla="*/ 32293 h 842190"/>
              <a:gd name="connsiteX20" fmla="*/ 1632857 w 3696789"/>
              <a:gd name="connsiteY20" fmla="*/ 32293 h 842190"/>
              <a:gd name="connsiteX21" fmla="*/ 1593669 w 3696789"/>
              <a:gd name="connsiteY21" fmla="*/ 45355 h 842190"/>
              <a:gd name="connsiteX22" fmla="*/ 1502229 w 3696789"/>
              <a:gd name="connsiteY22" fmla="*/ 58418 h 842190"/>
              <a:gd name="connsiteX23" fmla="*/ 1449977 w 3696789"/>
              <a:gd name="connsiteY23" fmla="*/ 71481 h 842190"/>
              <a:gd name="connsiteX24" fmla="*/ 1384663 w 3696789"/>
              <a:gd name="connsiteY24" fmla="*/ 84544 h 842190"/>
              <a:gd name="connsiteX25" fmla="*/ 1332412 w 3696789"/>
              <a:gd name="connsiteY25" fmla="*/ 97607 h 842190"/>
              <a:gd name="connsiteX26" fmla="*/ 1136469 w 3696789"/>
              <a:gd name="connsiteY26" fmla="*/ 110670 h 842190"/>
              <a:gd name="connsiteX27" fmla="*/ 1097280 w 3696789"/>
              <a:gd name="connsiteY27" fmla="*/ 123733 h 842190"/>
              <a:gd name="connsiteX28" fmla="*/ 979715 w 3696789"/>
              <a:gd name="connsiteY28" fmla="*/ 215173 h 842190"/>
              <a:gd name="connsiteX29" fmla="*/ 862149 w 3696789"/>
              <a:gd name="connsiteY29" fmla="*/ 267424 h 842190"/>
              <a:gd name="connsiteX30" fmla="*/ 783772 w 3696789"/>
              <a:gd name="connsiteY30" fmla="*/ 293550 h 842190"/>
              <a:gd name="connsiteX31" fmla="*/ 744583 w 3696789"/>
              <a:gd name="connsiteY31" fmla="*/ 319675 h 842190"/>
              <a:gd name="connsiteX32" fmla="*/ 705395 w 3696789"/>
              <a:gd name="connsiteY32" fmla="*/ 332738 h 842190"/>
              <a:gd name="connsiteX33" fmla="*/ 627017 w 3696789"/>
              <a:gd name="connsiteY33" fmla="*/ 371927 h 842190"/>
              <a:gd name="connsiteX34" fmla="*/ 587829 w 3696789"/>
              <a:gd name="connsiteY34" fmla="*/ 398053 h 842190"/>
              <a:gd name="connsiteX35" fmla="*/ 509452 w 3696789"/>
              <a:gd name="connsiteY35" fmla="*/ 437241 h 842190"/>
              <a:gd name="connsiteX36" fmla="*/ 444137 w 3696789"/>
              <a:gd name="connsiteY36" fmla="*/ 489493 h 842190"/>
              <a:gd name="connsiteX37" fmla="*/ 378823 w 3696789"/>
              <a:gd name="connsiteY37" fmla="*/ 567870 h 842190"/>
              <a:gd name="connsiteX38" fmla="*/ 339635 w 3696789"/>
              <a:gd name="connsiteY38" fmla="*/ 593995 h 842190"/>
              <a:gd name="connsiteX39" fmla="*/ 287383 w 3696789"/>
              <a:gd name="connsiteY39" fmla="*/ 633184 h 842190"/>
              <a:gd name="connsiteX40" fmla="*/ 209006 w 3696789"/>
              <a:gd name="connsiteY40" fmla="*/ 685435 h 842190"/>
              <a:gd name="connsiteX41" fmla="*/ 182880 w 3696789"/>
              <a:gd name="connsiteY41" fmla="*/ 737687 h 842190"/>
              <a:gd name="connsiteX42" fmla="*/ 52252 w 3696789"/>
              <a:gd name="connsiteY42" fmla="*/ 816064 h 842190"/>
              <a:gd name="connsiteX43" fmla="*/ 13063 w 3696789"/>
              <a:gd name="connsiteY43" fmla="*/ 842190 h 842190"/>
              <a:gd name="connsiteX44" fmla="*/ 0 w 3696789"/>
              <a:gd name="connsiteY44" fmla="*/ 816064 h 8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96789" h="842190">
                <a:moveTo>
                  <a:pt x="3696789" y="789938"/>
                </a:moveTo>
                <a:cubicBezTo>
                  <a:pt x="3579884" y="673033"/>
                  <a:pt x="3660808" y="743710"/>
                  <a:pt x="3579223" y="685435"/>
                </a:cubicBezTo>
                <a:cubicBezTo>
                  <a:pt x="3561507" y="672781"/>
                  <a:pt x="3546003" y="656820"/>
                  <a:pt x="3526972" y="646247"/>
                </a:cubicBezTo>
                <a:cubicBezTo>
                  <a:pt x="3506474" y="634859"/>
                  <a:pt x="3483429" y="628830"/>
                  <a:pt x="3461657" y="620121"/>
                </a:cubicBezTo>
                <a:cubicBezTo>
                  <a:pt x="3435531" y="598350"/>
                  <a:pt x="3411140" y="574309"/>
                  <a:pt x="3383280" y="554807"/>
                </a:cubicBezTo>
                <a:cubicBezTo>
                  <a:pt x="3367327" y="543640"/>
                  <a:pt x="3347936" y="538342"/>
                  <a:pt x="3331029" y="528681"/>
                </a:cubicBezTo>
                <a:cubicBezTo>
                  <a:pt x="3260128" y="488166"/>
                  <a:pt x="3324498" y="513441"/>
                  <a:pt x="3252652" y="489493"/>
                </a:cubicBezTo>
                <a:cubicBezTo>
                  <a:pt x="3239589" y="476430"/>
                  <a:pt x="3229503" y="459470"/>
                  <a:pt x="3213463" y="450304"/>
                </a:cubicBezTo>
                <a:cubicBezTo>
                  <a:pt x="3202752" y="444183"/>
                  <a:pt x="3100805" y="425516"/>
                  <a:pt x="3095897" y="424178"/>
                </a:cubicBezTo>
                <a:cubicBezTo>
                  <a:pt x="3069329" y="416932"/>
                  <a:pt x="3044524" y="403454"/>
                  <a:pt x="3017520" y="398053"/>
                </a:cubicBezTo>
                <a:cubicBezTo>
                  <a:pt x="2913542" y="377257"/>
                  <a:pt x="2974273" y="387442"/>
                  <a:pt x="2834640" y="371927"/>
                </a:cubicBezTo>
                <a:cubicBezTo>
                  <a:pt x="2817223" y="367573"/>
                  <a:pt x="2799993" y="362385"/>
                  <a:pt x="2782389" y="358864"/>
                </a:cubicBezTo>
                <a:cubicBezTo>
                  <a:pt x="2756417" y="353670"/>
                  <a:pt x="2728903" y="354852"/>
                  <a:pt x="2704012" y="345801"/>
                </a:cubicBezTo>
                <a:cubicBezTo>
                  <a:pt x="2680151" y="337124"/>
                  <a:pt x="2662034" y="316614"/>
                  <a:pt x="2638697" y="306613"/>
                </a:cubicBezTo>
                <a:cubicBezTo>
                  <a:pt x="2600729" y="290341"/>
                  <a:pt x="2555503" y="290338"/>
                  <a:pt x="2521132" y="267424"/>
                </a:cubicBezTo>
                <a:cubicBezTo>
                  <a:pt x="2426552" y="204371"/>
                  <a:pt x="2470839" y="229215"/>
                  <a:pt x="2390503" y="189047"/>
                </a:cubicBezTo>
                <a:cubicBezTo>
                  <a:pt x="2377440" y="175984"/>
                  <a:pt x="2367580" y="158616"/>
                  <a:pt x="2351315" y="149858"/>
                </a:cubicBezTo>
                <a:cubicBezTo>
                  <a:pt x="2206849" y="72068"/>
                  <a:pt x="2260871" y="114185"/>
                  <a:pt x="2142309" y="84544"/>
                </a:cubicBezTo>
                <a:cubicBezTo>
                  <a:pt x="2099882" y="73937"/>
                  <a:pt x="2056109" y="51279"/>
                  <a:pt x="2011680" y="45355"/>
                </a:cubicBezTo>
                <a:cubicBezTo>
                  <a:pt x="1964007" y="38999"/>
                  <a:pt x="1915886" y="36647"/>
                  <a:pt x="1867989" y="32293"/>
                </a:cubicBezTo>
                <a:cubicBezTo>
                  <a:pt x="1771110" y="0"/>
                  <a:pt x="1821572" y="11325"/>
                  <a:pt x="1632857" y="32293"/>
                </a:cubicBezTo>
                <a:cubicBezTo>
                  <a:pt x="1619172" y="33814"/>
                  <a:pt x="1607171" y="42655"/>
                  <a:pt x="1593669" y="45355"/>
                </a:cubicBezTo>
                <a:cubicBezTo>
                  <a:pt x="1563477" y="51393"/>
                  <a:pt x="1532522" y="52910"/>
                  <a:pt x="1502229" y="58418"/>
                </a:cubicBezTo>
                <a:cubicBezTo>
                  <a:pt x="1484565" y="61630"/>
                  <a:pt x="1467503" y="67586"/>
                  <a:pt x="1449977" y="71481"/>
                </a:cubicBezTo>
                <a:cubicBezTo>
                  <a:pt x="1428303" y="76297"/>
                  <a:pt x="1406337" y="79728"/>
                  <a:pt x="1384663" y="84544"/>
                </a:cubicBezTo>
                <a:cubicBezTo>
                  <a:pt x="1367137" y="88439"/>
                  <a:pt x="1350266" y="95728"/>
                  <a:pt x="1332412" y="97607"/>
                </a:cubicBezTo>
                <a:cubicBezTo>
                  <a:pt x="1267312" y="104460"/>
                  <a:pt x="1201783" y="106316"/>
                  <a:pt x="1136469" y="110670"/>
                </a:cubicBezTo>
                <a:cubicBezTo>
                  <a:pt x="1123406" y="115024"/>
                  <a:pt x="1108737" y="116095"/>
                  <a:pt x="1097280" y="123733"/>
                </a:cubicBezTo>
                <a:cubicBezTo>
                  <a:pt x="1029659" y="168813"/>
                  <a:pt x="1084052" y="180397"/>
                  <a:pt x="979715" y="215173"/>
                </a:cubicBezTo>
                <a:cubicBezTo>
                  <a:pt x="870077" y="251716"/>
                  <a:pt x="1043502" y="191859"/>
                  <a:pt x="862149" y="267424"/>
                </a:cubicBezTo>
                <a:cubicBezTo>
                  <a:pt x="836729" y="278016"/>
                  <a:pt x="808937" y="282365"/>
                  <a:pt x="783772" y="293550"/>
                </a:cubicBezTo>
                <a:cubicBezTo>
                  <a:pt x="769426" y="299926"/>
                  <a:pt x="758625" y="312654"/>
                  <a:pt x="744583" y="319675"/>
                </a:cubicBezTo>
                <a:cubicBezTo>
                  <a:pt x="732267" y="325833"/>
                  <a:pt x="717711" y="326580"/>
                  <a:pt x="705395" y="332738"/>
                </a:cubicBezTo>
                <a:cubicBezTo>
                  <a:pt x="604107" y="383383"/>
                  <a:pt x="725516" y="339094"/>
                  <a:pt x="627017" y="371927"/>
                </a:cubicBezTo>
                <a:cubicBezTo>
                  <a:pt x="613954" y="380636"/>
                  <a:pt x="601871" y="391032"/>
                  <a:pt x="587829" y="398053"/>
                </a:cubicBezTo>
                <a:cubicBezTo>
                  <a:pt x="479664" y="452135"/>
                  <a:pt x="621759" y="362368"/>
                  <a:pt x="509452" y="437241"/>
                </a:cubicBezTo>
                <a:cubicBezTo>
                  <a:pt x="451023" y="524885"/>
                  <a:pt x="519853" y="439016"/>
                  <a:pt x="444137" y="489493"/>
                </a:cubicBezTo>
                <a:cubicBezTo>
                  <a:pt x="379939" y="532291"/>
                  <a:pt x="427016" y="519677"/>
                  <a:pt x="378823" y="567870"/>
                </a:cubicBezTo>
                <a:cubicBezTo>
                  <a:pt x="367722" y="578971"/>
                  <a:pt x="352410" y="584870"/>
                  <a:pt x="339635" y="593995"/>
                </a:cubicBezTo>
                <a:cubicBezTo>
                  <a:pt x="321919" y="606649"/>
                  <a:pt x="305219" y="620699"/>
                  <a:pt x="287383" y="633184"/>
                </a:cubicBezTo>
                <a:cubicBezTo>
                  <a:pt x="261660" y="651190"/>
                  <a:pt x="209006" y="685435"/>
                  <a:pt x="209006" y="685435"/>
                </a:cubicBezTo>
                <a:cubicBezTo>
                  <a:pt x="200297" y="702852"/>
                  <a:pt x="196650" y="723917"/>
                  <a:pt x="182880" y="737687"/>
                </a:cubicBezTo>
                <a:cubicBezTo>
                  <a:pt x="140276" y="780291"/>
                  <a:pt x="100354" y="788577"/>
                  <a:pt x="52252" y="816064"/>
                </a:cubicBezTo>
                <a:cubicBezTo>
                  <a:pt x="38621" y="823853"/>
                  <a:pt x="28763" y="842190"/>
                  <a:pt x="13063" y="842190"/>
                </a:cubicBezTo>
                <a:cubicBezTo>
                  <a:pt x="3326" y="842190"/>
                  <a:pt x="4354" y="824773"/>
                  <a:pt x="0" y="8160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264332" y="2821577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- 1 hour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70216" y="4062548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</a:t>
            </a:r>
            <a:endParaRPr lang="en-GB" dirty="0"/>
          </a:p>
        </p:txBody>
      </p:sp>
      <p:sp>
        <p:nvSpPr>
          <p:cNvPr id="12" name="Freeform 11"/>
          <p:cNvSpPr/>
          <p:nvPr/>
        </p:nvSpPr>
        <p:spPr>
          <a:xfrm>
            <a:off x="1854926" y="3132822"/>
            <a:ext cx="2024743" cy="864412"/>
          </a:xfrm>
          <a:custGeom>
            <a:avLst/>
            <a:gdLst>
              <a:gd name="connsiteX0" fmla="*/ 2024743 w 2024743"/>
              <a:gd name="connsiteY0" fmla="*/ 694595 h 864412"/>
              <a:gd name="connsiteX1" fmla="*/ 1985554 w 2024743"/>
              <a:gd name="connsiteY1" fmla="*/ 655407 h 864412"/>
              <a:gd name="connsiteX2" fmla="*/ 1959428 w 2024743"/>
              <a:gd name="connsiteY2" fmla="*/ 616218 h 864412"/>
              <a:gd name="connsiteX3" fmla="*/ 1920240 w 2024743"/>
              <a:gd name="connsiteY3" fmla="*/ 563967 h 864412"/>
              <a:gd name="connsiteX4" fmla="*/ 1907177 w 2024743"/>
              <a:gd name="connsiteY4" fmla="*/ 498652 h 864412"/>
              <a:gd name="connsiteX5" fmla="*/ 1789611 w 2024743"/>
              <a:gd name="connsiteY5" fmla="*/ 368024 h 864412"/>
              <a:gd name="connsiteX6" fmla="*/ 1632857 w 2024743"/>
              <a:gd name="connsiteY6" fmla="*/ 263521 h 864412"/>
              <a:gd name="connsiteX7" fmla="*/ 1384663 w 2024743"/>
              <a:gd name="connsiteY7" fmla="*/ 119829 h 864412"/>
              <a:gd name="connsiteX8" fmla="*/ 1227908 w 2024743"/>
              <a:gd name="connsiteY8" fmla="*/ 54515 h 864412"/>
              <a:gd name="connsiteX9" fmla="*/ 1097280 w 2024743"/>
              <a:gd name="connsiteY9" fmla="*/ 41452 h 864412"/>
              <a:gd name="connsiteX10" fmla="*/ 901337 w 2024743"/>
              <a:gd name="connsiteY10" fmla="*/ 15327 h 864412"/>
              <a:gd name="connsiteX11" fmla="*/ 862148 w 2024743"/>
              <a:gd name="connsiteY11" fmla="*/ 2264 h 864412"/>
              <a:gd name="connsiteX12" fmla="*/ 822960 w 2024743"/>
              <a:gd name="connsiteY12" fmla="*/ 28389 h 864412"/>
              <a:gd name="connsiteX13" fmla="*/ 783771 w 2024743"/>
              <a:gd name="connsiteY13" fmla="*/ 41452 h 864412"/>
              <a:gd name="connsiteX14" fmla="*/ 679268 w 2024743"/>
              <a:gd name="connsiteY14" fmla="*/ 119829 h 864412"/>
              <a:gd name="connsiteX15" fmla="*/ 600891 w 2024743"/>
              <a:gd name="connsiteY15" fmla="*/ 145955 h 864412"/>
              <a:gd name="connsiteX16" fmla="*/ 522514 w 2024743"/>
              <a:gd name="connsiteY16" fmla="*/ 198207 h 864412"/>
              <a:gd name="connsiteX17" fmla="*/ 431074 w 2024743"/>
              <a:gd name="connsiteY17" fmla="*/ 237395 h 864412"/>
              <a:gd name="connsiteX18" fmla="*/ 352697 w 2024743"/>
              <a:gd name="connsiteY18" fmla="*/ 315772 h 864412"/>
              <a:gd name="connsiteX19" fmla="*/ 313508 w 2024743"/>
              <a:gd name="connsiteY19" fmla="*/ 354961 h 864412"/>
              <a:gd name="connsiteX20" fmla="*/ 235131 w 2024743"/>
              <a:gd name="connsiteY20" fmla="*/ 459464 h 864412"/>
              <a:gd name="connsiteX21" fmla="*/ 182880 w 2024743"/>
              <a:gd name="connsiteY21" fmla="*/ 537841 h 864412"/>
              <a:gd name="connsiteX22" fmla="*/ 156754 w 2024743"/>
              <a:gd name="connsiteY22" fmla="*/ 577029 h 864412"/>
              <a:gd name="connsiteX23" fmla="*/ 117565 w 2024743"/>
              <a:gd name="connsiteY23" fmla="*/ 603155 h 864412"/>
              <a:gd name="connsiteX24" fmla="*/ 104503 w 2024743"/>
              <a:gd name="connsiteY24" fmla="*/ 642344 h 864412"/>
              <a:gd name="connsiteX25" fmla="*/ 91440 w 2024743"/>
              <a:gd name="connsiteY25" fmla="*/ 694595 h 864412"/>
              <a:gd name="connsiteX26" fmla="*/ 52251 w 2024743"/>
              <a:gd name="connsiteY26" fmla="*/ 733784 h 864412"/>
              <a:gd name="connsiteX27" fmla="*/ 26125 w 2024743"/>
              <a:gd name="connsiteY27" fmla="*/ 825224 h 864412"/>
              <a:gd name="connsiteX28" fmla="*/ 0 w 2024743"/>
              <a:gd name="connsiteY28" fmla="*/ 864412 h 86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24743" h="864412">
                <a:moveTo>
                  <a:pt x="2024743" y="694595"/>
                </a:moveTo>
                <a:cubicBezTo>
                  <a:pt x="2011680" y="681532"/>
                  <a:pt x="1997381" y="669599"/>
                  <a:pt x="1985554" y="655407"/>
                </a:cubicBezTo>
                <a:cubicBezTo>
                  <a:pt x="1975503" y="643346"/>
                  <a:pt x="1968553" y="628993"/>
                  <a:pt x="1959428" y="616218"/>
                </a:cubicBezTo>
                <a:cubicBezTo>
                  <a:pt x="1946774" y="598502"/>
                  <a:pt x="1933303" y="581384"/>
                  <a:pt x="1920240" y="563967"/>
                </a:cubicBezTo>
                <a:cubicBezTo>
                  <a:pt x="1915886" y="542195"/>
                  <a:pt x="1917703" y="518201"/>
                  <a:pt x="1907177" y="498652"/>
                </a:cubicBezTo>
                <a:cubicBezTo>
                  <a:pt x="1858010" y="407342"/>
                  <a:pt x="1851102" y="409017"/>
                  <a:pt x="1789611" y="368024"/>
                </a:cubicBezTo>
                <a:cubicBezTo>
                  <a:pt x="1732892" y="282946"/>
                  <a:pt x="1788656" y="352549"/>
                  <a:pt x="1632857" y="263521"/>
                </a:cubicBezTo>
                <a:cubicBezTo>
                  <a:pt x="1295840" y="70940"/>
                  <a:pt x="1650023" y="252509"/>
                  <a:pt x="1384663" y="119829"/>
                </a:cubicBezTo>
                <a:cubicBezTo>
                  <a:pt x="1334475" y="94735"/>
                  <a:pt x="1283127" y="66786"/>
                  <a:pt x="1227908" y="54515"/>
                </a:cubicBezTo>
                <a:cubicBezTo>
                  <a:pt x="1185190" y="45022"/>
                  <a:pt x="1140799" y="46033"/>
                  <a:pt x="1097280" y="41452"/>
                </a:cubicBezTo>
                <a:cubicBezTo>
                  <a:pt x="967096" y="27748"/>
                  <a:pt x="1009401" y="33337"/>
                  <a:pt x="901337" y="15327"/>
                </a:cubicBezTo>
                <a:cubicBezTo>
                  <a:pt x="888274" y="10973"/>
                  <a:pt x="875730" y="0"/>
                  <a:pt x="862148" y="2264"/>
                </a:cubicBezTo>
                <a:cubicBezTo>
                  <a:pt x="846662" y="4845"/>
                  <a:pt x="837002" y="21368"/>
                  <a:pt x="822960" y="28389"/>
                </a:cubicBezTo>
                <a:cubicBezTo>
                  <a:pt x="810644" y="34547"/>
                  <a:pt x="796834" y="37098"/>
                  <a:pt x="783771" y="41452"/>
                </a:cubicBezTo>
                <a:cubicBezTo>
                  <a:pt x="742374" y="82850"/>
                  <a:pt x="738785" y="92776"/>
                  <a:pt x="679268" y="119829"/>
                </a:cubicBezTo>
                <a:cubicBezTo>
                  <a:pt x="654197" y="131225"/>
                  <a:pt x="600891" y="145955"/>
                  <a:pt x="600891" y="145955"/>
                </a:cubicBezTo>
                <a:cubicBezTo>
                  <a:pt x="574765" y="163372"/>
                  <a:pt x="552302" y="188278"/>
                  <a:pt x="522514" y="198207"/>
                </a:cubicBezTo>
                <a:cubicBezTo>
                  <a:pt x="494199" y="207645"/>
                  <a:pt x="454137" y="218945"/>
                  <a:pt x="431074" y="237395"/>
                </a:cubicBezTo>
                <a:cubicBezTo>
                  <a:pt x="402223" y="260476"/>
                  <a:pt x="378823" y="289646"/>
                  <a:pt x="352697" y="315772"/>
                </a:cubicBezTo>
                <a:cubicBezTo>
                  <a:pt x="339634" y="328835"/>
                  <a:pt x="324592" y="340182"/>
                  <a:pt x="313508" y="354961"/>
                </a:cubicBezTo>
                <a:cubicBezTo>
                  <a:pt x="287382" y="389795"/>
                  <a:pt x="259284" y="423234"/>
                  <a:pt x="235131" y="459464"/>
                </a:cubicBezTo>
                <a:lnTo>
                  <a:pt x="182880" y="537841"/>
                </a:lnTo>
                <a:cubicBezTo>
                  <a:pt x="174171" y="550904"/>
                  <a:pt x="169817" y="568320"/>
                  <a:pt x="156754" y="577029"/>
                </a:cubicBezTo>
                <a:lnTo>
                  <a:pt x="117565" y="603155"/>
                </a:lnTo>
                <a:cubicBezTo>
                  <a:pt x="113211" y="616218"/>
                  <a:pt x="108286" y="629104"/>
                  <a:pt x="104503" y="642344"/>
                </a:cubicBezTo>
                <a:cubicBezTo>
                  <a:pt x="99571" y="659606"/>
                  <a:pt x="100347" y="679007"/>
                  <a:pt x="91440" y="694595"/>
                </a:cubicBezTo>
                <a:cubicBezTo>
                  <a:pt x="82274" y="710635"/>
                  <a:pt x="65314" y="720721"/>
                  <a:pt x="52251" y="733784"/>
                </a:cubicBezTo>
                <a:cubicBezTo>
                  <a:pt x="48066" y="750525"/>
                  <a:pt x="35495" y="806484"/>
                  <a:pt x="26125" y="825224"/>
                </a:cubicBezTo>
                <a:cubicBezTo>
                  <a:pt x="19104" y="839266"/>
                  <a:pt x="0" y="864412"/>
                  <a:pt x="0" y="8644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072641" y="2712720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- 40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232264" y="4040777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</a:t>
            </a:r>
            <a:endParaRPr lang="en-GB" dirty="0"/>
          </a:p>
        </p:txBody>
      </p:sp>
      <p:sp>
        <p:nvSpPr>
          <p:cNvPr id="16" name="Freeform 15"/>
          <p:cNvSpPr/>
          <p:nvPr/>
        </p:nvSpPr>
        <p:spPr>
          <a:xfrm>
            <a:off x="482620" y="3383280"/>
            <a:ext cx="1313245" cy="711608"/>
          </a:xfrm>
          <a:custGeom>
            <a:avLst/>
            <a:gdLst>
              <a:gd name="connsiteX0" fmla="*/ 1267803 w 1313245"/>
              <a:gd name="connsiteY0" fmla="*/ 600891 h 711608"/>
              <a:gd name="connsiteX1" fmla="*/ 1267803 w 1313245"/>
              <a:gd name="connsiteY1" fmla="*/ 457200 h 711608"/>
              <a:gd name="connsiteX2" fmla="*/ 1228614 w 1313245"/>
              <a:gd name="connsiteY2" fmla="*/ 431074 h 711608"/>
              <a:gd name="connsiteX3" fmla="*/ 1189426 w 1313245"/>
              <a:gd name="connsiteY3" fmla="*/ 352697 h 711608"/>
              <a:gd name="connsiteX4" fmla="*/ 1150237 w 1313245"/>
              <a:gd name="connsiteY4" fmla="*/ 313509 h 711608"/>
              <a:gd name="connsiteX5" fmla="*/ 1097986 w 1313245"/>
              <a:gd name="connsiteY5" fmla="*/ 235131 h 711608"/>
              <a:gd name="connsiteX6" fmla="*/ 1071860 w 1313245"/>
              <a:gd name="connsiteY6" fmla="*/ 195943 h 711608"/>
              <a:gd name="connsiteX7" fmla="*/ 915106 w 1313245"/>
              <a:gd name="connsiteY7" fmla="*/ 65314 h 711608"/>
              <a:gd name="connsiteX8" fmla="*/ 875917 w 1313245"/>
              <a:gd name="connsiteY8" fmla="*/ 39189 h 711608"/>
              <a:gd name="connsiteX9" fmla="*/ 836729 w 1313245"/>
              <a:gd name="connsiteY9" fmla="*/ 13063 h 711608"/>
              <a:gd name="connsiteX10" fmla="*/ 784477 w 1313245"/>
              <a:gd name="connsiteY10" fmla="*/ 0 h 711608"/>
              <a:gd name="connsiteX11" fmla="*/ 679974 w 1313245"/>
              <a:gd name="connsiteY11" fmla="*/ 26126 h 711608"/>
              <a:gd name="connsiteX12" fmla="*/ 588534 w 1313245"/>
              <a:gd name="connsiteY12" fmla="*/ 78377 h 711608"/>
              <a:gd name="connsiteX13" fmla="*/ 549346 w 1313245"/>
              <a:gd name="connsiteY13" fmla="*/ 91440 h 711608"/>
              <a:gd name="connsiteX14" fmla="*/ 457906 w 1313245"/>
              <a:gd name="connsiteY14" fmla="*/ 130629 h 711608"/>
              <a:gd name="connsiteX15" fmla="*/ 418717 w 1313245"/>
              <a:gd name="connsiteY15" fmla="*/ 156754 h 711608"/>
              <a:gd name="connsiteX16" fmla="*/ 379529 w 1313245"/>
              <a:gd name="connsiteY16" fmla="*/ 169817 h 711608"/>
              <a:gd name="connsiteX17" fmla="*/ 314214 w 1313245"/>
              <a:gd name="connsiteY17" fmla="*/ 222069 h 711608"/>
              <a:gd name="connsiteX18" fmla="*/ 275026 w 1313245"/>
              <a:gd name="connsiteY18" fmla="*/ 313509 h 711608"/>
              <a:gd name="connsiteX19" fmla="*/ 209711 w 1313245"/>
              <a:gd name="connsiteY19" fmla="*/ 404949 h 711608"/>
              <a:gd name="connsiteX20" fmla="*/ 170523 w 1313245"/>
              <a:gd name="connsiteY20" fmla="*/ 470263 h 711608"/>
              <a:gd name="connsiteX21" fmla="*/ 144397 w 1313245"/>
              <a:gd name="connsiteY21" fmla="*/ 509451 h 711608"/>
              <a:gd name="connsiteX22" fmla="*/ 118271 w 1313245"/>
              <a:gd name="connsiteY22" fmla="*/ 561703 h 711608"/>
              <a:gd name="connsiteX23" fmla="*/ 79083 w 1313245"/>
              <a:gd name="connsiteY23" fmla="*/ 600891 h 711608"/>
              <a:gd name="connsiteX24" fmla="*/ 26831 w 1313245"/>
              <a:gd name="connsiteY24" fmla="*/ 679269 h 71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13245" h="711608">
                <a:moveTo>
                  <a:pt x="1267803" y="600891"/>
                </a:moveTo>
                <a:cubicBezTo>
                  <a:pt x="1290670" y="532290"/>
                  <a:pt x="1313245" y="520818"/>
                  <a:pt x="1267803" y="457200"/>
                </a:cubicBezTo>
                <a:cubicBezTo>
                  <a:pt x="1258678" y="444425"/>
                  <a:pt x="1241677" y="439783"/>
                  <a:pt x="1228614" y="431074"/>
                </a:cubicBezTo>
                <a:cubicBezTo>
                  <a:pt x="1215523" y="391801"/>
                  <a:pt x="1217560" y="386458"/>
                  <a:pt x="1189426" y="352697"/>
                </a:cubicBezTo>
                <a:cubicBezTo>
                  <a:pt x="1177599" y="338505"/>
                  <a:pt x="1161579" y="328091"/>
                  <a:pt x="1150237" y="313509"/>
                </a:cubicBezTo>
                <a:cubicBezTo>
                  <a:pt x="1130960" y="288724"/>
                  <a:pt x="1115403" y="261257"/>
                  <a:pt x="1097986" y="235131"/>
                </a:cubicBezTo>
                <a:cubicBezTo>
                  <a:pt x="1089278" y="222068"/>
                  <a:pt x="1082961" y="207044"/>
                  <a:pt x="1071860" y="195943"/>
                </a:cubicBezTo>
                <a:cubicBezTo>
                  <a:pt x="971285" y="95368"/>
                  <a:pt x="1024221" y="138057"/>
                  <a:pt x="915106" y="65314"/>
                </a:cubicBezTo>
                <a:lnTo>
                  <a:pt x="875917" y="39189"/>
                </a:lnTo>
                <a:cubicBezTo>
                  <a:pt x="862854" y="30481"/>
                  <a:pt x="851960" y="16871"/>
                  <a:pt x="836729" y="13063"/>
                </a:cubicBezTo>
                <a:lnTo>
                  <a:pt x="784477" y="0"/>
                </a:lnTo>
                <a:cubicBezTo>
                  <a:pt x="746140" y="7668"/>
                  <a:pt x="715122" y="11063"/>
                  <a:pt x="679974" y="26126"/>
                </a:cubicBezTo>
                <a:cubicBezTo>
                  <a:pt x="519687" y="94819"/>
                  <a:pt x="719707" y="12790"/>
                  <a:pt x="588534" y="78377"/>
                </a:cubicBezTo>
                <a:cubicBezTo>
                  <a:pt x="576218" y="84535"/>
                  <a:pt x="561662" y="85282"/>
                  <a:pt x="549346" y="91440"/>
                </a:cubicBezTo>
                <a:cubicBezTo>
                  <a:pt x="459136" y="136545"/>
                  <a:pt x="566650" y="103443"/>
                  <a:pt x="457906" y="130629"/>
                </a:cubicBezTo>
                <a:cubicBezTo>
                  <a:pt x="444843" y="139337"/>
                  <a:pt x="432759" y="149733"/>
                  <a:pt x="418717" y="156754"/>
                </a:cubicBezTo>
                <a:cubicBezTo>
                  <a:pt x="406401" y="162912"/>
                  <a:pt x="390281" y="161215"/>
                  <a:pt x="379529" y="169817"/>
                </a:cubicBezTo>
                <a:cubicBezTo>
                  <a:pt x="295121" y="237344"/>
                  <a:pt x="412715" y="189235"/>
                  <a:pt x="314214" y="222069"/>
                </a:cubicBezTo>
                <a:cubicBezTo>
                  <a:pt x="248623" y="320456"/>
                  <a:pt x="325640" y="195410"/>
                  <a:pt x="275026" y="313509"/>
                </a:cubicBezTo>
                <a:cubicBezTo>
                  <a:pt x="268017" y="329863"/>
                  <a:pt x="215060" y="396925"/>
                  <a:pt x="209711" y="404949"/>
                </a:cubicBezTo>
                <a:cubicBezTo>
                  <a:pt x="195628" y="426074"/>
                  <a:pt x="183979" y="448733"/>
                  <a:pt x="170523" y="470263"/>
                </a:cubicBezTo>
                <a:cubicBezTo>
                  <a:pt x="162202" y="483576"/>
                  <a:pt x="152186" y="495820"/>
                  <a:pt x="144397" y="509451"/>
                </a:cubicBezTo>
                <a:cubicBezTo>
                  <a:pt x="134736" y="526358"/>
                  <a:pt x="129590" y="545857"/>
                  <a:pt x="118271" y="561703"/>
                </a:cubicBezTo>
                <a:cubicBezTo>
                  <a:pt x="107534" y="576735"/>
                  <a:pt x="89820" y="585859"/>
                  <a:pt x="79083" y="600891"/>
                </a:cubicBezTo>
                <a:cubicBezTo>
                  <a:pt x="0" y="711608"/>
                  <a:pt x="96736" y="609364"/>
                  <a:pt x="26831" y="679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6870" y="3008812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- 1 minute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088674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________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Time fo</a:t>
            </a:r>
            <a:r>
              <a:rPr lang="en-US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 a problem!</a:t>
            </a:r>
            <a:endParaRPr lang="en-US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15007"/>
            <a:ext cx="680574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z="2800" dirty="0" smtClean="0"/>
              <a:t>Annabel drives to Cardiff.   Her journey takes her </a:t>
            </a:r>
            <a:r>
              <a:rPr lang="en-GB" sz="2800" dirty="0" smtClean="0"/>
              <a:t>1 hour and 41 </a:t>
            </a:r>
            <a:r>
              <a:rPr lang="en-GB" sz="2800" dirty="0" smtClean="0"/>
              <a:t>minutes.  She arrives at 11:55.   What time did she set off?</a:t>
            </a:r>
            <a:endParaRPr lang="en-GB" sz="2800" dirty="0"/>
          </a:p>
        </p:txBody>
      </p:sp>
      <p:pic>
        <p:nvPicPr>
          <p:cNvPr id="18434" name="Picture 2" descr="Man And Woman Travel By Car With His Dog ,baggage On The Top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434" y="1005840"/>
            <a:ext cx="2403566" cy="133490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483326" y="4467497"/>
            <a:ext cx="8216537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80960" y="4036423"/>
            <a:ext cx="146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11:55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997234" y="3207296"/>
            <a:ext cx="3696789" cy="842190"/>
          </a:xfrm>
          <a:custGeom>
            <a:avLst/>
            <a:gdLst>
              <a:gd name="connsiteX0" fmla="*/ 3696789 w 3696789"/>
              <a:gd name="connsiteY0" fmla="*/ 789938 h 842190"/>
              <a:gd name="connsiteX1" fmla="*/ 3579223 w 3696789"/>
              <a:gd name="connsiteY1" fmla="*/ 685435 h 842190"/>
              <a:gd name="connsiteX2" fmla="*/ 3526972 w 3696789"/>
              <a:gd name="connsiteY2" fmla="*/ 646247 h 842190"/>
              <a:gd name="connsiteX3" fmla="*/ 3461657 w 3696789"/>
              <a:gd name="connsiteY3" fmla="*/ 620121 h 842190"/>
              <a:gd name="connsiteX4" fmla="*/ 3383280 w 3696789"/>
              <a:gd name="connsiteY4" fmla="*/ 554807 h 842190"/>
              <a:gd name="connsiteX5" fmla="*/ 3331029 w 3696789"/>
              <a:gd name="connsiteY5" fmla="*/ 528681 h 842190"/>
              <a:gd name="connsiteX6" fmla="*/ 3252652 w 3696789"/>
              <a:gd name="connsiteY6" fmla="*/ 489493 h 842190"/>
              <a:gd name="connsiteX7" fmla="*/ 3213463 w 3696789"/>
              <a:gd name="connsiteY7" fmla="*/ 450304 h 842190"/>
              <a:gd name="connsiteX8" fmla="*/ 3095897 w 3696789"/>
              <a:gd name="connsiteY8" fmla="*/ 424178 h 842190"/>
              <a:gd name="connsiteX9" fmla="*/ 3017520 w 3696789"/>
              <a:gd name="connsiteY9" fmla="*/ 398053 h 842190"/>
              <a:gd name="connsiteX10" fmla="*/ 2834640 w 3696789"/>
              <a:gd name="connsiteY10" fmla="*/ 371927 h 842190"/>
              <a:gd name="connsiteX11" fmla="*/ 2782389 w 3696789"/>
              <a:gd name="connsiteY11" fmla="*/ 358864 h 842190"/>
              <a:gd name="connsiteX12" fmla="*/ 2704012 w 3696789"/>
              <a:gd name="connsiteY12" fmla="*/ 345801 h 842190"/>
              <a:gd name="connsiteX13" fmla="*/ 2638697 w 3696789"/>
              <a:gd name="connsiteY13" fmla="*/ 306613 h 842190"/>
              <a:gd name="connsiteX14" fmla="*/ 2521132 w 3696789"/>
              <a:gd name="connsiteY14" fmla="*/ 267424 h 842190"/>
              <a:gd name="connsiteX15" fmla="*/ 2390503 w 3696789"/>
              <a:gd name="connsiteY15" fmla="*/ 189047 h 842190"/>
              <a:gd name="connsiteX16" fmla="*/ 2351315 w 3696789"/>
              <a:gd name="connsiteY16" fmla="*/ 149858 h 842190"/>
              <a:gd name="connsiteX17" fmla="*/ 2142309 w 3696789"/>
              <a:gd name="connsiteY17" fmla="*/ 84544 h 842190"/>
              <a:gd name="connsiteX18" fmla="*/ 2011680 w 3696789"/>
              <a:gd name="connsiteY18" fmla="*/ 45355 h 842190"/>
              <a:gd name="connsiteX19" fmla="*/ 1867989 w 3696789"/>
              <a:gd name="connsiteY19" fmla="*/ 32293 h 842190"/>
              <a:gd name="connsiteX20" fmla="*/ 1632857 w 3696789"/>
              <a:gd name="connsiteY20" fmla="*/ 32293 h 842190"/>
              <a:gd name="connsiteX21" fmla="*/ 1593669 w 3696789"/>
              <a:gd name="connsiteY21" fmla="*/ 45355 h 842190"/>
              <a:gd name="connsiteX22" fmla="*/ 1502229 w 3696789"/>
              <a:gd name="connsiteY22" fmla="*/ 58418 h 842190"/>
              <a:gd name="connsiteX23" fmla="*/ 1449977 w 3696789"/>
              <a:gd name="connsiteY23" fmla="*/ 71481 h 842190"/>
              <a:gd name="connsiteX24" fmla="*/ 1384663 w 3696789"/>
              <a:gd name="connsiteY24" fmla="*/ 84544 h 842190"/>
              <a:gd name="connsiteX25" fmla="*/ 1332412 w 3696789"/>
              <a:gd name="connsiteY25" fmla="*/ 97607 h 842190"/>
              <a:gd name="connsiteX26" fmla="*/ 1136469 w 3696789"/>
              <a:gd name="connsiteY26" fmla="*/ 110670 h 842190"/>
              <a:gd name="connsiteX27" fmla="*/ 1097280 w 3696789"/>
              <a:gd name="connsiteY27" fmla="*/ 123733 h 842190"/>
              <a:gd name="connsiteX28" fmla="*/ 979715 w 3696789"/>
              <a:gd name="connsiteY28" fmla="*/ 215173 h 842190"/>
              <a:gd name="connsiteX29" fmla="*/ 862149 w 3696789"/>
              <a:gd name="connsiteY29" fmla="*/ 267424 h 842190"/>
              <a:gd name="connsiteX30" fmla="*/ 783772 w 3696789"/>
              <a:gd name="connsiteY30" fmla="*/ 293550 h 842190"/>
              <a:gd name="connsiteX31" fmla="*/ 744583 w 3696789"/>
              <a:gd name="connsiteY31" fmla="*/ 319675 h 842190"/>
              <a:gd name="connsiteX32" fmla="*/ 705395 w 3696789"/>
              <a:gd name="connsiteY32" fmla="*/ 332738 h 842190"/>
              <a:gd name="connsiteX33" fmla="*/ 627017 w 3696789"/>
              <a:gd name="connsiteY33" fmla="*/ 371927 h 842190"/>
              <a:gd name="connsiteX34" fmla="*/ 587829 w 3696789"/>
              <a:gd name="connsiteY34" fmla="*/ 398053 h 842190"/>
              <a:gd name="connsiteX35" fmla="*/ 509452 w 3696789"/>
              <a:gd name="connsiteY35" fmla="*/ 437241 h 842190"/>
              <a:gd name="connsiteX36" fmla="*/ 444137 w 3696789"/>
              <a:gd name="connsiteY36" fmla="*/ 489493 h 842190"/>
              <a:gd name="connsiteX37" fmla="*/ 378823 w 3696789"/>
              <a:gd name="connsiteY37" fmla="*/ 567870 h 842190"/>
              <a:gd name="connsiteX38" fmla="*/ 339635 w 3696789"/>
              <a:gd name="connsiteY38" fmla="*/ 593995 h 842190"/>
              <a:gd name="connsiteX39" fmla="*/ 287383 w 3696789"/>
              <a:gd name="connsiteY39" fmla="*/ 633184 h 842190"/>
              <a:gd name="connsiteX40" fmla="*/ 209006 w 3696789"/>
              <a:gd name="connsiteY40" fmla="*/ 685435 h 842190"/>
              <a:gd name="connsiteX41" fmla="*/ 182880 w 3696789"/>
              <a:gd name="connsiteY41" fmla="*/ 737687 h 842190"/>
              <a:gd name="connsiteX42" fmla="*/ 52252 w 3696789"/>
              <a:gd name="connsiteY42" fmla="*/ 816064 h 842190"/>
              <a:gd name="connsiteX43" fmla="*/ 13063 w 3696789"/>
              <a:gd name="connsiteY43" fmla="*/ 842190 h 842190"/>
              <a:gd name="connsiteX44" fmla="*/ 0 w 3696789"/>
              <a:gd name="connsiteY44" fmla="*/ 816064 h 84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3696789" h="842190">
                <a:moveTo>
                  <a:pt x="3696789" y="789938"/>
                </a:moveTo>
                <a:cubicBezTo>
                  <a:pt x="3579884" y="673033"/>
                  <a:pt x="3660808" y="743710"/>
                  <a:pt x="3579223" y="685435"/>
                </a:cubicBezTo>
                <a:cubicBezTo>
                  <a:pt x="3561507" y="672781"/>
                  <a:pt x="3546003" y="656820"/>
                  <a:pt x="3526972" y="646247"/>
                </a:cubicBezTo>
                <a:cubicBezTo>
                  <a:pt x="3506474" y="634859"/>
                  <a:pt x="3483429" y="628830"/>
                  <a:pt x="3461657" y="620121"/>
                </a:cubicBezTo>
                <a:cubicBezTo>
                  <a:pt x="3435531" y="598350"/>
                  <a:pt x="3411140" y="574309"/>
                  <a:pt x="3383280" y="554807"/>
                </a:cubicBezTo>
                <a:cubicBezTo>
                  <a:pt x="3367327" y="543640"/>
                  <a:pt x="3347936" y="538342"/>
                  <a:pt x="3331029" y="528681"/>
                </a:cubicBezTo>
                <a:cubicBezTo>
                  <a:pt x="3260128" y="488166"/>
                  <a:pt x="3324498" y="513441"/>
                  <a:pt x="3252652" y="489493"/>
                </a:cubicBezTo>
                <a:cubicBezTo>
                  <a:pt x="3239589" y="476430"/>
                  <a:pt x="3229503" y="459470"/>
                  <a:pt x="3213463" y="450304"/>
                </a:cubicBezTo>
                <a:cubicBezTo>
                  <a:pt x="3202752" y="444183"/>
                  <a:pt x="3100805" y="425516"/>
                  <a:pt x="3095897" y="424178"/>
                </a:cubicBezTo>
                <a:cubicBezTo>
                  <a:pt x="3069329" y="416932"/>
                  <a:pt x="3044524" y="403454"/>
                  <a:pt x="3017520" y="398053"/>
                </a:cubicBezTo>
                <a:cubicBezTo>
                  <a:pt x="2913542" y="377257"/>
                  <a:pt x="2974273" y="387442"/>
                  <a:pt x="2834640" y="371927"/>
                </a:cubicBezTo>
                <a:cubicBezTo>
                  <a:pt x="2817223" y="367573"/>
                  <a:pt x="2799993" y="362385"/>
                  <a:pt x="2782389" y="358864"/>
                </a:cubicBezTo>
                <a:cubicBezTo>
                  <a:pt x="2756417" y="353670"/>
                  <a:pt x="2728903" y="354852"/>
                  <a:pt x="2704012" y="345801"/>
                </a:cubicBezTo>
                <a:cubicBezTo>
                  <a:pt x="2680151" y="337124"/>
                  <a:pt x="2662034" y="316614"/>
                  <a:pt x="2638697" y="306613"/>
                </a:cubicBezTo>
                <a:cubicBezTo>
                  <a:pt x="2600729" y="290341"/>
                  <a:pt x="2555503" y="290338"/>
                  <a:pt x="2521132" y="267424"/>
                </a:cubicBezTo>
                <a:cubicBezTo>
                  <a:pt x="2426552" y="204371"/>
                  <a:pt x="2470839" y="229215"/>
                  <a:pt x="2390503" y="189047"/>
                </a:cubicBezTo>
                <a:cubicBezTo>
                  <a:pt x="2377440" y="175984"/>
                  <a:pt x="2367580" y="158616"/>
                  <a:pt x="2351315" y="149858"/>
                </a:cubicBezTo>
                <a:cubicBezTo>
                  <a:pt x="2206849" y="72068"/>
                  <a:pt x="2260871" y="114185"/>
                  <a:pt x="2142309" y="84544"/>
                </a:cubicBezTo>
                <a:cubicBezTo>
                  <a:pt x="2099882" y="73937"/>
                  <a:pt x="2056109" y="51279"/>
                  <a:pt x="2011680" y="45355"/>
                </a:cubicBezTo>
                <a:cubicBezTo>
                  <a:pt x="1964007" y="38999"/>
                  <a:pt x="1915886" y="36647"/>
                  <a:pt x="1867989" y="32293"/>
                </a:cubicBezTo>
                <a:cubicBezTo>
                  <a:pt x="1771110" y="0"/>
                  <a:pt x="1821572" y="11325"/>
                  <a:pt x="1632857" y="32293"/>
                </a:cubicBezTo>
                <a:cubicBezTo>
                  <a:pt x="1619172" y="33814"/>
                  <a:pt x="1607171" y="42655"/>
                  <a:pt x="1593669" y="45355"/>
                </a:cubicBezTo>
                <a:cubicBezTo>
                  <a:pt x="1563477" y="51393"/>
                  <a:pt x="1532522" y="52910"/>
                  <a:pt x="1502229" y="58418"/>
                </a:cubicBezTo>
                <a:cubicBezTo>
                  <a:pt x="1484565" y="61630"/>
                  <a:pt x="1467503" y="67586"/>
                  <a:pt x="1449977" y="71481"/>
                </a:cubicBezTo>
                <a:cubicBezTo>
                  <a:pt x="1428303" y="76297"/>
                  <a:pt x="1406337" y="79728"/>
                  <a:pt x="1384663" y="84544"/>
                </a:cubicBezTo>
                <a:cubicBezTo>
                  <a:pt x="1367137" y="88439"/>
                  <a:pt x="1350266" y="95728"/>
                  <a:pt x="1332412" y="97607"/>
                </a:cubicBezTo>
                <a:cubicBezTo>
                  <a:pt x="1267312" y="104460"/>
                  <a:pt x="1201783" y="106316"/>
                  <a:pt x="1136469" y="110670"/>
                </a:cubicBezTo>
                <a:cubicBezTo>
                  <a:pt x="1123406" y="115024"/>
                  <a:pt x="1108737" y="116095"/>
                  <a:pt x="1097280" y="123733"/>
                </a:cubicBezTo>
                <a:cubicBezTo>
                  <a:pt x="1029659" y="168813"/>
                  <a:pt x="1084052" y="180397"/>
                  <a:pt x="979715" y="215173"/>
                </a:cubicBezTo>
                <a:cubicBezTo>
                  <a:pt x="870077" y="251716"/>
                  <a:pt x="1043502" y="191859"/>
                  <a:pt x="862149" y="267424"/>
                </a:cubicBezTo>
                <a:cubicBezTo>
                  <a:pt x="836729" y="278016"/>
                  <a:pt x="808937" y="282365"/>
                  <a:pt x="783772" y="293550"/>
                </a:cubicBezTo>
                <a:cubicBezTo>
                  <a:pt x="769426" y="299926"/>
                  <a:pt x="758625" y="312654"/>
                  <a:pt x="744583" y="319675"/>
                </a:cubicBezTo>
                <a:cubicBezTo>
                  <a:pt x="732267" y="325833"/>
                  <a:pt x="717711" y="326580"/>
                  <a:pt x="705395" y="332738"/>
                </a:cubicBezTo>
                <a:cubicBezTo>
                  <a:pt x="604107" y="383383"/>
                  <a:pt x="725516" y="339094"/>
                  <a:pt x="627017" y="371927"/>
                </a:cubicBezTo>
                <a:cubicBezTo>
                  <a:pt x="613954" y="380636"/>
                  <a:pt x="601871" y="391032"/>
                  <a:pt x="587829" y="398053"/>
                </a:cubicBezTo>
                <a:cubicBezTo>
                  <a:pt x="479664" y="452135"/>
                  <a:pt x="621759" y="362368"/>
                  <a:pt x="509452" y="437241"/>
                </a:cubicBezTo>
                <a:cubicBezTo>
                  <a:pt x="451023" y="524885"/>
                  <a:pt x="519853" y="439016"/>
                  <a:pt x="444137" y="489493"/>
                </a:cubicBezTo>
                <a:cubicBezTo>
                  <a:pt x="379939" y="532291"/>
                  <a:pt x="427016" y="519677"/>
                  <a:pt x="378823" y="567870"/>
                </a:cubicBezTo>
                <a:cubicBezTo>
                  <a:pt x="367722" y="578971"/>
                  <a:pt x="352410" y="584870"/>
                  <a:pt x="339635" y="593995"/>
                </a:cubicBezTo>
                <a:cubicBezTo>
                  <a:pt x="321919" y="606649"/>
                  <a:pt x="305219" y="620699"/>
                  <a:pt x="287383" y="633184"/>
                </a:cubicBezTo>
                <a:cubicBezTo>
                  <a:pt x="261660" y="651190"/>
                  <a:pt x="209006" y="685435"/>
                  <a:pt x="209006" y="685435"/>
                </a:cubicBezTo>
                <a:cubicBezTo>
                  <a:pt x="200297" y="702852"/>
                  <a:pt x="196650" y="723917"/>
                  <a:pt x="182880" y="737687"/>
                </a:cubicBezTo>
                <a:cubicBezTo>
                  <a:pt x="140276" y="780291"/>
                  <a:pt x="100354" y="788577"/>
                  <a:pt x="52252" y="816064"/>
                </a:cubicBezTo>
                <a:cubicBezTo>
                  <a:pt x="38621" y="823853"/>
                  <a:pt x="28763" y="842190"/>
                  <a:pt x="13063" y="842190"/>
                </a:cubicBezTo>
                <a:cubicBezTo>
                  <a:pt x="3326" y="842190"/>
                  <a:pt x="4354" y="824773"/>
                  <a:pt x="0" y="81606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264332" y="2821577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- 1 hour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70216" y="4062548"/>
            <a:ext cx="1267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10:55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1854926" y="3132822"/>
            <a:ext cx="2024743" cy="864412"/>
          </a:xfrm>
          <a:custGeom>
            <a:avLst/>
            <a:gdLst>
              <a:gd name="connsiteX0" fmla="*/ 2024743 w 2024743"/>
              <a:gd name="connsiteY0" fmla="*/ 694595 h 864412"/>
              <a:gd name="connsiteX1" fmla="*/ 1985554 w 2024743"/>
              <a:gd name="connsiteY1" fmla="*/ 655407 h 864412"/>
              <a:gd name="connsiteX2" fmla="*/ 1959428 w 2024743"/>
              <a:gd name="connsiteY2" fmla="*/ 616218 h 864412"/>
              <a:gd name="connsiteX3" fmla="*/ 1920240 w 2024743"/>
              <a:gd name="connsiteY3" fmla="*/ 563967 h 864412"/>
              <a:gd name="connsiteX4" fmla="*/ 1907177 w 2024743"/>
              <a:gd name="connsiteY4" fmla="*/ 498652 h 864412"/>
              <a:gd name="connsiteX5" fmla="*/ 1789611 w 2024743"/>
              <a:gd name="connsiteY5" fmla="*/ 368024 h 864412"/>
              <a:gd name="connsiteX6" fmla="*/ 1632857 w 2024743"/>
              <a:gd name="connsiteY6" fmla="*/ 263521 h 864412"/>
              <a:gd name="connsiteX7" fmla="*/ 1384663 w 2024743"/>
              <a:gd name="connsiteY7" fmla="*/ 119829 h 864412"/>
              <a:gd name="connsiteX8" fmla="*/ 1227908 w 2024743"/>
              <a:gd name="connsiteY8" fmla="*/ 54515 h 864412"/>
              <a:gd name="connsiteX9" fmla="*/ 1097280 w 2024743"/>
              <a:gd name="connsiteY9" fmla="*/ 41452 h 864412"/>
              <a:gd name="connsiteX10" fmla="*/ 901337 w 2024743"/>
              <a:gd name="connsiteY10" fmla="*/ 15327 h 864412"/>
              <a:gd name="connsiteX11" fmla="*/ 862148 w 2024743"/>
              <a:gd name="connsiteY11" fmla="*/ 2264 h 864412"/>
              <a:gd name="connsiteX12" fmla="*/ 822960 w 2024743"/>
              <a:gd name="connsiteY12" fmla="*/ 28389 h 864412"/>
              <a:gd name="connsiteX13" fmla="*/ 783771 w 2024743"/>
              <a:gd name="connsiteY13" fmla="*/ 41452 h 864412"/>
              <a:gd name="connsiteX14" fmla="*/ 679268 w 2024743"/>
              <a:gd name="connsiteY14" fmla="*/ 119829 h 864412"/>
              <a:gd name="connsiteX15" fmla="*/ 600891 w 2024743"/>
              <a:gd name="connsiteY15" fmla="*/ 145955 h 864412"/>
              <a:gd name="connsiteX16" fmla="*/ 522514 w 2024743"/>
              <a:gd name="connsiteY16" fmla="*/ 198207 h 864412"/>
              <a:gd name="connsiteX17" fmla="*/ 431074 w 2024743"/>
              <a:gd name="connsiteY17" fmla="*/ 237395 h 864412"/>
              <a:gd name="connsiteX18" fmla="*/ 352697 w 2024743"/>
              <a:gd name="connsiteY18" fmla="*/ 315772 h 864412"/>
              <a:gd name="connsiteX19" fmla="*/ 313508 w 2024743"/>
              <a:gd name="connsiteY19" fmla="*/ 354961 h 864412"/>
              <a:gd name="connsiteX20" fmla="*/ 235131 w 2024743"/>
              <a:gd name="connsiteY20" fmla="*/ 459464 h 864412"/>
              <a:gd name="connsiteX21" fmla="*/ 182880 w 2024743"/>
              <a:gd name="connsiteY21" fmla="*/ 537841 h 864412"/>
              <a:gd name="connsiteX22" fmla="*/ 156754 w 2024743"/>
              <a:gd name="connsiteY22" fmla="*/ 577029 h 864412"/>
              <a:gd name="connsiteX23" fmla="*/ 117565 w 2024743"/>
              <a:gd name="connsiteY23" fmla="*/ 603155 h 864412"/>
              <a:gd name="connsiteX24" fmla="*/ 104503 w 2024743"/>
              <a:gd name="connsiteY24" fmla="*/ 642344 h 864412"/>
              <a:gd name="connsiteX25" fmla="*/ 91440 w 2024743"/>
              <a:gd name="connsiteY25" fmla="*/ 694595 h 864412"/>
              <a:gd name="connsiteX26" fmla="*/ 52251 w 2024743"/>
              <a:gd name="connsiteY26" fmla="*/ 733784 h 864412"/>
              <a:gd name="connsiteX27" fmla="*/ 26125 w 2024743"/>
              <a:gd name="connsiteY27" fmla="*/ 825224 h 864412"/>
              <a:gd name="connsiteX28" fmla="*/ 0 w 2024743"/>
              <a:gd name="connsiteY28" fmla="*/ 864412 h 864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024743" h="864412">
                <a:moveTo>
                  <a:pt x="2024743" y="694595"/>
                </a:moveTo>
                <a:cubicBezTo>
                  <a:pt x="2011680" y="681532"/>
                  <a:pt x="1997381" y="669599"/>
                  <a:pt x="1985554" y="655407"/>
                </a:cubicBezTo>
                <a:cubicBezTo>
                  <a:pt x="1975503" y="643346"/>
                  <a:pt x="1968553" y="628993"/>
                  <a:pt x="1959428" y="616218"/>
                </a:cubicBezTo>
                <a:cubicBezTo>
                  <a:pt x="1946774" y="598502"/>
                  <a:pt x="1933303" y="581384"/>
                  <a:pt x="1920240" y="563967"/>
                </a:cubicBezTo>
                <a:cubicBezTo>
                  <a:pt x="1915886" y="542195"/>
                  <a:pt x="1917703" y="518201"/>
                  <a:pt x="1907177" y="498652"/>
                </a:cubicBezTo>
                <a:cubicBezTo>
                  <a:pt x="1858010" y="407342"/>
                  <a:pt x="1851102" y="409017"/>
                  <a:pt x="1789611" y="368024"/>
                </a:cubicBezTo>
                <a:cubicBezTo>
                  <a:pt x="1732892" y="282946"/>
                  <a:pt x="1788656" y="352549"/>
                  <a:pt x="1632857" y="263521"/>
                </a:cubicBezTo>
                <a:cubicBezTo>
                  <a:pt x="1295840" y="70940"/>
                  <a:pt x="1650023" y="252509"/>
                  <a:pt x="1384663" y="119829"/>
                </a:cubicBezTo>
                <a:cubicBezTo>
                  <a:pt x="1334475" y="94735"/>
                  <a:pt x="1283127" y="66786"/>
                  <a:pt x="1227908" y="54515"/>
                </a:cubicBezTo>
                <a:cubicBezTo>
                  <a:pt x="1185190" y="45022"/>
                  <a:pt x="1140799" y="46033"/>
                  <a:pt x="1097280" y="41452"/>
                </a:cubicBezTo>
                <a:cubicBezTo>
                  <a:pt x="967096" y="27748"/>
                  <a:pt x="1009401" y="33337"/>
                  <a:pt x="901337" y="15327"/>
                </a:cubicBezTo>
                <a:cubicBezTo>
                  <a:pt x="888274" y="10973"/>
                  <a:pt x="875730" y="0"/>
                  <a:pt x="862148" y="2264"/>
                </a:cubicBezTo>
                <a:cubicBezTo>
                  <a:pt x="846662" y="4845"/>
                  <a:pt x="837002" y="21368"/>
                  <a:pt x="822960" y="28389"/>
                </a:cubicBezTo>
                <a:cubicBezTo>
                  <a:pt x="810644" y="34547"/>
                  <a:pt x="796834" y="37098"/>
                  <a:pt x="783771" y="41452"/>
                </a:cubicBezTo>
                <a:cubicBezTo>
                  <a:pt x="742374" y="82850"/>
                  <a:pt x="738785" y="92776"/>
                  <a:pt x="679268" y="119829"/>
                </a:cubicBezTo>
                <a:cubicBezTo>
                  <a:pt x="654197" y="131225"/>
                  <a:pt x="600891" y="145955"/>
                  <a:pt x="600891" y="145955"/>
                </a:cubicBezTo>
                <a:cubicBezTo>
                  <a:pt x="574765" y="163372"/>
                  <a:pt x="552302" y="188278"/>
                  <a:pt x="522514" y="198207"/>
                </a:cubicBezTo>
                <a:cubicBezTo>
                  <a:pt x="494199" y="207645"/>
                  <a:pt x="454137" y="218945"/>
                  <a:pt x="431074" y="237395"/>
                </a:cubicBezTo>
                <a:cubicBezTo>
                  <a:pt x="402223" y="260476"/>
                  <a:pt x="378823" y="289646"/>
                  <a:pt x="352697" y="315772"/>
                </a:cubicBezTo>
                <a:cubicBezTo>
                  <a:pt x="339634" y="328835"/>
                  <a:pt x="324592" y="340182"/>
                  <a:pt x="313508" y="354961"/>
                </a:cubicBezTo>
                <a:cubicBezTo>
                  <a:pt x="287382" y="389795"/>
                  <a:pt x="259284" y="423234"/>
                  <a:pt x="235131" y="459464"/>
                </a:cubicBezTo>
                <a:lnTo>
                  <a:pt x="182880" y="537841"/>
                </a:lnTo>
                <a:cubicBezTo>
                  <a:pt x="174171" y="550904"/>
                  <a:pt x="169817" y="568320"/>
                  <a:pt x="156754" y="577029"/>
                </a:cubicBezTo>
                <a:lnTo>
                  <a:pt x="117565" y="603155"/>
                </a:lnTo>
                <a:cubicBezTo>
                  <a:pt x="113211" y="616218"/>
                  <a:pt x="108286" y="629104"/>
                  <a:pt x="104503" y="642344"/>
                </a:cubicBezTo>
                <a:cubicBezTo>
                  <a:pt x="99571" y="659606"/>
                  <a:pt x="100347" y="679007"/>
                  <a:pt x="91440" y="694595"/>
                </a:cubicBezTo>
                <a:cubicBezTo>
                  <a:pt x="82274" y="710635"/>
                  <a:pt x="65314" y="720721"/>
                  <a:pt x="52251" y="733784"/>
                </a:cubicBezTo>
                <a:cubicBezTo>
                  <a:pt x="48066" y="750525"/>
                  <a:pt x="35495" y="806484"/>
                  <a:pt x="26125" y="825224"/>
                </a:cubicBezTo>
                <a:cubicBezTo>
                  <a:pt x="19104" y="839266"/>
                  <a:pt x="0" y="864412"/>
                  <a:pt x="0" y="86441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072641" y="2712720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- 40 </a:t>
            </a:r>
            <a:r>
              <a:rPr lang="en-GB" dirty="0" err="1" smtClean="0"/>
              <a:t>mins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232264" y="4040777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10:15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482620" y="3383280"/>
            <a:ext cx="1313245" cy="711608"/>
          </a:xfrm>
          <a:custGeom>
            <a:avLst/>
            <a:gdLst>
              <a:gd name="connsiteX0" fmla="*/ 1267803 w 1313245"/>
              <a:gd name="connsiteY0" fmla="*/ 600891 h 711608"/>
              <a:gd name="connsiteX1" fmla="*/ 1267803 w 1313245"/>
              <a:gd name="connsiteY1" fmla="*/ 457200 h 711608"/>
              <a:gd name="connsiteX2" fmla="*/ 1228614 w 1313245"/>
              <a:gd name="connsiteY2" fmla="*/ 431074 h 711608"/>
              <a:gd name="connsiteX3" fmla="*/ 1189426 w 1313245"/>
              <a:gd name="connsiteY3" fmla="*/ 352697 h 711608"/>
              <a:gd name="connsiteX4" fmla="*/ 1150237 w 1313245"/>
              <a:gd name="connsiteY4" fmla="*/ 313509 h 711608"/>
              <a:gd name="connsiteX5" fmla="*/ 1097986 w 1313245"/>
              <a:gd name="connsiteY5" fmla="*/ 235131 h 711608"/>
              <a:gd name="connsiteX6" fmla="*/ 1071860 w 1313245"/>
              <a:gd name="connsiteY6" fmla="*/ 195943 h 711608"/>
              <a:gd name="connsiteX7" fmla="*/ 915106 w 1313245"/>
              <a:gd name="connsiteY7" fmla="*/ 65314 h 711608"/>
              <a:gd name="connsiteX8" fmla="*/ 875917 w 1313245"/>
              <a:gd name="connsiteY8" fmla="*/ 39189 h 711608"/>
              <a:gd name="connsiteX9" fmla="*/ 836729 w 1313245"/>
              <a:gd name="connsiteY9" fmla="*/ 13063 h 711608"/>
              <a:gd name="connsiteX10" fmla="*/ 784477 w 1313245"/>
              <a:gd name="connsiteY10" fmla="*/ 0 h 711608"/>
              <a:gd name="connsiteX11" fmla="*/ 679974 w 1313245"/>
              <a:gd name="connsiteY11" fmla="*/ 26126 h 711608"/>
              <a:gd name="connsiteX12" fmla="*/ 588534 w 1313245"/>
              <a:gd name="connsiteY12" fmla="*/ 78377 h 711608"/>
              <a:gd name="connsiteX13" fmla="*/ 549346 w 1313245"/>
              <a:gd name="connsiteY13" fmla="*/ 91440 h 711608"/>
              <a:gd name="connsiteX14" fmla="*/ 457906 w 1313245"/>
              <a:gd name="connsiteY14" fmla="*/ 130629 h 711608"/>
              <a:gd name="connsiteX15" fmla="*/ 418717 w 1313245"/>
              <a:gd name="connsiteY15" fmla="*/ 156754 h 711608"/>
              <a:gd name="connsiteX16" fmla="*/ 379529 w 1313245"/>
              <a:gd name="connsiteY16" fmla="*/ 169817 h 711608"/>
              <a:gd name="connsiteX17" fmla="*/ 314214 w 1313245"/>
              <a:gd name="connsiteY17" fmla="*/ 222069 h 711608"/>
              <a:gd name="connsiteX18" fmla="*/ 275026 w 1313245"/>
              <a:gd name="connsiteY18" fmla="*/ 313509 h 711608"/>
              <a:gd name="connsiteX19" fmla="*/ 209711 w 1313245"/>
              <a:gd name="connsiteY19" fmla="*/ 404949 h 711608"/>
              <a:gd name="connsiteX20" fmla="*/ 170523 w 1313245"/>
              <a:gd name="connsiteY20" fmla="*/ 470263 h 711608"/>
              <a:gd name="connsiteX21" fmla="*/ 144397 w 1313245"/>
              <a:gd name="connsiteY21" fmla="*/ 509451 h 711608"/>
              <a:gd name="connsiteX22" fmla="*/ 118271 w 1313245"/>
              <a:gd name="connsiteY22" fmla="*/ 561703 h 711608"/>
              <a:gd name="connsiteX23" fmla="*/ 79083 w 1313245"/>
              <a:gd name="connsiteY23" fmla="*/ 600891 h 711608"/>
              <a:gd name="connsiteX24" fmla="*/ 26831 w 1313245"/>
              <a:gd name="connsiteY24" fmla="*/ 679269 h 71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13245" h="711608">
                <a:moveTo>
                  <a:pt x="1267803" y="600891"/>
                </a:moveTo>
                <a:cubicBezTo>
                  <a:pt x="1290670" y="532290"/>
                  <a:pt x="1313245" y="520818"/>
                  <a:pt x="1267803" y="457200"/>
                </a:cubicBezTo>
                <a:cubicBezTo>
                  <a:pt x="1258678" y="444425"/>
                  <a:pt x="1241677" y="439783"/>
                  <a:pt x="1228614" y="431074"/>
                </a:cubicBezTo>
                <a:cubicBezTo>
                  <a:pt x="1215523" y="391801"/>
                  <a:pt x="1217560" y="386458"/>
                  <a:pt x="1189426" y="352697"/>
                </a:cubicBezTo>
                <a:cubicBezTo>
                  <a:pt x="1177599" y="338505"/>
                  <a:pt x="1161579" y="328091"/>
                  <a:pt x="1150237" y="313509"/>
                </a:cubicBezTo>
                <a:cubicBezTo>
                  <a:pt x="1130960" y="288724"/>
                  <a:pt x="1115403" y="261257"/>
                  <a:pt x="1097986" y="235131"/>
                </a:cubicBezTo>
                <a:cubicBezTo>
                  <a:pt x="1089278" y="222068"/>
                  <a:pt x="1082961" y="207044"/>
                  <a:pt x="1071860" y="195943"/>
                </a:cubicBezTo>
                <a:cubicBezTo>
                  <a:pt x="971285" y="95368"/>
                  <a:pt x="1024221" y="138057"/>
                  <a:pt x="915106" y="65314"/>
                </a:cubicBezTo>
                <a:lnTo>
                  <a:pt x="875917" y="39189"/>
                </a:lnTo>
                <a:cubicBezTo>
                  <a:pt x="862854" y="30481"/>
                  <a:pt x="851960" y="16871"/>
                  <a:pt x="836729" y="13063"/>
                </a:cubicBezTo>
                <a:lnTo>
                  <a:pt x="784477" y="0"/>
                </a:lnTo>
                <a:cubicBezTo>
                  <a:pt x="746140" y="7668"/>
                  <a:pt x="715122" y="11063"/>
                  <a:pt x="679974" y="26126"/>
                </a:cubicBezTo>
                <a:cubicBezTo>
                  <a:pt x="519687" y="94819"/>
                  <a:pt x="719707" y="12790"/>
                  <a:pt x="588534" y="78377"/>
                </a:cubicBezTo>
                <a:cubicBezTo>
                  <a:pt x="576218" y="84535"/>
                  <a:pt x="561662" y="85282"/>
                  <a:pt x="549346" y="91440"/>
                </a:cubicBezTo>
                <a:cubicBezTo>
                  <a:pt x="459136" y="136545"/>
                  <a:pt x="566650" y="103443"/>
                  <a:pt x="457906" y="130629"/>
                </a:cubicBezTo>
                <a:cubicBezTo>
                  <a:pt x="444843" y="139337"/>
                  <a:pt x="432759" y="149733"/>
                  <a:pt x="418717" y="156754"/>
                </a:cubicBezTo>
                <a:cubicBezTo>
                  <a:pt x="406401" y="162912"/>
                  <a:pt x="390281" y="161215"/>
                  <a:pt x="379529" y="169817"/>
                </a:cubicBezTo>
                <a:cubicBezTo>
                  <a:pt x="295121" y="237344"/>
                  <a:pt x="412715" y="189235"/>
                  <a:pt x="314214" y="222069"/>
                </a:cubicBezTo>
                <a:cubicBezTo>
                  <a:pt x="248623" y="320456"/>
                  <a:pt x="325640" y="195410"/>
                  <a:pt x="275026" y="313509"/>
                </a:cubicBezTo>
                <a:cubicBezTo>
                  <a:pt x="268017" y="329863"/>
                  <a:pt x="215060" y="396925"/>
                  <a:pt x="209711" y="404949"/>
                </a:cubicBezTo>
                <a:cubicBezTo>
                  <a:pt x="195628" y="426074"/>
                  <a:pt x="183979" y="448733"/>
                  <a:pt x="170523" y="470263"/>
                </a:cubicBezTo>
                <a:cubicBezTo>
                  <a:pt x="162202" y="483576"/>
                  <a:pt x="152186" y="495820"/>
                  <a:pt x="144397" y="509451"/>
                </a:cubicBezTo>
                <a:cubicBezTo>
                  <a:pt x="134736" y="526358"/>
                  <a:pt x="129590" y="545857"/>
                  <a:pt x="118271" y="561703"/>
                </a:cubicBezTo>
                <a:cubicBezTo>
                  <a:pt x="107534" y="576735"/>
                  <a:pt x="89820" y="585859"/>
                  <a:pt x="79083" y="600891"/>
                </a:cubicBezTo>
                <a:cubicBezTo>
                  <a:pt x="0" y="711608"/>
                  <a:pt x="96736" y="609364"/>
                  <a:pt x="26831" y="6792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526870" y="3008812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- 1 minute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4088674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10:14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20686" y="5081451"/>
            <a:ext cx="46503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0" dirty="0" smtClean="0">
                <a:solidFill>
                  <a:srgbClr val="FF0000"/>
                </a:solidFill>
              </a:rPr>
              <a:t>10:14</a:t>
            </a:r>
            <a:endParaRPr lang="en-GB" sz="9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2858803b8c6804fdc137be4329942ee3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04d8a99e9b37cab27d9252feb61c8588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0f0ae0ff-29c4-4766-b250-c1a9bee8d430"/>
    <ds:schemaRef ds:uri="http://schemas.microsoft.com/office/2006/metadata/properties"/>
    <ds:schemaRef ds:uri="86144f90-c7b6-48d0-aae5-f5e9e48cc3df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0D2D18D-184D-4525-B252-FC3DAF6C3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1963</TotalTime>
  <Words>973</Words>
  <Application>Microsoft Office PowerPoint</Application>
  <PresentationFormat>On-screen Show (4:3)</PresentationFormat>
  <Paragraphs>499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Carol Hughes</cp:lastModifiedBy>
  <cp:revision>97</cp:revision>
  <dcterms:created xsi:type="dcterms:W3CDTF">2018-03-17T10:08:43Z</dcterms:created>
  <dcterms:modified xsi:type="dcterms:W3CDTF">2020-05-03T08:45:23Z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