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10" r:id="rId5"/>
    <p:sldId id="309" r:id="rId6"/>
    <p:sldId id="311" r:id="rId7"/>
    <p:sldId id="308" r:id="rId8"/>
    <p:sldId id="31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igh Sobol" userId="8430f2a2-602f-4dde-a79b-412efd9dd8bf" providerId="ADAL" clId="{7A93D9F1-63DA-4C0A-AA9F-5A24F7CFE6DC}"/>
    <pc:docChg chg="custSel delSld modSld">
      <pc:chgData name="Ashleigh Sobol" userId="8430f2a2-602f-4dde-a79b-412efd9dd8bf" providerId="ADAL" clId="{7A93D9F1-63DA-4C0A-AA9F-5A24F7CFE6DC}" dt="2018-06-01T09:02:52.777" v="506" actId="20577"/>
      <pc:docMkLst>
        <pc:docMk/>
      </pc:docMkLst>
      <pc:sldChg chg="modSp">
        <pc:chgData name="Ashleigh Sobol" userId="8430f2a2-602f-4dde-a79b-412efd9dd8bf" providerId="ADAL" clId="{7A93D9F1-63DA-4C0A-AA9F-5A24F7CFE6DC}" dt="2018-06-01T09:02:52.777" v="506" actId="20577"/>
        <pc:sldMkLst>
          <pc:docMk/>
          <pc:sldMk cId="2637481266" sldId="256"/>
        </pc:sldMkLst>
        <pc:spChg chg="mod">
          <ac:chgData name="Ashleigh Sobol" userId="8430f2a2-602f-4dde-a79b-412efd9dd8bf" providerId="ADAL" clId="{7A93D9F1-63DA-4C0A-AA9F-5A24F7CFE6DC}" dt="2018-06-01T09:02:52.777" v="506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7A93D9F1-63DA-4C0A-AA9F-5A24F7CFE6DC}" dt="2018-06-01T09:02:04.711" v="501" actId="207"/>
        <pc:sldMkLst>
          <pc:docMk/>
          <pc:sldMk cId="273723392" sldId="308"/>
        </pc:sldMkLst>
        <pc:spChg chg="mod">
          <ac:chgData name="Ashleigh Sobol" userId="8430f2a2-602f-4dde-a79b-412efd9dd8bf" providerId="ADAL" clId="{7A93D9F1-63DA-4C0A-AA9F-5A24F7CFE6DC}" dt="2018-06-01T09:02:04.711" v="501" actId="207"/>
          <ac:spMkLst>
            <pc:docMk/>
            <pc:sldMk cId="273723392" sldId="308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DAAA0368-10F3-43C5-8A57-12094914CF33}"/>
    <pc:docChg chg="undo custSel modSld">
      <pc:chgData name="Ashleigh Sobol" userId="8430f2a2-602f-4dde-a79b-412efd9dd8bf" providerId="ADAL" clId="{DAAA0368-10F3-43C5-8A57-12094914CF33}" dt="2018-06-01T10:48:58.102" v="94" actId="404"/>
      <pc:docMkLst>
        <pc:docMk/>
      </pc:docMkLst>
      <pc:sldChg chg="modSp">
        <pc:chgData name="Ashleigh Sobol" userId="8430f2a2-602f-4dde-a79b-412efd9dd8bf" providerId="ADAL" clId="{DAAA0368-10F3-43C5-8A57-12094914CF33}" dt="2018-06-01T10:48:13.661" v="9" actId="404"/>
        <pc:sldMkLst>
          <pc:docMk/>
          <pc:sldMk cId="2637481266" sldId="256"/>
        </pc:sldMkLst>
        <pc:spChg chg="mod">
          <ac:chgData name="Ashleigh Sobol" userId="8430f2a2-602f-4dde-a79b-412efd9dd8bf" providerId="ADAL" clId="{DAAA0368-10F3-43C5-8A57-12094914CF33}" dt="2018-06-01T10:48:13.661" v="9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DAAA0368-10F3-43C5-8A57-12094914CF33}" dt="2018-06-01T10:48:58.102" v="94" actId="404"/>
        <pc:sldMkLst>
          <pc:docMk/>
          <pc:sldMk cId="273723392" sldId="308"/>
        </pc:sldMkLst>
        <pc:spChg chg="mod">
          <ac:chgData name="Ashleigh Sobol" userId="8430f2a2-602f-4dde-a79b-412efd9dd8bf" providerId="ADAL" clId="{DAAA0368-10F3-43C5-8A57-12094914CF33}" dt="2018-06-01T10:48:58.102" v="94" actId="404"/>
          <ac:spMkLst>
            <pc:docMk/>
            <pc:sldMk cId="273723392" sldId="308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DE277FA4-9F4B-48C1-B50D-1A1BEC68A8D9}"/>
    <pc:docChg chg="modSld">
      <pc:chgData name="Sian Stebbings" userId="e14ea2a2-07d0-4302-97b9-16dc822a37cc" providerId="ADAL" clId="{DE277FA4-9F4B-48C1-B50D-1A1BEC68A8D9}" dt="2018-06-10T14:46:26.782" v="0"/>
      <pc:docMkLst>
        <pc:docMk/>
      </pc:docMkLst>
      <pc:sldChg chg="modSp">
        <pc:chgData name="Sian Stebbings" userId="e14ea2a2-07d0-4302-97b9-16dc822a37cc" providerId="ADAL" clId="{DE277FA4-9F4B-48C1-B50D-1A1BEC68A8D9}" dt="2018-06-10T14:46:26.782" v="0"/>
        <pc:sldMkLst>
          <pc:docMk/>
          <pc:sldMk cId="2637481266" sldId="256"/>
        </pc:sldMkLst>
        <pc:spChg chg="mod">
          <ac:chgData name="Sian Stebbings" userId="e14ea2a2-07d0-4302-97b9-16dc822a37cc" providerId="ADAL" clId="{DE277FA4-9F4B-48C1-B50D-1A1BEC68A8D9}" dt="2018-06-10T14:46:26.782" v="0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922108"/>
          <a:ext cx="9144000" cy="19278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00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(Investigating</a:t>
                      </a:r>
                      <a:r>
                        <a:rPr lang="en-GB" sz="22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the order of operations)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2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200" dirty="0" smtClean="0">
                          <a:latin typeface="Comic Sans MS"/>
                          <a:ea typeface="Calibri"/>
                          <a:cs typeface="Times New Roman"/>
                        </a:rPr>
                        <a:t>20.5.20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investigate</a:t>
                      </a:r>
                      <a:r>
                        <a:rPr lang="en-GB" sz="22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the order of operations, including the use of brackets.</a:t>
                      </a:r>
                      <a:endParaRPr lang="en-GB" sz="2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Order of Operations Banner by Teaching Bright Little Mind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2466" y="3031944"/>
            <a:ext cx="2875008" cy="3826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Calculation Starter – </a:t>
            </a:r>
            <a:r>
              <a:rPr lang="en-GB" sz="5000" dirty="0" err="1" smtClean="0"/>
              <a:t>Kahoot</a:t>
            </a:r>
            <a:r>
              <a:rPr lang="en-GB" sz="5000" dirty="0" smtClean="0"/>
              <a:t> Quiz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922108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62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Elizabeth,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Jack, Bethany, Ruby, Reuben, </a:t>
                      </a:r>
                      <a:r>
                        <a:rPr lang="en-GB" sz="2200" b="1" u="sng" baseline="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Malachai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and Cassie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https://kahoot.it/challenge/05839495?challenge-id=989b5045-acac-493d-bf6e-af3c3fb285dc_1589886618114</a:t>
                      </a: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2955561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7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Lily,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Harvey, Henry and Megan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https://kahoot.it/challenge/02760956?challenge-id=989b5045-acac-493d-bf6e-af3c3fb285dc_1589886120380</a:t>
                      </a: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4858384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7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Zac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, Chloe, Toby and 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Dante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b="1" u="sng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https://kahoot.it/challenge/07786231?challenge-id=989b5045-acac-493d-bf6e-af3c3fb285dc_1589885592298</a:t>
                      </a:r>
                      <a:endParaRPr lang="en-GB" sz="2200" b="1" u="sng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6955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0" b="1" u="sng" dirty="0" smtClean="0"/>
              <a:t>Order of Operations</a:t>
            </a:r>
            <a:endParaRPr lang="en-GB" sz="7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33303"/>
            <a:ext cx="9144000" cy="3785652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Today, you are going to investigate order of operations using </a:t>
            </a:r>
            <a:r>
              <a:rPr lang="en-GB" sz="4000" dirty="0" smtClean="0"/>
              <a:t>all four operations</a:t>
            </a:r>
            <a:r>
              <a:rPr lang="en-GB" sz="4000" dirty="0" smtClean="0">
                <a:solidFill>
                  <a:schemeClr val="bg1"/>
                </a:solidFill>
              </a:rPr>
              <a:t>, the numbers </a:t>
            </a:r>
            <a:r>
              <a:rPr lang="en-GB" sz="4000" dirty="0" smtClean="0"/>
              <a:t>1-30</a:t>
            </a:r>
            <a:r>
              <a:rPr lang="en-GB" sz="4000" dirty="0" smtClean="0">
                <a:solidFill>
                  <a:schemeClr val="bg1"/>
                </a:solidFill>
              </a:rPr>
              <a:t> and </a:t>
            </a:r>
            <a:r>
              <a:rPr lang="en-GB" sz="4000" dirty="0" smtClean="0"/>
              <a:t>brackets</a:t>
            </a:r>
            <a:r>
              <a:rPr lang="en-GB" sz="4000" dirty="0" smtClean="0">
                <a:solidFill>
                  <a:schemeClr val="bg1"/>
                </a:solidFill>
              </a:rPr>
              <a:t>.</a:t>
            </a:r>
          </a:p>
          <a:p>
            <a:endParaRPr lang="en-GB" sz="4000" dirty="0" smtClean="0">
              <a:solidFill>
                <a:schemeClr val="bg1"/>
              </a:solidFill>
            </a:endParaRPr>
          </a:p>
          <a:p>
            <a:r>
              <a:rPr lang="en-GB" sz="4000" dirty="0" smtClean="0">
                <a:solidFill>
                  <a:schemeClr val="bg1"/>
                </a:solidFill>
              </a:rPr>
              <a:t>Go to the next slide to find out your maths challenge.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170" name="AutoShape 2" descr="Play With Patterns | Data Handling | CBSE | Class 4 | ekShiks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1184365"/>
            <a:ext cx="2107475" cy="723275"/>
          </a:xfrm>
          <a:prstGeom prst="rect">
            <a:avLst/>
          </a:prstGeom>
          <a:solidFill>
            <a:srgbClr val="FFB9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100" b="1" u="sng" dirty="0" smtClean="0"/>
              <a:t>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algn="ctr"/>
            <a:r>
              <a:rPr lang="en-GB" sz="3800" dirty="0" smtClean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Make </a:t>
            </a:r>
            <a:r>
              <a:rPr lang="en-GB" sz="3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the numbers from </a:t>
            </a:r>
            <a:r>
              <a:rPr lang="en-GB" sz="3800" b="1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1 – 30 </a:t>
            </a:r>
            <a:r>
              <a:rPr lang="en-GB" sz="3800" dirty="0" smtClean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using………..</a:t>
            </a:r>
          </a:p>
          <a:p>
            <a:pPr marL="88900" algn="ctr"/>
            <a:r>
              <a:rPr lang="en-GB" sz="3800" dirty="0" smtClean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*the </a:t>
            </a:r>
            <a:r>
              <a:rPr lang="en-GB" sz="3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digits </a:t>
            </a:r>
            <a:r>
              <a:rPr lang="en-GB" sz="38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1, 2, 3 and 4 </a:t>
            </a:r>
            <a:r>
              <a:rPr lang="en-GB" sz="3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         </a:t>
            </a:r>
            <a:r>
              <a:rPr lang="en-GB" sz="3800" dirty="0" smtClean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and   </a:t>
            </a:r>
          </a:p>
          <a:p>
            <a:pPr marL="88900" algn="ctr"/>
            <a:r>
              <a:rPr lang="en-GB" sz="3800" dirty="0" smtClean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*the </a:t>
            </a:r>
            <a:r>
              <a:rPr lang="en-GB" sz="3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symbols </a:t>
            </a:r>
            <a:r>
              <a:rPr lang="en-GB" sz="3800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+, </a:t>
            </a:r>
            <a:r>
              <a:rPr lang="en-GB" sz="3800" dirty="0">
                <a:solidFill>
                  <a:srgbClr val="7030A0"/>
                </a:solidFill>
                <a:latin typeface="SassoonCRInfantMedium" panose="02000603020000020003" pitchFamily="2" charset="0"/>
              </a:rPr>
              <a:t>–, × </a:t>
            </a:r>
            <a:r>
              <a:rPr lang="en-GB" sz="3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and</a:t>
            </a:r>
            <a:r>
              <a:rPr lang="en-GB" sz="3800" dirty="0">
                <a:solidFill>
                  <a:srgbClr val="7030A0"/>
                </a:solidFill>
                <a:latin typeface="SassoonCRInfantMedium" panose="02000603020000020003" pitchFamily="2" charset="0"/>
              </a:rPr>
              <a:t> </a:t>
            </a:r>
            <a:r>
              <a:rPr lang="en-GB" sz="3800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÷</a:t>
            </a:r>
            <a:endParaRPr lang="en-GB" sz="3800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  <a:p>
            <a:pPr marL="88900" algn="ctr"/>
            <a:endParaRPr lang="en-GB" sz="3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3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All </a:t>
            </a:r>
            <a:r>
              <a:rPr lang="en-GB" sz="3800" b="1" dirty="0">
                <a:solidFill>
                  <a:srgbClr val="FFC000"/>
                </a:solidFill>
                <a:latin typeface="SassoonCRInfantMedium" panose="02000603020000020003" pitchFamily="2" charset="0"/>
              </a:rPr>
              <a:t>four digits </a:t>
            </a:r>
            <a:r>
              <a:rPr lang="en-GB" sz="3800" b="1" u="sng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must be </a:t>
            </a:r>
            <a:r>
              <a:rPr lang="en-GB" sz="3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used in each equation, and each equation must follow the correct order of operations</a:t>
            </a:r>
            <a:r>
              <a:rPr lang="en-GB" sz="3800" dirty="0" smtClean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.</a:t>
            </a:r>
          </a:p>
          <a:p>
            <a:pPr marL="88900" algn="ctr"/>
            <a:endParaRPr lang="en-GB" sz="4300" dirty="0" smtClean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3000" b="1" u="sng" dirty="0" smtClean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*YOU DON’T HAVE TO USE ALL 4 SYMBOLS IN THE SAME CALCULATION</a:t>
            </a:r>
            <a:endParaRPr lang="en-GB" sz="4300" b="1" u="sng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88900" algn="ctr"/>
            <a:r>
              <a:rPr lang="en-GB" sz="43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For example: (2 + 3) × 4 × 1 = 20</a:t>
            </a:r>
          </a:p>
        </p:txBody>
      </p:sp>
    </p:spTree>
    <p:extLst>
      <p:ext uri="{BB962C8B-B14F-4D97-AF65-F5344CB8AC3E}">
        <p14:creationId xmlns="" xmlns:p14="http://schemas.microsoft.com/office/powerpoint/2010/main" val="27372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863840" cy="680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50" dirty="0" smtClean="0"/>
              <a:t>1 = (</a:t>
            </a:r>
            <a:r>
              <a:rPr lang="en-GB" sz="1450" dirty="0" smtClean="0">
                <a:latin typeface="+mj-lt"/>
              </a:rPr>
              <a:t>(4 + 2)) ÷ 3 ) – 1 = 1 </a:t>
            </a:r>
          </a:p>
          <a:p>
            <a:r>
              <a:rPr lang="en-GB" sz="1450" dirty="0" smtClean="0"/>
              <a:t>2 = </a:t>
            </a:r>
          </a:p>
          <a:p>
            <a:r>
              <a:rPr lang="en-GB" sz="1450" dirty="0" smtClean="0"/>
              <a:t>3 = </a:t>
            </a:r>
          </a:p>
          <a:p>
            <a:r>
              <a:rPr lang="en-GB" sz="1450" dirty="0" smtClean="0"/>
              <a:t>4 = </a:t>
            </a:r>
          </a:p>
          <a:p>
            <a:r>
              <a:rPr lang="en-GB" sz="1450" dirty="0" smtClean="0"/>
              <a:t>5 = </a:t>
            </a:r>
          </a:p>
          <a:p>
            <a:r>
              <a:rPr lang="en-GB" sz="1450" dirty="0" smtClean="0"/>
              <a:t>6 =</a:t>
            </a:r>
            <a:r>
              <a:rPr lang="en-GB" sz="1450" dirty="0" smtClean="0">
                <a:latin typeface="+mj-lt"/>
              </a:rPr>
              <a:t> (4 x 3) ÷ (2 x 1) = 6</a:t>
            </a:r>
          </a:p>
          <a:p>
            <a:r>
              <a:rPr lang="en-GB" sz="1450" dirty="0" smtClean="0"/>
              <a:t>7 = </a:t>
            </a:r>
          </a:p>
          <a:p>
            <a:r>
              <a:rPr lang="en-GB" sz="1450" dirty="0" smtClean="0"/>
              <a:t>8 = </a:t>
            </a:r>
          </a:p>
          <a:p>
            <a:r>
              <a:rPr lang="en-GB" sz="1450" dirty="0" smtClean="0"/>
              <a:t>9 = </a:t>
            </a:r>
          </a:p>
          <a:p>
            <a:r>
              <a:rPr lang="en-GB" sz="1450" dirty="0" smtClean="0"/>
              <a:t>10 = </a:t>
            </a:r>
          </a:p>
          <a:p>
            <a:r>
              <a:rPr lang="en-GB" sz="1450" dirty="0" smtClean="0"/>
              <a:t>11 = </a:t>
            </a:r>
          </a:p>
          <a:p>
            <a:r>
              <a:rPr lang="en-GB" sz="1450" dirty="0" smtClean="0"/>
              <a:t>12 = </a:t>
            </a:r>
          </a:p>
          <a:p>
            <a:r>
              <a:rPr lang="en-GB" sz="1450" dirty="0" smtClean="0"/>
              <a:t>13 = </a:t>
            </a:r>
          </a:p>
          <a:p>
            <a:r>
              <a:rPr lang="en-GB" sz="1450" dirty="0" smtClean="0"/>
              <a:t>14 = </a:t>
            </a:r>
          </a:p>
          <a:p>
            <a:r>
              <a:rPr lang="en-GB" sz="1450" dirty="0" smtClean="0"/>
              <a:t>15 = </a:t>
            </a:r>
          </a:p>
          <a:p>
            <a:r>
              <a:rPr lang="en-GB" sz="1450" dirty="0" smtClean="0"/>
              <a:t>16 = </a:t>
            </a:r>
          </a:p>
          <a:p>
            <a:r>
              <a:rPr lang="en-GB" sz="1450" dirty="0" smtClean="0"/>
              <a:t>17 =</a:t>
            </a:r>
          </a:p>
          <a:p>
            <a:r>
              <a:rPr lang="en-GB" sz="1450" dirty="0" smtClean="0"/>
              <a:t>18 =</a:t>
            </a:r>
          </a:p>
          <a:p>
            <a:r>
              <a:rPr lang="en-GB" sz="1450" dirty="0" smtClean="0"/>
              <a:t>19 =</a:t>
            </a:r>
          </a:p>
          <a:p>
            <a:r>
              <a:rPr lang="en-GB" sz="1450" dirty="0" smtClean="0"/>
              <a:t>20 =</a:t>
            </a:r>
            <a:r>
              <a:rPr lang="en-GB" sz="1600" dirty="0" smtClean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</a:t>
            </a:r>
            <a:r>
              <a:rPr lang="en-GB" sz="145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(2 + 3) × 4 × 1 = 20</a:t>
            </a:r>
            <a:endParaRPr lang="en-GB" sz="1450" dirty="0" smtClean="0">
              <a:latin typeface="+mj-lt"/>
            </a:endParaRPr>
          </a:p>
          <a:p>
            <a:r>
              <a:rPr lang="en-GB" sz="1450" dirty="0" smtClean="0"/>
              <a:t>21 = </a:t>
            </a:r>
          </a:p>
          <a:p>
            <a:r>
              <a:rPr lang="en-GB" sz="1450" dirty="0" smtClean="0"/>
              <a:t>22 = </a:t>
            </a:r>
          </a:p>
          <a:p>
            <a:r>
              <a:rPr lang="en-GB" sz="1450" dirty="0" smtClean="0"/>
              <a:t>23 = </a:t>
            </a:r>
          </a:p>
          <a:p>
            <a:r>
              <a:rPr lang="en-GB" sz="1450" dirty="0" smtClean="0"/>
              <a:t>24 =</a:t>
            </a:r>
          </a:p>
          <a:p>
            <a:r>
              <a:rPr lang="en-GB" sz="1450" dirty="0" smtClean="0"/>
              <a:t>25 =</a:t>
            </a:r>
          </a:p>
          <a:p>
            <a:r>
              <a:rPr lang="en-GB" sz="1450" dirty="0" smtClean="0"/>
              <a:t>26 =</a:t>
            </a:r>
          </a:p>
          <a:p>
            <a:r>
              <a:rPr lang="en-GB" sz="1450" dirty="0" smtClean="0"/>
              <a:t>27 = </a:t>
            </a:r>
          </a:p>
          <a:p>
            <a:r>
              <a:rPr lang="en-GB" sz="1450" dirty="0" smtClean="0"/>
              <a:t>28 = </a:t>
            </a:r>
          </a:p>
          <a:p>
            <a:r>
              <a:rPr lang="en-GB" sz="1450" dirty="0" smtClean="0"/>
              <a:t>29 =</a:t>
            </a:r>
          </a:p>
          <a:p>
            <a:r>
              <a:rPr lang="en-GB" sz="1450" dirty="0" smtClean="0"/>
              <a:t>30 =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6" ma:contentTypeDescription="Create a new document." ma:contentTypeScope="" ma:versionID="232a3161d8cdc1753e67d98af04160a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d8d44c83432fc13a39548b2e53d683a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0C772E-A14F-4396-98C8-51A74E8F8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292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51</cp:revision>
  <dcterms:created xsi:type="dcterms:W3CDTF">2018-03-17T10:08:43Z</dcterms:created>
  <dcterms:modified xsi:type="dcterms:W3CDTF">2020-05-19T11:10:33Z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