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09" r:id="rId5"/>
    <p:sldId id="312" r:id="rId6"/>
    <p:sldId id="31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9FF"/>
    <a:srgbClr val="CC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A2BD4B-4503-4891-AA88-D21C534B1363}" v="3" dt="2018-06-10T15:39:42.2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632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7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hleigh Sobol" userId="8430f2a2-602f-4dde-a79b-412efd9dd8bf" providerId="ADAL" clId="{3AC83EB3-5573-48FD-9D1B-AB3F3E936F07}"/>
    <pc:docChg chg="addSld delSld modSld">
      <pc:chgData name="Ashleigh Sobol" userId="8430f2a2-602f-4dde-a79b-412efd9dd8bf" providerId="ADAL" clId="{3AC83EB3-5573-48FD-9D1B-AB3F3E936F07}" dt="2018-06-05T08:14:24.687" v="144" actId="2696"/>
      <pc:docMkLst>
        <pc:docMk/>
      </pc:docMkLst>
      <pc:sldChg chg="modSp">
        <pc:chgData name="Ashleigh Sobol" userId="8430f2a2-602f-4dde-a79b-412efd9dd8bf" providerId="ADAL" clId="{3AC83EB3-5573-48FD-9D1B-AB3F3E936F07}" dt="2018-06-05T08:12:14.422" v="17" actId="6549"/>
        <pc:sldMkLst>
          <pc:docMk/>
          <pc:sldMk cId="2637481266" sldId="256"/>
        </pc:sldMkLst>
        <pc:spChg chg="mod">
          <ac:chgData name="Ashleigh Sobol" userId="8430f2a2-602f-4dde-a79b-412efd9dd8bf" providerId="ADAL" clId="{3AC83EB3-5573-48FD-9D1B-AB3F3E936F07}" dt="2018-06-05T08:12:14.422" v="17" actId="6549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Ashleigh Sobol" userId="8430f2a2-602f-4dde-a79b-412efd9dd8bf" providerId="ADAL" clId="{3AC83EB3-5573-48FD-9D1B-AB3F3E936F07}" dt="2018-06-05T08:14:14.032" v="141" actId="403"/>
        <pc:sldMkLst>
          <pc:docMk/>
          <pc:sldMk cId="273723392" sldId="308"/>
        </pc:sldMkLst>
        <pc:spChg chg="mod">
          <ac:chgData name="Ashleigh Sobol" userId="8430f2a2-602f-4dde-a79b-412efd9dd8bf" providerId="ADAL" clId="{3AC83EB3-5573-48FD-9D1B-AB3F3E936F07}" dt="2018-06-05T08:14:14.032" v="141" actId="403"/>
          <ac:spMkLst>
            <pc:docMk/>
            <pc:sldMk cId="273723392" sldId="308"/>
            <ac:spMk id="19" creationId="{5252A847-DE45-4FA3-A1F8-EEBEB845FF8E}"/>
          </ac:spMkLst>
        </pc:spChg>
      </pc:sldChg>
    </pc:docChg>
  </pc:docChgLst>
  <pc:docChgLst>
    <pc:chgData name="Ashleigh Sobol" userId="8430f2a2-602f-4dde-a79b-412efd9dd8bf" providerId="ADAL" clId="{D024F4FF-FBD3-42D2-A0DA-0307EB05DA21}"/>
    <pc:docChg chg="custSel addSld delSld modSld">
      <pc:chgData name="Ashleigh Sobol" userId="8430f2a2-602f-4dde-a79b-412efd9dd8bf" providerId="ADAL" clId="{D024F4FF-FBD3-42D2-A0DA-0307EB05DA21}" dt="2018-06-05T17:14:02.692" v="278"/>
      <pc:docMkLst>
        <pc:docMk/>
      </pc:docMkLst>
      <pc:sldChg chg="modSp">
        <pc:chgData name="Ashleigh Sobol" userId="8430f2a2-602f-4dde-a79b-412efd9dd8bf" providerId="ADAL" clId="{D024F4FF-FBD3-42D2-A0DA-0307EB05DA21}" dt="2018-06-05T17:14:02.692" v="278"/>
        <pc:sldMkLst>
          <pc:docMk/>
          <pc:sldMk cId="2637481266" sldId="256"/>
        </pc:sldMkLst>
        <pc:spChg chg="mod">
          <ac:chgData name="Ashleigh Sobol" userId="8430f2a2-602f-4dde-a79b-412efd9dd8bf" providerId="ADAL" clId="{D024F4FF-FBD3-42D2-A0DA-0307EB05DA21}" dt="2018-06-05T17:14:02.692" v="278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Ashleigh Sobol" userId="8430f2a2-602f-4dde-a79b-412efd9dd8bf" providerId="ADAL" clId="{D024F4FF-FBD3-42D2-A0DA-0307EB05DA21}" dt="2018-06-05T10:38:17.184" v="0" actId="20577"/>
        <pc:sldMkLst>
          <pc:docMk/>
          <pc:sldMk cId="273723392" sldId="308"/>
        </pc:sldMkLst>
        <pc:spChg chg="mod">
          <ac:chgData name="Ashleigh Sobol" userId="8430f2a2-602f-4dde-a79b-412efd9dd8bf" providerId="ADAL" clId="{D024F4FF-FBD3-42D2-A0DA-0307EB05DA21}" dt="2018-06-05T10:38:17.184" v="0" actId="20577"/>
          <ac:spMkLst>
            <pc:docMk/>
            <pc:sldMk cId="273723392" sldId="308"/>
            <ac:spMk id="19" creationId="{5252A847-DE45-4FA3-A1F8-EEBEB845FF8E}"/>
          </ac:spMkLst>
        </pc:spChg>
      </pc:sldChg>
      <pc:sldChg chg="modSp add">
        <pc:chgData name="Ashleigh Sobol" userId="8430f2a2-602f-4dde-a79b-412efd9dd8bf" providerId="ADAL" clId="{D024F4FF-FBD3-42D2-A0DA-0307EB05DA21}" dt="2018-06-05T13:28:28.983" v="252" actId="20577"/>
        <pc:sldMkLst>
          <pc:docMk/>
          <pc:sldMk cId="3455269876" sldId="309"/>
        </pc:sldMkLst>
        <pc:spChg chg="mod">
          <ac:chgData name="Ashleigh Sobol" userId="8430f2a2-602f-4dde-a79b-412efd9dd8bf" providerId="ADAL" clId="{D024F4FF-FBD3-42D2-A0DA-0307EB05DA21}" dt="2018-06-05T13:28:28.983" v="252" actId="20577"/>
          <ac:spMkLst>
            <pc:docMk/>
            <pc:sldMk cId="3455269876" sldId="309"/>
            <ac:spMk id="19" creationId="{5252A847-DE45-4FA3-A1F8-EEBEB845FF8E}"/>
          </ac:spMkLst>
        </pc:spChg>
      </pc:sldChg>
    </pc:docChg>
  </pc:docChgLst>
  <pc:docChgLst>
    <pc:chgData name="Sian Stebbings" userId="e14ea2a2-07d0-4302-97b9-16dc822a37cc" providerId="ADAL" clId="{51A2BD4B-4503-4891-AA88-D21C534B1363}"/>
    <pc:docChg chg="modSld">
      <pc:chgData name="Sian Stebbings" userId="e14ea2a2-07d0-4302-97b9-16dc822a37cc" providerId="ADAL" clId="{51A2BD4B-4503-4891-AA88-D21C534B1363}" dt="2018-06-10T15:39:42.267" v="2"/>
      <pc:docMkLst>
        <pc:docMk/>
      </pc:docMkLst>
      <pc:sldChg chg="modSp">
        <pc:chgData name="Sian Stebbings" userId="e14ea2a2-07d0-4302-97b9-16dc822a37cc" providerId="ADAL" clId="{51A2BD4B-4503-4891-AA88-D21C534B1363}" dt="2018-06-10T15:39:42.267" v="2"/>
        <pc:sldMkLst>
          <pc:docMk/>
          <pc:sldMk cId="2637481266" sldId="256"/>
        </pc:sldMkLst>
        <pc:spChg chg="mod">
          <ac:chgData name="Sian Stebbings" userId="e14ea2a2-07d0-4302-97b9-16dc822a37cc" providerId="ADAL" clId="{51A2BD4B-4503-4891-AA88-D21C534B1363}" dt="2018-06-10T15:39:42.267" v="2"/>
          <ac:spMkLst>
            <pc:docMk/>
            <pc:sldMk cId="2637481266" sldId="256"/>
            <ac:spMk id="19" creationId="{5252A847-DE45-4FA3-A1F8-EEBEB845FF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18/05/2020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18/05/2020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18/05/2020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pPr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What I’m learning in Maths today</a:t>
            </a:r>
            <a:endParaRPr lang="en-GB" sz="5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04204205"/>
              </p:ext>
            </p:extLst>
          </p:nvPr>
        </p:nvGraphicFramePr>
        <p:xfrm>
          <a:off x="0" y="922108"/>
          <a:ext cx="9144000" cy="1516063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700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Maths – Y6 (Investigating</a:t>
                      </a:r>
                      <a:r>
                        <a:rPr lang="en-GB" sz="2200" b="1" u="sng" baseline="0" dirty="0" smtClean="0">
                          <a:latin typeface="Comic Sans MS"/>
                          <a:ea typeface="Calibri"/>
                          <a:cs typeface="Times New Roman"/>
                        </a:rPr>
                        <a:t> Towers of Numbers)</a:t>
                      </a:r>
                      <a:endParaRPr lang="en-GB" sz="2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u="sng" dirty="0">
                          <a:latin typeface="Comic Sans MS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200" dirty="0">
                          <a:latin typeface="Comic Sans MS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200" dirty="0" smtClean="0">
                          <a:latin typeface="Comic Sans MS"/>
                          <a:ea typeface="Calibri"/>
                          <a:cs typeface="Times New Roman"/>
                        </a:rPr>
                        <a:t>19.5.20</a:t>
                      </a:r>
                      <a:endParaRPr lang="en-GB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u="sng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2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*I can</a:t>
                      </a:r>
                      <a:r>
                        <a:rPr lang="en-GB" sz="2200" b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investigate towers of </a:t>
                      </a:r>
                      <a:r>
                        <a:rPr lang="en-GB" sz="2200" b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numbers using addition calculations</a:t>
                      </a:r>
                      <a:endParaRPr lang="en-GB" sz="22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220" name="Picture 4" descr="Buy Number Pyramid Puzz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4455" y="2534194"/>
            <a:ext cx="4079060" cy="43238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Calculation Starter – </a:t>
            </a:r>
            <a:r>
              <a:rPr lang="en-GB" sz="5000" dirty="0" err="1" smtClean="0"/>
              <a:t>Kahoot</a:t>
            </a:r>
            <a:r>
              <a:rPr lang="en-GB" sz="5000" dirty="0" smtClean="0"/>
              <a:t> Quiz</a:t>
            </a:r>
            <a:endParaRPr lang="en-GB" sz="5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04204205"/>
              </p:ext>
            </p:extLst>
          </p:nvPr>
        </p:nvGraphicFramePr>
        <p:xfrm>
          <a:off x="0" y="922108"/>
          <a:ext cx="9144000" cy="1516063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462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Elizabeth,</a:t>
                      </a:r>
                      <a:r>
                        <a:rPr lang="en-GB" sz="2200" b="1" u="sng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Jack, Bethany, Ruby, Reuben, </a:t>
                      </a:r>
                      <a:r>
                        <a:rPr lang="en-GB" sz="2200" b="1" u="sng" baseline="0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Malachai</a:t>
                      </a:r>
                      <a:r>
                        <a:rPr lang="en-GB" sz="2200" b="1" u="sng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and Cassie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200" b="1" u="sng" baseline="0" dirty="0" smtClean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0" u="none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https://kahoot.it/challenge/0774247?challenge-id=989b5045-acac-493d-bf6e-af3c3fb285dc_1589803035667</a:t>
                      </a:r>
                      <a:endParaRPr lang="en-GB" sz="2200" b="0" u="none" baseline="0" dirty="0" smtClean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04204205"/>
              </p:ext>
            </p:extLst>
          </p:nvPr>
        </p:nvGraphicFramePr>
        <p:xfrm>
          <a:off x="0" y="2955561"/>
          <a:ext cx="9144000" cy="1516063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375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Lily,</a:t>
                      </a:r>
                      <a:r>
                        <a:rPr lang="en-GB" sz="2200" b="1" u="sng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Harvey, Henry and Megan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200" b="1" u="sng" baseline="0" dirty="0" smtClean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0" u="none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https://kahoot.it/challenge/06513481?challenge-id=989b5045-acac-493d-bf6e-af3c3fb285dc_1589802977487</a:t>
                      </a:r>
                      <a:endParaRPr lang="en-GB" sz="2200" b="0" u="none" baseline="0" dirty="0" smtClean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04204205"/>
              </p:ext>
            </p:extLst>
          </p:nvPr>
        </p:nvGraphicFramePr>
        <p:xfrm>
          <a:off x="0" y="4858384"/>
          <a:ext cx="9144000" cy="1516063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375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u="sng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Zac</a:t>
                      </a:r>
                      <a:r>
                        <a:rPr lang="en-GB" sz="22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, Chloe, Toby and Dante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200" dirty="0" smtClean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https://kahoot.it/challenge/07544032?challenge-id=989b5045-acac-493d-bf6e-af3c3fb285dc_1589802925562</a:t>
                      </a:r>
                      <a:endParaRPr lang="en-GB" sz="2200" dirty="0" smtClean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169551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000" b="1" u="sng" dirty="0" smtClean="0"/>
              <a:t>Towers of Numbers</a:t>
            </a:r>
            <a:endParaRPr lang="en-GB" sz="70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201783"/>
            <a:ext cx="9144000" cy="56938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100" dirty="0" smtClean="0">
                <a:solidFill>
                  <a:schemeClr val="bg1"/>
                </a:solidFill>
              </a:rPr>
              <a:t>Today, you are going to investigate towers of numbers.</a:t>
            </a:r>
            <a:endParaRPr lang="en-GB" sz="31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9816" y="2808514"/>
            <a:ext cx="6126481" cy="98488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900" b="1" u="sng" dirty="0" smtClean="0"/>
              <a:t>TOWERS (4)</a:t>
            </a:r>
          </a:p>
          <a:p>
            <a:r>
              <a:rPr lang="en-GB" sz="2900" b="1" u="sng" dirty="0" smtClean="0"/>
              <a:t>Chloe, Dante, Toby and </a:t>
            </a:r>
            <a:r>
              <a:rPr lang="en-GB" sz="2900" b="1" u="sng" dirty="0" err="1" smtClean="0"/>
              <a:t>Zac</a:t>
            </a:r>
            <a:endParaRPr lang="en-GB" sz="2900" b="1" u="sng" dirty="0" smtClean="0"/>
          </a:p>
        </p:txBody>
      </p:sp>
      <p:sp>
        <p:nvSpPr>
          <p:cNvPr id="7170" name="AutoShape 2" descr="Play With Patterns | Data Handling | CBSE | Class 4 | ekShiksh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172" name="Picture 4" descr="Buy Number Pyramid Puzz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2305" y="1841727"/>
            <a:ext cx="2341583" cy="2482079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169817" y="3966755"/>
            <a:ext cx="6126481" cy="187743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900" b="1" u="sng" dirty="0" smtClean="0"/>
              <a:t>TOWERS (5)</a:t>
            </a:r>
          </a:p>
          <a:p>
            <a:r>
              <a:rPr lang="en-GB" sz="2900" b="1" u="sng" dirty="0" smtClean="0"/>
              <a:t>Megan, Harvey, Henry, Lily, Bethany, Jack, Elizabeth, </a:t>
            </a:r>
            <a:r>
              <a:rPr lang="en-GB" sz="2900" b="1" u="sng" dirty="0" err="1" smtClean="0"/>
              <a:t>Malachai</a:t>
            </a:r>
            <a:r>
              <a:rPr lang="en-GB" sz="2900" b="1" u="sng" dirty="0" smtClean="0"/>
              <a:t>, Ruby, Cassie and Reuben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8525" y="1902822"/>
            <a:ext cx="2107475" cy="723275"/>
          </a:xfrm>
          <a:prstGeom prst="rect">
            <a:avLst/>
          </a:prstGeom>
          <a:solidFill>
            <a:srgbClr val="FFB9FF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100" b="1" u="sng" dirty="0" smtClean="0"/>
              <a:t>Activity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8" ma:contentTypeDescription="Create a new document." ma:contentTypeScope="" ma:versionID="f9bae57d942f349496b0c157240b0a3b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c61ec2ab7abc56edcd4447b1e74a28c5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CA76EB-7EA2-4D54-B794-4704864B47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F8F11D-A449-4684-B8E0-461263A2E192}">
  <ds:schemaRefs>
    <ds:schemaRef ds:uri="http://purl.org/dc/elements/1.1/"/>
    <ds:schemaRef ds:uri="http://purl.org/dc/terms/"/>
    <ds:schemaRef ds:uri="86144f90-c7b6-48d0-aae5-f5e9e48cc3df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0f0ae0ff-29c4-4766-b250-c1a9bee8d43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1220</TotalTime>
  <Words>122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Carol Hughes</cp:lastModifiedBy>
  <cp:revision>60</cp:revision>
  <dcterms:created xsi:type="dcterms:W3CDTF">2018-03-17T10:08:43Z</dcterms:created>
  <dcterms:modified xsi:type="dcterms:W3CDTF">2020-05-18T11:58:11Z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