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30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A2BD4B-4503-4891-AA88-D21C534B1363}" v="3" dt="2018-06-10T15:39:42.26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632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shleigh Sobol" userId="8430f2a2-602f-4dde-a79b-412efd9dd8bf" providerId="ADAL" clId="{3AC83EB3-5573-48FD-9D1B-AB3F3E936F07}"/>
    <pc:docChg chg="addSld delSld modSld">
      <pc:chgData name="Ashleigh Sobol" userId="8430f2a2-602f-4dde-a79b-412efd9dd8bf" providerId="ADAL" clId="{3AC83EB3-5573-48FD-9D1B-AB3F3E936F07}" dt="2018-06-05T08:14:24.687" v="144" actId="2696"/>
      <pc:docMkLst>
        <pc:docMk/>
      </pc:docMkLst>
      <pc:sldChg chg="modSp">
        <pc:chgData name="Ashleigh Sobol" userId="8430f2a2-602f-4dde-a79b-412efd9dd8bf" providerId="ADAL" clId="{3AC83EB3-5573-48FD-9D1B-AB3F3E936F07}" dt="2018-06-05T08:12:14.422" v="17" actId="6549"/>
        <pc:sldMkLst>
          <pc:docMk/>
          <pc:sldMk cId="2637481266" sldId="256"/>
        </pc:sldMkLst>
        <pc:spChg chg="mod">
          <ac:chgData name="Ashleigh Sobol" userId="8430f2a2-602f-4dde-a79b-412efd9dd8bf" providerId="ADAL" clId="{3AC83EB3-5573-48FD-9D1B-AB3F3E936F07}" dt="2018-06-05T08:12:14.422" v="17" actId="6549"/>
          <ac:spMkLst>
            <pc:docMk/>
            <pc:sldMk cId="2637481266" sldId="256"/>
            <ac:spMk id="19" creationId="{5252A847-DE45-4FA3-A1F8-EEBEB845FF8E}"/>
          </ac:spMkLst>
        </pc:spChg>
      </pc:sldChg>
      <pc:sldChg chg="modSp">
        <pc:chgData name="Ashleigh Sobol" userId="8430f2a2-602f-4dde-a79b-412efd9dd8bf" providerId="ADAL" clId="{3AC83EB3-5573-48FD-9D1B-AB3F3E936F07}" dt="2018-06-05T08:14:14.032" v="141" actId="403"/>
        <pc:sldMkLst>
          <pc:docMk/>
          <pc:sldMk cId="273723392" sldId="308"/>
        </pc:sldMkLst>
        <pc:spChg chg="mod">
          <ac:chgData name="Ashleigh Sobol" userId="8430f2a2-602f-4dde-a79b-412efd9dd8bf" providerId="ADAL" clId="{3AC83EB3-5573-48FD-9D1B-AB3F3E936F07}" dt="2018-06-05T08:14:14.032" v="141" actId="403"/>
          <ac:spMkLst>
            <pc:docMk/>
            <pc:sldMk cId="273723392" sldId="308"/>
            <ac:spMk id="19" creationId="{5252A847-DE45-4FA3-A1F8-EEBEB845FF8E}"/>
          </ac:spMkLst>
        </pc:spChg>
      </pc:sldChg>
    </pc:docChg>
  </pc:docChgLst>
  <pc:docChgLst>
    <pc:chgData name="Ashleigh Sobol" userId="8430f2a2-602f-4dde-a79b-412efd9dd8bf" providerId="ADAL" clId="{D024F4FF-FBD3-42D2-A0DA-0307EB05DA21}"/>
    <pc:docChg chg="custSel addSld delSld modSld">
      <pc:chgData name="Ashleigh Sobol" userId="8430f2a2-602f-4dde-a79b-412efd9dd8bf" providerId="ADAL" clId="{D024F4FF-FBD3-42D2-A0DA-0307EB05DA21}" dt="2018-06-05T17:14:02.692" v="278"/>
      <pc:docMkLst>
        <pc:docMk/>
      </pc:docMkLst>
      <pc:sldChg chg="modSp">
        <pc:chgData name="Ashleigh Sobol" userId="8430f2a2-602f-4dde-a79b-412efd9dd8bf" providerId="ADAL" clId="{D024F4FF-FBD3-42D2-A0DA-0307EB05DA21}" dt="2018-06-05T17:14:02.692" v="278"/>
        <pc:sldMkLst>
          <pc:docMk/>
          <pc:sldMk cId="2637481266" sldId="256"/>
        </pc:sldMkLst>
        <pc:spChg chg="mod">
          <ac:chgData name="Ashleigh Sobol" userId="8430f2a2-602f-4dde-a79b-412efd9dd8bf" providerId="ADAL" clId="{D024F4FF-FBD3-42D2-A0DA-0307EB05DA21}" dt="2018-06-05T17:14:02.692" v="278"/>
          <ac:spMkLst>
            <pc:docMk/>
            <pc:sldMk cId="2637481266" sldId="256"/>
            <ac:spMk id="19" creationId="{5252A847-DE45-4FA3-A1F8-EEBEB845FF8E}"/>
          </ac:spMkLst>
        </pc:spChg>
      </pc:sldChg>
      <pc:sldChg chg="modSp">
        <pc:chgData name="Ashleigh Sobol" userId="8430f2a2-602f-4dde-a79b-412efd9dd8bf" providerId="ADAL" clId="{D024F4FF-FBD3-42D2-A0DA-0307EB05DA21}" dt="2018-06-05T10:38:17.184" v="0" actId="20577"/>
        <pc:sldMkLst>
          <pc:docMk/>
          <pc:sldMk cId="273723392" sldId="308"/>
        </pc:sldMkLst>
        <pc:spChg chg="mod">
          <ac:chgData name="Ashleigh Sobol" userId="8430f2a2-602f-4dde-a79b-412efd9dd8bf" providerId="ADAL" clId="{D024F4FF-FBD3-42D2-A0DA-0307EB05DA21}" dt="2018-06-05T10:38:17.184" v="0" actId="20577"/>
          <ac:spMkLst>
            <pc:docMk/>
            <pc:sldMk cId="273723392" sldId="308"/>
            <ac:spMk id="19" creationId="{5252A847-DE45-4FA3-A1F8-EEBEB845FF8E}"/>
          </ac:spMkLst>
        </pc:spChg>
      </pc:sldChg>
      <pc:sldChg chg="modSp add">
        <pc:chgData name="Ashleigh Sobol" userId="8430f2a2-602f-4dde-a79b-412efd9dd8bf" providerId="ADAL" clId="{D024F4FF-FBD3-42D2-A0DA-0307EB05DA21}" dt="2018-06-05T13:28:28.983" v="252" actId="20577"/>
        <pc:sldMkLst>
          <pc:docMk/>
          <pc:sldMk cId="3455269876" sldId="309"/>
        </pc:sldMkLst>
        <pc:spChg chg="mod">
          <ac:chgData name="Ashleigh Sobol" userId="8430f2a2-602f-4dde-a79b-412efd9dd8bf" providerId="ADAL" clId="{D024F4FF-FBD3-42D2-A0DA-0307EB05DA21}" dt="2018-06-05T13:28:28.983" v="252" actId="20577"/>
          <ac:spMkLst>
            <pc:docMk/>
            <pc:sldMk cId="3455269876" sldId="309"/>
            <ac:spMk id="19" creationId="{5252A847-DE45-4FA3-A1F8-EEBEB845FF8E}"/>
          </ac:spMkLst>
        </pc:spChg>
      </pc:sldChg>
    </pc:docChg>
  </pc:docChgLst>
  <pc:docChgLst>
    <pc:chgData name="Sian Stebbings" userId="e14ea2a2-07d0-4302-97b9-16dc822a37cc" providerId="ADAL" clId="{51A2BD4B-4503-4891-AA88-D21C534B1363}"/>
    <pc:docChg chg="modSld">
      <pc:chgData name="Sian Stebbings" userId="e14ea2a2-07d0-4302-97b9-16dc822a37cc" providerId="ADAL" clId="{51A2BD4B-4503-4891-AA88-D21C534B1363}" dt="2018-06-10T15:39:42.267" v="2"/>
      <pc:docMkLst>
        <pc:docMk/>
      </pc:docMkLst>
      <pc:sldChg chg="modSp">
        <pc:chgData name="Sian Stebbings" userId="e14ea2a2-07d0-4302-97b9-16dc822a37cc" providerId="ADAL" clId="{51A2BD4B-4503-4891-AA88-D21C534B1363}" dt="2018-06-10T15:39:42.267" v="2"/>
        <pc:sldMkLst>
          <pc:docMk/>
          <pc:sldMk cId="2637481266" sldId="256"/>
        </pc:sldMkLst>
        <pc:spChg chg="mod">
          <ac:chgData name="Sian Stebbings" userId="e14ea2a2-07d0-4302-97b9-16dc822a37cc" providerId="ADAL" clId="{51A2BD4B-4503-4891-AA88-D21C534B1363}" dt="2018-06-10T15:39:42.267" v="2"/>
          <ac:spMkLst>
            <pc:docMk/>
            <pc:sldMk cId="2637481266" sldId="256"/>
            <ac:spMk id="19" creationId="{5252A847-DE45-4FA3-A1F8-EEBEB845FF8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26868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01174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30399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214666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6811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10/05/2020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093138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10/05/2020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32133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10/05/2020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3283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10/05/2020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13106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10/05/2020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03876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10/05/2020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24584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C518-2E58-4E98-8F61-29A47E1D445A}" type="datetimeFigureOut">
              <a:rPr lang="en-GB" smtClean="0"/>
              <a:pPr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25241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kahoot.it/challenge/02155362?challenge-id=989b5045-acac-493d-bf6e-af3c3fb285dc_1589106272342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hyperlink" Target="https://kahoot.it/challenge/07401537?challenge-id=989b5045-acac-493d-bf6e-af3c3fb285dc_158910618809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86177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5000" dirty="0" smtClean="0"/>
              <a:t>What I’m learning in Maths today</a:t>
            </a:r>
            <a:endParaRPr lang="en-GB" sz="5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04204205"/>
              </p:ext>
            </p:extLst>
          </p:nvPr>
        </p:nvGraphicFramePr>
        <p:xfrm>
          <a:off x="0" y="922108"/>
          <a:ext cx="9144000" cy="1969833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8131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b="1" u="sng" dirty="0" smtClean="0">
                          <a:latin typeface="Comic Sans MS"/>
                          <a:ea typeface="Calibri"/>
                          <a:cs typeface="Times New Roman"/>
                        </a:rPr>
                        <a:t>Maths – Y6 (</a:t>
                      </a:r>
                      <a:r>
                        <a:rPr lang="en-GB" sz="2200" b="1" u="sng" dirty="0" err="1" smtClean="0">
                          <a:latin typeface="Comic Sans MS"/>
                          <a:ea typeface="Calibri"/>
                          <a:cs typeface="Times New Roman"/>
                        </a:rPr>
                        <a:t>Kahoot</a:t>
                      </a:r>
                      <a:r>
                        <a:rPr lang="en-GB" sz="2200" b="1" u="sng" baseline="0" dirty="0" smtClean="0">
                          <a:latin typeface="Comic Sans MS"/>
                          <a:ea typeface="Calibri"/>
                          <a:cs typeface="Times New Roman"/>
                        </a:rPr>
                        <a:t> Quiz)</a:t>
                      </a:r>
                      <a:endParaRPr lang="en-GB" sz="2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b="1" u="sng" dirty="0">
                          <a:latin typeface="Comic Sans MS"/>
                          <a:ea typeface="Calibri"/>
                          <a:cs typeface="Times New Roman"/>
                        </a:rPr>
                        <a:t>Date</a:t>
                      </a:r>
                      <a:r>
                        <a:rPr lang="en-GB" sz="2200" dirty="0">
                          <a:latin typeface="Comic Sans MS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en-GB" sz="2200" dirty="0" smtClean="0">
                          <a:latin typeface="Comic Sans MS"/>
                          <a:ea typeface="Calibri"/>
                          <a:cs typeface="Times New Roman"/>
                        </a:rPr>
                        <a:t>11.5.20</a:t>
                      </a:r>
                      <a:endParaRPr lang="en-GB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04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b="1" u="sng" dirty="0" err="1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L.Obj</a:t>
                      </a:r>
                      <a:r>
                        <a:rPr lang="en-GB" sz="2200" b="1" u="sng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b="1" kern="12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*I can</a:t>
                      </a:r>
                      <a:r>
                        <a:rPr lang="en-GB" sz="2200" b="1" kern="12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 consolidate my calculation and ‘Time’ understanding using a </a:t>
                      </a:r>
                      <a:r>
                        <a:rPr lang="en-GB" sz="2200" b="1" kern="120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Kahoot</a:t>
                      </a:r>
                      <a:r>
                        <a:rPr lang="en-GB" sz="2200" b="1" kern="12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 quiz.</a:t>
                      </a:r>
                      <a:endParaRPr lang="en-GB" sz="22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7170" name="Picture 2" descr="What is a Kahoot Quiz and how does it work? — Hyett Education Ltd.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8" y="2949186"/>
            <a:ext cx="934004" cy="525533"/>
          </a:xfrm>
          <a:prstGeom prst="rect">
            <a:avLst/>
          </a:prstGeom>
          <a:noFill/>
        </p:spPr>
      </p:pic>
      <p:pic>
        <p:nvPicPr>
          <p:cNvPr id="6" name="Picture 2" descr="What is a Kahoot Quiz and how does it work? — Hyett Education Ltd.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120490"/>
            <a:ext cx="941742" cy="529887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992777" y="4140927"/>
            <a:ext cx="8151223" cy="369332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Reuben, Ruby, Elizabeth, Cassie, Jack, Bethany and </a:t>
            </a:r>
            <a:r>
              <a:rPr lang="en-GB" dirty="0" err="1" smtClean="0"/>
              <a:t>Malachai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005838" y="2973978"/>
            <a:ext cx="8138161" cy="369332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err="1" smtClean="0"/>
              <a:t>Zac</a:t>
            </a:r>
            <a:r>
              <a:rPr lang="en-GB" dirty="0" smtClean="0"/>
              <a:t>, Toby, Chloe, Henry, Dante, Harvey, Megan and Lily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992776" y="3374571"/>
            <a:ext cx="8151224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kahoot.it/challenge/02155362?challenge-id=989b5045-acac-493d-bf6e-af3c3fb285dc_1589106272342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992777" y="4545873"/>
            <a:ext cx="8151223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hlinkClick r:id="rId4"/>
              </a:rPr>
              <a:t>https://</a:t>
            </a:r>
            <a:r>
              <a:rPr lang="en-GB" dirty="0" smtClean="0">
                <a:hlinkClick r:id="rId4"/>
              </a:rPr>
              <a:t>kahoot.it/challenge/07401537?challenge-id=989b5045-acac-493d-bf6e-af3c3fb285dc_1589106188095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6211669"/>
            <a:ext cx="9144000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At the end, it gives you the option to copy a link. If you do this, you will be able to check on how your scores compares with others once they’ve played.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0" y="5305977"/>
            <a:ext cx="9144000" cy="86177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500" b="1" dirty="0" smtClean="0"/>
              <a:t>HIGHLIGHT YOUR LINK ABOVE, THEN COPY AND PASTE IT INTO THE TOOLBAR ON THE INTERNET TO OPEN UP YOUR QUIZ! </a:t>
            </a:r>
            <a:endParaRPr lang="en-GB" sz="25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8" ma:contentTypeDescription="Create a new document." ma:contentTypeScope="" ma:versionID="f9bae57d942f349496b0c157240b0a3b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c61ec2ab7abc56edcd4447b1e74a28c5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EF8F11D-A449-4684-B8E0-461263A2E192}">
  <ds:schemaRefs>
    <ds:schemaRef ds:uri="http://purl.org/dc/elements/1.1/"/>
    <ds:schemaRef ds:uri="http://purl.org/dc/terms/"/>
    <ds:schemaRef ds:uri="86144f90-c7b6-48d0-aae5-f5e9e48cc3df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0f0ae0ff-29c4-4766-b250-c1a9bee8d430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ECA76EB-7EA2-4D54-B794-4704864B47D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144f90-c7b6-48d0-aae5-f5e9e48cc3df"/>
    <ds:schemaRef ds:uri="5c7a0828-c5e4-45f8-a074-18a8fdc88e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BE7001C-4FE1-4FF1-8D32-419BDEA7C0F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1104</TotalTime>
  <Words>126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Ashleigh Sobol</dc:creator>
  <cp:lastModifiedBy>Carol Hughes</cp:lastModifiedBy>
  <cp:revision>55</cp:revision>
  <dcterms:created xsi:type="dcterms:W3CDTF">2018-03-17T10:08:43Z</dcterms:created>
  <dcterms:modified xsi:type="dcterms:W3CDTF">2020-05-10T10:31:28Z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</Properties>
</file>