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3" r:id="rId5"/>
    <p:sldId id="427" r:id="rId6"/>
    <p:sldId id="428" r:id="rId7"/>
    <p:sldId id="424" r:id="rId8"/>
    <p:sldId id="426" r:id="rId9"/>
    <p:sldId id="425" r:id="rId10"/>
    <p:sldId id="42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D8B4D-2763-47CC-A181-4A8E42AB05F3}" v="71" dt="2019-03-21T18:35:24.589"/>
    <p1510:client id="{B579958D-4A10-4A92-9110-4B07589C6AD3}" v="25" dt="2019-03-22T12:54:13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na Szilvasy" userId="59fb472d-eed4-4f11-9686-c2c8db02a2cd" providerId="ADAL" clId="{B579958D-4A10-4A92-9110-4B07589C6AD3}"/>
    <pc:docChg chg="custSel modSld">
      <pc:chgData name="Davina Szilvasy" userId="59fb472d-eed4-4f11-9686-c2c8db02a2cd" providerId="ADAL" clId="{B579958D-4A10-4A92-9110-4B07589C6AD3}" dt="2019-03-22T12:54:13.021" v="52" actId="207"/>
      <pc:docMkLst>
        <pc:docMk/>
      </pc:docMkLst>
      <pc:sldChg chg="addSp delSp">
        <pc:chgData name="Davina Szilvasy" userId="59fb472d-eed4-4f11-9686-c2c8db02a2cd" providerId="ADAL" clId="{B579958D-4A10-4A92-9110-4B07589C6AD3}" dt="2019-03-22T12:33:14.737" v="12"/>
        <pc:sldMkLst>
          <pc:docMk/>
          <pc:sldMk cId="2637481266" sldId="256"/>
        </pc:sldMkLst>
        <pc:grpChg chg="add">
          <ac:chgData name="Davina Szilvasy" userId="59fb472d-eed4-4f11-9686-c2c8db02a2cd" providerId="ADAL" clId="{B579958D-4A10-4A92-9110-4B07589C6AD3}" dt="2019-03-22T12:33:14.737" v="12"/>
          <ac:grpSpMkLst>
            <pc:docMk/>
            <pc:sldMk cId="2637481266" sldId="256"/>
            <ac:grpSpMk id="10" creationId="{85F58020-FC51-48C8-A029-574C8911384A}"/>
          </ac:grpSpMkLst>
        </pc:grpChg>
        <pc:grpChg chg="del">
          <ac:chgData name="Davina Szilvasy" userId="59fb472d-eed4-4f11-9686-c2c8db02a2cd" providerId="ADAL" clId="{B579958D-4A10-4A92-9110-4B07589C6AD3}" dt="2019-03-22T12:33:13.345" v="1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54:13.021" v="52" actId="207"/>
        <pc:sldMkLst>
          <pc:docMk/>
          <pc:sldMk cId="3855900595" sldId="301"/>
        </pc:sldMkLst>
        <pc:spChg chg="mod">
          <ac:chgData name="Davina Szilvasy" userId="59fb472d-eed4-4f11-9686-c2c8db02a2cd" providerId="ADAL" clId="{B579958D-4A10-4A92-9110-4B07589C6AD3}" dt="2019-03-22T12:54:13.021" v="52" actId="207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Davina Szilvasy" userId="59fb472d-eed4-4f11-9686-c2c8db02a2cd" providerId="ADAL" clId="{B579958D-4A10-4A92-9110-4B07589C6AD3}" dt="2019-03-22T12:33:23.274" v="16"/>
          <ac:grpSpMkLst>
            <pc:docMk/>
            <pc:sldMk cId="3855900595" sldId="301"/>
            <ac:grpSpMk id="7" creationId="{B5C48FE4-B66A-47FA-8122-D3DF71BAEB55}"/>
          </ac:grpSpMkLst>
        </pc:grpChg>
        <pc:grpChg chg="del">
          <ac:chgData name="Davina Szilvasy" userId="59fb472d-eed4-4f11-9686-c2c8db02a2cd" providerId="ADAL" clId="{B579958D-4A10-4A92-9110-4B07589C6AD3}" dt="2019-03-22T12:33:21.959" v="15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5:16.521" v="51" actId="2711"/>
        <pc:sldMkLst>
          <pc:docMk/>
          <pc:sldMk cId="273723392" sldId="308"/>
        </pc:sldMkLst>
        <pc:spChg chg="mod">
          <ac:chgData name="Davina Szilvasy" userId="59fb472d-eed4-4f11-9686-c2c8db02a2cd" providerId="ADAL" clId="{B579958D-4A10-4A92-9110-4B07589C6AD3}" dt="2019-03-22T12:35:16.521" v="51" actId="2711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Davina Szilvasy" userId="59fb472d-eed4-4f11-9686-c2c8db02a2cd" providerId="ADAL" clId="{B579958D-4A10-4A92-9110-4B07589C6AD3}" dt="2019-03-22T12:29:59.372" v="0" actId="207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Davina Szilvasy" userId="59fb472d-eed4-4f11-9686-c2c8db02a2cd" providerId="ADAL" clId="{B579958D-4A10-4A92-9110-4B07589C6AD3}" dt="2019-03-22T12:30:02.724" v="1" actId="207"/>
          <ac:spMkLst>
            <pc:docMk/>
            <pc:sldMk cId="273723392" sldId="308"/>
            <ac:spMk id="44" creationId="{4CFBF8F9-1588-4764-A584-121AC379B0CE}"/>
          </ac:spMkLst>
        </pc:spChg>
        <pc:grpChg chg="del">
          <ac:chgData name="Davina Szilvasy" userId="59fb472d-eed4-4f11-9686-c2c8db02a2cd" providerId="ADAL" clId="{B579958D-4A10-4A92-9110-4B07589C6AD3}" dt="2019-03-22T12:33:26.204" v="17" actId="478"/>
          <ac:grpSpMkLst>
            <pc:docMk/>
            <pc:sldMk cId="273723392" sldId="308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27.519" v="18"/>
          <ac:grpSpMkLst>
            <pc:docMk/>
            <pc:sldMk cId="273723392" sldId="308"/>
            <ac:grpSpMk id="28" creationId="{9900ACD8-FEED-4D1E-89D0-0D90CD4ECA52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9.149" v="38"/>
        <pc:sldMkLst>
          <pc:docMk/>
          <pc:sldMk cId="1071900124" sldId="355"/>
        </pc:sldMkLst>
        <pc:grpChg chg="del">
          <ac:chgData name="Davina Szilvasy" userId="59fb472d-eed4-4f11-9686-c2c8db02a2cd" providerId="ADAL" clId="{B579958D-4A10-4A92-9110-4B07589C6AD3}" dt="2019-03-22T12:34:08.117" v="37" actId="478"/>
          <ac:grpSpMkLst>
            <pc:docMk/>
            <pc:sldMk cId="1071900124" sldId="35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09.149" v="38"/>
          <ac:grpSpMkLst>
            <pc:docMk/>
            <pc:sldMk cId="1071900124" sldId="355"/>
            <ac:grpSpMk id="21" creationId="{6E5F2767-E91F-4732-8B77-1E81CE56E02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6.804" v="22"/>
        <pc:sldMkLst>
          <pc:docMk/>
          <pc:sldMk cId="36917022" sldId="360"/>
        </pc:sldMkLst>
        <pc:grpChg chg="del">
          <ac:chgData name="Davina Szilvasy" userId="59fb472d-eed4-4f11-9686-c2c8db02a2cd" providerId="ADAL" clId="{B579958D-4A10-4A92-9110-4B07589C6AD3}" dt="2019-03-22T12:33:35.447" v="21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6.804" v="22"/>
          <ac:grpSpMkLst>
            <pc:docMk/>
            <pc:sldMk cId="36917022" sldId="360"/>
            <ac:grpSpMk id="21" creationId="{F1EC48FD-0053-4711-A01A-8C2FBB5E04FE}"/>
          </ac:grpSpMkLst>
        </pc:grpChg>
        <pc:graphicFrameChg chg="modGraphic">
          <ac:chgData name="Davina Szilvasy" userId="59fb472d-eed4-4f11-9686-c2c8db02a2cd" providerId="ADAL" clId="{B579958D-4A10-4A92-9110-4B07589C6AD3}" dt="2019-03-22T12:30:57.722" v="5" actId="207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4.802" v="26"/>
        <pc:sldMkLst>
          <pc:docMk/>
          <pc:sldMk cId="2529844845" sldId="374"/>
        </pc:sldMkLst>
        <pc:grpChg chg="del">
          <ac:chgData name="Davina Szilvasy" userId="59fb472d-eed4-4f11-9686-c2c8db02a2cd" providerId="ADAL" clId="{B579958D-4A10-4A92-9110-4B07589C6AD3}" dt="2019-03-22T12:33:43.733" v="25" actId="478"/>
          <ac:grpSpMkLst>
            <pc:docMk/>
            <pc:sldMk cId="2529844845" sldId="37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4.802" v="26"/>
          <ac:grpSpMkLst>
            <pc:docMk/>
            <pc:sldMk cId="2529844845" sldId="374"/>
            <ac:grpSpMk id="23" creationId="{921DD3E4-3DC8-4B39-9F60-B3F5B081707F}"/>
          </ac:grpSpMkLst>
        </pc:grpChg>
        <pc:graphicFrameChg chg="modGraphic">
          <ac:chgData name="Davina Szilvasy" userId="59fb472d-eed4-4f11-9686-c2c8db02a2cd" providerId="ADAL" clId="{B579958D-4A10-4A92-9110-4B07589C6AD3}" dt="2019-03-22T12:31:10.462" v="8" actId="207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2.627" v="30"/>
        <pc:sldMkLst>
          <pc:docMk/>
          <pc:sldMk cId="1581675524" sldId="375"/>
        </pc:sldMkLst>
        <pc:grpChg chg="del">
          <ac:chgData name="Davina Szilvasy" userId="59fb472d-eed4-4f11-9686-c2c8db02a2cd" providerId="ADAL" clId="{B579958D-4A10-4A92-9110-4B07589C6AD3}" dt="2019-03-22T12:33:51.117" v="29" actId="478"/>
          <ac:grpSpMkLst>
            <pc:docMk/>
            <pc:sldMk cId="1581675524" sldId="37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2.627" v="30"/>
          <ac:grpSpMkLst>
            <pc:docMk/>
            <pc:sldMk cId="1581675524" sldId="375"/>
            <ac:grpSpMk id="29" creationId="{FBB0F610-ED91-4E04-83D3-790DF17FE2F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1.121" v="34"/>
        <pc:sldMkLst>
          <pc:docMk/>
          <pc:sldMk cId="189969577" sldId="376"/>
        </pc:sldMkLst>
        <pc:grpChg chg="add">
          <ac:chgData name="Davina Szilvasy" userId="59fb472d-eed4-4f11-9686-c2c8db02a2cd" providerId="ADAL" clId="{B579958D-4A10-4A92-9110-4B07589C6AD3}" dt="2019-03-22T12:34:01.121" v="34"/>
          <ac:grpSpMkLst>
            <pc:docMk/>
            <pc:sldMk cId="189969577" sldId="376"/>
            <ac:grpSpMk id="7" creationId="{FAD69951-59CB-4C2F-9C78-B2972FFA4C39}"/>
          </ac:grpSpMkLst>
        </pc:grpChg>
        <pc:grpChg chg="del">
          <ac:chgData name="Davina Szilvasy" userId="59fb472d-eed4-4f11-9686-c2c8db02a2cd" providerId="ADAL" clId="{B579958D-4A10-4A92-9110-4B07589C6AD3}" dt="2019-03-22T12:33:59.868" v="33" actId="478"/>
          <ac:grpSpMkLst>
            <pc:docMk/>
            <pc:sldMk cId="189969577" sldId="37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0.210" v="48"/>
        <pc:sldMkLst>
          <pc:docMk/>
          <pc:sldMk cId="3926923606" sldId="383"/>
        </pc:sldMkLst>
        <pc:grpChg chg="del">
          <ac:chgData name="Davina Szilvasy" userId="59fb472d-eed4-4f11-9686-c2c8db02a2cd" providerId="ADAL" clId="{B579958D-4A10-4A92-9110-4B07589C6AD3}" dt="2019-03-22T12:34:29.070" v="47" actId="478"/>
          <ac:grpSpMkLst>
            <pc:docMk/>
            <pc:sldMk cId="3926923606" sldId="38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0.210" v="48"/>
          <ac:grpSpMkLst>
            <pc:docMk/>
            <pc:sldMk cId="3926923606" sldId="383"/>
            <ac:grpSpMk id="28" creationId="{4C757486-7822-4FF1-AA17-70E8916F730B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1.534" v="20"/>
        <pc:sldMkLst>
          <pc:docMk/>
          <pc:sldMk cId="1409448665" sldId="412"/>
        </pc:sldMkLst>
        <pc:spChg chg="mod">
          <ac:chgData name="Davina Szilvasy" userId="59fb472d-eed4-4f11-9686-c2c8db02a2cd" providerId="ADAL" clId="{B579958D-4A10-4A92-9110-4B07589C6AD3}" dt="2019-03-22T12:30:18.063" v="3" actId="207"/>
          <ac:spMkLst>
            <pc:docMk/>
            <pc:sldMk cId="1409448665" sldId="412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3:30.258" v="19" actId="478"/>
          <ac:grpSpMkLst>
            <pc:docMk/>
            <pc:sldMk cId="1409448665" sldId="41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1.534" v="20"/>
          <ac:grpSpMkLst>
            <pc:docMk/>
            <pc:sldMk cId="1409448665" sldId="412"/>
            <ac:grpSpMk id="28" creationId="{55E8A114-C865-4BD0-94D1-E88F74533581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40.870" v="24"/>
        <pc:sldMkLst>
          <pc:docMk/>
          <pc:sldMk cId="842687286" sldId="413"/>
        </pc:sldMkLst>
        <pc:grpChg chg="del">
          <ac:chgData name="Davina Szilvasy" userId="59fb472d-eed4-4f11-9686-c2c8db02a2cd" providerId="ADAL" clId="{B579958D-4A10-4A92-9110-4B07589C6AD3}" dt="2019-03-22T12:33:39.442" v="23" actId="478"/>
          <ac:grpSpMkLst>
            <pc:docMk/>
            <pc:sldMk cId="842687286" sldId="41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0.870" v="24"/>
          <ac:grpSpMkLst>
            <pc:docMk/>
            <pc:sldMk cId="842687286" sldId="413"/>
            <ac:grpSpMk id="21" creationId="{F6752DCB-076D-4495-A293-279FF924908E}"/>
          </ac:grpSpMkLst>
        </pc:grpChg>
        <pc:graphicFrameChg chg="modGraphic">
          <ac:chgData name="Davina Szilvasy" userId="59fb472d-eed4-4f11-9686-c2c8db02a2cd" providerId="ADAL" clId="{B579958D-4A10-4A92-9110-4B07589C6AD3}" dt="2019-03-22T12:31:03.197" v="7" actId="20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8.473" v="28"/>
        <pc:sldMkLst>
          <pc:docMk/>
          <pc:sldMk cId="2862836341" sldId="414"/>
        </pc:sldMkLst>
        <pc:grpChg chg="del">
          <ac:chgData name="Davina Szilvasy" userId="59fb472d-eed4-4f11-9686-c2c8db02a2cd" providerId="ADAL" clId="{B579958D-4A10-4A92-9110-4B07589C6AD3}" dt="2019-03-22T12:33:47.370" v="27" actId="478"/>
          <ac:grpSpMkLst>
            <pc:docMk/>
            <pc:sldMk cId="2862836341" sldId="41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8.473" v="28"/>
          <ac:grpSpMkLst>
            <pc:docMk/>
            <pc:sldMk cId="2862836341" sldId="414"/>
            <ac:grpSpMk id="23" creationId="{AE43E33B-BB8D-411D-8A14-929DA059E2D9}"/>
          </ac:grpSpMkLst>
        </pc:grpChg>
        <pc:graphicFrameChg chg="modGraphic">
          <ac:chgData name="Davina Szilvasy" userId="59fb472d-eed4-4f11-9686-c2c8db02a2cd" providerId="ADAL" clId="{B579958D-4A10-4A92-9110-4B07589C6AD3}" dt="2019-03-22T12:31:16.286" v="9" actId="20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7.392" v="32"/>
        <pc:sldMkLst>
          <pc:docMk/>
          <pc:sldMk cId="1120809708" sldId="415"/>
        </pc:sldMkLst>
        <pc:grpChg chg="del">
          <ac:chgData name="Davina Szilvasy" userId="59fb472d-eed4-4f11-9686-c2c8db02a2cd" providerId="ADAL" clId="{B579958D-4A10-4A92-9110-4B07589C6AD3}" dt="2019-03-22T12:33:56.151" v="31" actId="478"/>
          <ac:grpSpMkLst>
            <pc:docMk/>
            <pc:sldMk cId="1120809708" sldId="41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7.392" v="32"/>
          <ac:grpSpMkLst>
            <pc:docMk/>
            <pc:sldMk cId="1120809708" sldId="415"/>
            <ac:grpSpMk id="29" creationId="{F766B642-ABCE-49D8-92BA-2681D8D00AF0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5.276" v="36"/>
        <pc:sldMkLst>
          <pc:docMk/>
          <pc:sldMk cId="1565229517" sldId="416"/>
        </pc:sldMkLst>
        <pc:grpChg chg="add">
          <ac:chgData name="Davina Szilvasy" userId="59fb472d-eed4-4f11-9686-c2c8db02a2cd" providerId="ADAL" clId="{B579958D-4A10-4A92-9110-4B07589C6AD3}" dt="2019-03-22T12:34:05.276" v="36"/>
          <ac:grpSpMkLst>
            <pc:docMk/>
            <pc:sldMk cId="1565229517" sldId="416"/>
            <ac:grpSpMk id="7" creationId="{AF537CBC-EDC5-445E-978F-90AA3F2ACA25}"/>
          </ac:grpSpMkLst>
        </pc:grpChg>
        <pc:grpChg chg="del">
          <ac:chgData name="Davina Szilvasy" userId="59fb472d-eed4-4f11-9686-c2c8db02a2cd" providerId="ADAL" clId="{B579958D-4A10-4A92-9110-4B07589C6AD3}" dt="2019-03-22T12:34:03.688" v="35" actId="478"/>
          <ac:grpSpMkLst>
            <pc:docMk/>
            <pc:sldMk cId="1565229517" sldId="41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3.566" v="40"/>
        <pc:sldMkLst>
          <pc:docMk/>
          <pc:sldMk cId="799535586" sldId="417"/>
        </pc:sldMkLst>
        <pc:grpChg chg="del">
          <ac:chgData name="Davina Szilvasy" userId="59fb472d-eed4-4f11-9686-c2c8db02a2cd" providerId="ADAL" clId="{B579958D-4A10-4A92-9110-4B07589C6AD3}" dt="2019-03-22T12:34:11.993" v="39" actId="478"/>
          <ac:grpSpMkLst>
            <pc:docMk/>
            <pc:sldMk cId="799535586" sldId="417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3.566" v="40"/>
          <ac:grpSpMkLst>
            <pc:docMk/>
            <pc:sldMk cId="799535586" sldId="417"/>
            <ac:grpSpMk id="22" creationId="{433A9BC4-520A-4633-8ECC-026A5FC9097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7.505" v="42"/>
        <pc:sldMkLst>
          <pc:docMk/>
          <pc:sldMk cId="3616015143" sldId="419"/>
        </pc:sldMkLst>
        <pc:grpChg chg="del">
          <ac:chgData name="Davina Szilvasy" userId="59fb472d-eed4-4f11-9686-c2c8db02a2cd" providerId="ADAL" clId="{B579958D-4A10-4A92-9110-4B07589C6AD3}" dt="2019-03-22T12:34:16.124" v="41" actId="478"/>
          <ac:grpSpMkLst>
            <pc:docMk/>
            <pc:sldMk cId="3616015143" sldId="419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7.505" v="42"/>
          <ac:grpSpMkLst>
            <pc:docMk/>
            <pc:sldMk cId="3616015143" sldId="419"/>
            <ac:grpSpMk id="20" creationId="{691DFA9A-68D8-4418-BED1-A4604C41AEE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21.513" v="44"/>
        <pc:sldMkLst>
          <pc:docMk/>
          <pc:sldMk cId="1625003489" sldId="420"/>
        </pc:sldMkLst>
        <pc:grpChg chg="del">
          <ac:chgData name="Davina Szilvasy" userId="59fb472d-eed4-4f11-9686-c2c8db02a2cd" providerId="ADAL" clId="{B579958D-4A10-4A92-9110-4B07589C6AD3}" dt="2019-03-22T12:34:20.469" v="43" actId="478"/>
          <ac:grpSpMkLst>
            <pc:docMk/>
            <pc:sldMk cId="1625003489" sldId="42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1.513" v="44"/>
          <ac:grpSpMkLst>
            <pc:docMk/>
            <pc:sldMk cId="1625003489" sldId="420"/>
            <ac:grpSpMk id="32" creationId="{DD6456D8-BC72-4DE8-B1A1-4E0CE3B8398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4:26.485" v="46"/>
        <pc:sldMkLst>
          <pc:docMk/>
          <pc:sldMk cId="3061419396" sldId="421"/>
        </pc:sldMkLst>
        <pc:spChg chg="mod">
          <ac:chgData name="Davina Szilvasy" userId="59fb472d-eed4-4f11-9686-c2c8db02a2cd" providerId="ADAL" clId="{B579958D-4A10-4A92-9110-4B07589C6AD3}" dt="2019-03-22T12:32:13.576" v="10" actId="403"/>
          <ac:spMkLst>
            <pc:docMk/>
            <pc:sldMk cId="3061419396" sldId="421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4:25.112" v="45" actId="478"/>
          <ac:grpSpMkLst>
            <pc:docMk/>
            <pc:sldMk cId="3061419396" sldId="421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6.485" v="46"/>
          <ac:grpSpMkLst>
            <pc:docMk/>
            <pc:sldMk cId="3061419396" sldId="421"/>
            <ac:grpSpMk id="32" creationId="{DD37C55D-AE8C-4F26-92E2-65D1F03A3904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5.569" v="50"/>
        <pc:sldMkLst>
          <pc:docMk/>
          <pc:sldMk cId="2121431740" sldId="422"/>
        </pc:sldMkLst>
        <pc:grpChg chg="del">
          <ac:chgData name="Davina Szilvasy" userId="59fb472d-eed4-4f11-9686-c2c8db02a2cd" providerId="ADAL" clId="{B579958D-4A10-4A92-9110-4B07589C6AD3}" dt="2019-03-22T12:34:34.218" v="49" actId="478"/>
          <ac:grpSpMkLst>
            <pc:docMk/>
            <pc:sldMk cId="2121431740" sldId="42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5.569" v="50"/>
          <ac:grpSpMkLst>
            <pc:docMk/>
            <pc:sldMk cId="2121431740" sldId="422"/>
            <ac:grpSpMk id="29" creationId="{844E4803-4669-4272-BC24-D4C0DE3DFD4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3:18.775" v="14"/>
        <pc:sldMkLst>
          <pc:docMk/>
          <pc:sldMk cId="213890212" sldId="423"/>
        </pc:sldMkLst>
        <pc:grpChg chg="add">
          <ac:chgData name="Davina Szilvasy" userId="59fb472d-eed4-4f11-9686-c2c8db02a2cd" providerId="ADAL" clId="{B579958D-4A10-4A92-9110-4B07589C6AD3}" dt="2019-03-22T12:33:18.775" v="14"/>
          <ac:grpSpMkLst>
            <pc:docMk/>
            <pc:sldMk cId="213890212" sldId="423"/>
            <ac:grpSpMk id="7" creationId="{4A5E2AEB-670C-47BF-BAE3-C6302EEA8667}"/>
          </ac:grpSpMkLst>
        </pc:grpChg>
        <pc:grpChg chg="del">
          <ac:chgData name="Davina Szilvasy" userId="59fb472d-eed4-4f11-9686-c2c8db02a2cd" providerId="ADAL" clId="{B579958D-4A10-4A92-9110-4B07589C6AD3}" dt="2019-03-22T12:33:17.652" v="13" actId="478"/>
          <ac:grpSpMkLst>
            <pc:docMk/>
            <pc:sldMk cId="213890212" sldId="423"/>
            <ac:grpSpMk id="16" creationId="{B31300A9-E3C5-4701-8EF1-45ED088A04DD}"/>
          </ac:grpSpMkLst>
        </pc:grpChg>
      </pc:sldChg>
    </pc:docChg>
  </pc:docChgLst>
  <pc:docChgLst>
    <pc:chgData name="Siobhán Dolan" userId="5fb224f7-af86-4327-acb4-fa0c8c23e721" providerId="ADAL" clId="{6CFD8B4D-2763-47CC-A181-4A8E42AB05F3}"/>
    <pc:docChg chg="undo redo custSel addSld delSld modSld delMainMaster">
      <pc:chgData name="Siobhán Dolan" userId="5fb224f7-af86-4327-acb4-fa0c8c23e721" providerId="ADAL" clId="{6CFD8B4D-2763-47CC-A181-4A8E42AB05F3}" dt="2019-03-21T18:48:51.767" v="501" actId="255"/>
      <pc:docMkLst>
        <pc:docMk/>
      </pc:docMkLst>
      <pc:sldChg chg="addSp delSp modSp">
        <pc:chgData name="Siobhán Dolan" userId="5fb224f7-af86-4327-acb4-fa0c8c23e721" providerId="ADAL" clId="{6CFD8B4D-2763-47CC-A181-4A8E42AB05F3}" dt="2019-03-21T18:35:24.589" v="448"/>
        <pc:sldMkLst>
          <pc:docMk/>
          <pc:sldMk cId="2637481266" sldId="256"/>
        </pc:sldMkLst>
        <pc:spChg chg="add">
          <ac:chgData name="Siobhán Dolan" userId="5fb224f7-af86-4327-acb4-fa0c8c23e721" providerId="ADAL" clId="{6CFD8B4D-2763-47CC-A181-4A8E42AB05F3}" dt="2019-03-21T18:35:17.039" v="447"/>
          <ac:spMkLst>
            <pc:docMk/>
            <pc:sldMk cId="2637481266" sldId="256"/>
            <ac:spMk id="7" creationId="{EE457520-4E3A-4F40-B610-10A2BF6A30D5}"/>
          </ac:spMkLst>
        </pc:spChg>
        <pc:spChg chg="del mod">
          <ac:chgData name="Siobhán Dolan" userId="5fb224f7-af86-4327-acb4-fa0c8c23e721" providerId="ADAL" clId="{6CFD8B4D-2763-47CC-A181-4A8E42AB05F3}" dt="2019-03-21T18:35:09.839" v="446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Siobhán Dolan" userId="5fb224f7-af86-4327-acb4-fa0c8c23e721" providerId="ADAL" clId="{6CFD8B4D-2763-47CC-A181-4A8E42AB05F3}" dt="2019-03-21T18:35:24.589" v="448"/>
          <ac:picMkLst>
            <pc:docMk/>
            <pc:sldMk cId="2637481266" sldId="256"/>
            <ac:picMk id="9" creationId="{12A96E02-4A11-4585-B9B7-9D21E51DC109}"/>
          </ac:picMkLst>
        </pc:picChg>
      </pc:sldChg>
      <pc:sldChg chg="modSp">
        <pc:chgData name="Siobhán Dolan" userId="5fb224f7-af86-4327-acb4-fa0c8c23e721" providerId="ADAL" clId="{6CFD8B4D-2763-47CC-A181-4A8E42AB05F3}" dt="2019-03-18T19:42:08.692" v="10" actId="255"/>
        <pc:sldMkLst>
          <pc:docMk/>
          <pc:sldMk cId="3855900595" sldId="301"/>
        </pc:sldMkLst>
        <pc:spChg chg="mod">
          <ac:chgData name="Siobhán Dolan" userId="5fb224f7-af86-4327-acb4-fa0c8c23e721" providerId="ADAL" clId="{6CFD8B4D-2763-47CC-A181-4A8E42AB05F3}" dt="2019-03-18T19:42:08.692" v="10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5:54.856" v="482" actId="255"/>
        <pc:sldMkLst>
          <pc:docMk/>
          <pc:sldMk cId="273723392" sldId="308"/>
        </pc:sldMkLst>
        <pc:spChg chg="mod">
          <ac:chgData name="Siobhán Dolan" userId="5fb224f7-af86-4327-acb4-fa0c8c23e721" providerId="ADAL" clId="{6CFD8B4D-2763-47CC-A181-4A8E42AB05F3}" dt="2019-03-18T19:44:00.203" v="55" actId="2711"/>
          <ac:spMkLst>
            <pc:docMk/>
            <pc:sldMk cId="273723392" sldId="308"/>
            <ac:spMk id="11" creationId="{2930E41B-5389-433D-BAC2-C8356B4B7B01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12" creationId="{DFC7B86D-D91C-4A72-A5C3-18E18B3867BB}"/>
          </ac:spMkLst>
        </pc:spChg>
        <pc:spChg chg="mod">
          <ac:chgData name="Siobhán Dolan" userId="5fb224f7-af86-4327-acb4-fa0c8c23e721" providerId="ADAL" clId="{6CFD8B4D-2763-47CC-A181-4A8E42AB05F3}" dt="2019-03-21T18:45:54.856" v="482" actId="255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20" creationId="{EE427281-AF1A-4CF4-BCF9-9460980E0416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4" creationId="{0A1AE081-51D8-421B-9795-F3C7738B21A1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5" creationId="{317AE5DC-B65E-4069-A531-D61B6A991759}"/>
          </ac:spMkLst>
        </pc:spChg>
        <pc:spChg chg="del">
          <ac:chgData name="Siobhán Dolan" userId="5fb224f7-af86-4327-acb4-fa0c8c23e721" providerId="ADAL" clId="{6CFD8B4D-2763-47CC-A181-4A8E42AB05F3}" dt="2019-03-18T19:51:44.619" v="128" actId="478"/>
          <ac:spMkLst>
            <pc:docMk/>
            <pc:sldMk cId="273723392" sldId="308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9.469" v="147"/>
          <ac:spMkLst>
            <pc:docMk/>
            <pc:sldMk cId="273723392" sldId="308"/>
            <ac:spMk id="28" creationId="{C85630DE-5CFD-4AE0-BD30-59C76CE3E9C3}"/>
          </ac:spMkLst>
        </pc:spChg>
        <pc:spChg chg="add mod">
          <ac:chgData name="Siobhán Dolan" userId="5fb224f7-af86-4327-acb4-fa0c8c23e721" providerId="ADAL" clId="{6CFD8B4D-2763-47CC-A181-4A8E42AB05F3}" dt="2019-03-18T19:53:01.279" v="150" actId="113"/>
          <ac:spMkLst>
            <pc:docMk/>
            <pc:sldMk cId="273723392" sldId="308"/>
            <ac:spMk id="29" creationId="{7F896DF8-6D19-4E38-945A-4077D328C73B}"/>
          </ac:spMkLst>
        </pc:spChg>
        <pc:spChg chg="mod">
          <ac:chgData name="Siobhán Dolan" userId="5fb224f7-af86-4327-acb4-fa0c8c23e721" providerId="ADAL" clId="{6CFD8B4D-2763-47CC-A181-4A8E42AB05F3}" dt="2019-03-18T19:44:18.697" v="59" actId="1076"/>
          <ac:spMkLst>
            <pc:docMk/>
            <pc:sldMk cId="273723392" sldId="308"/>
            <ac:spMk id="39" creationId="{75C50E4A-13D9-44DB-9A76-8CF7A4A2DA75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40" creationId="{47C3DEBA-BC92-404A-A0EC-909CEE57ECE9}"/>
          </ac:spMkLst>
        </pc:spChg>
        <pc:spChg chg="mod">
          <ac:chgData name="Siobhán Dolan" userId="5fb224f7-af86-4327-acb4-fa0c8c23e721" providerId="ADAL" clId="{6CFD8B4D-2763-47CC-A181-4A8E42AB05F3}" dt="2019-03-18T19:43:13.174" v="21" actId="164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3:24.518" v="23" actId="164"/>
          <ac:spMkLst>
            <pc:docMk/>
            <pc:sldMk cId="273723392" sldId="308"/>
            <ac:spMk id="44" creationId="{4CFBF8F9-1588-4764-A584-121AC379B0CE}"/>
          </ac:spMkLst>
        </pc:s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2" creationId="{FACEFD36-F686-4C42-A87E-D90F3D7397D0}"/>
          </ac:grpSpMkLst>
        </pc:gr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3" creationId="{69538DD7-F60C-45CA-BB64-62E2BF82BC94}"/>
          </ac:grpSpMkLst>
        </pc:grpChg>
        <pc:grpChg chg="mod">
          <ac:chgData name="Siobhán Dolan" userId="5fb224f7-af86-4327-acb4-fa0c8c23e721" providerId="ADAL" clId="{6CFD8B4D-2763-47CC-A181-4A8E42AB05F3}" dt="2019-03-18T19:43:13.174" v="21" actId="164"/>
          <ac:grpSpMkLst>
            <pc:docMk/>
            <pc:sldMk cId="273723392" sldId="308"/>
            <ac:grpSpMk id="14" creationId="{82D00B98-0B68-4274-B9FD-82D51EA77BD1}"/>
          </ac:grpSpMkLst>
        </pc:grpChg>
        <pc:grpChg chg="mod">
          <ac:chgData name="Siobhán Dolan" userId="5fb224f7-af86-4327-acb4-fa0c8c23e721" providerId="ADAL" clId="{6CFD8B4D-2763-47CC-A181-4A8E42AB05F3}" dt="2019-03-18T19:43:24.518" v="23" actId="164"/>
          <ac:grpSpMkLst>
            <pc:docMk/>
            <pc:sldMk cId="273723392" sldId="308"/>
            <ac:grpSpMk id="42" creationId="{6641B026-EDC5-4721-A7AA-9E41BE75CC06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8:18.507" v="496" actId="255"/>
        <pc:sldMkLst>
          <pc:docMk/>
          <pc:sldMk cId="1071900124" sldId="355"/>
        </pc:sldMkLst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9" creationId="{858DE150-1DAA-4FB0-8B59-2BA1C86ADE3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0" creationId="{E27494DC-6291-4A3E-BD8D-ECC33FED001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1" creationId="{18CA0251-3303-4EF1-BD90-297C2BB3C88F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2" creationId="{EFD88F3B-D66F-40C0-9B7E-E865308B6DD3}"/>
          </ac:spMkLst>
        </pc:spChg>
        <pc:spChg chg="mod">
          <ac:chgData name="Siobhán Dolan" userId="5fb224f7-af86-4327-acb4-fa0c8c23e721" providerId="ADAL" clId="{6CFD8B4D-2763-47CC-A181-4A8E42AB05F3}" dt="2019-03-21T18:48:18.507" v="496" actId="255"/>
          <ac:spMkLst>
            <pc:docMk/>
            <pc:sldMk cId="1071900124" sldId="355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2:07.868" v="133" actId="478"/>
          <ac:spMkLst>
            <pc:docMk/>
            <pc:sldMk cId="1071900124" sldId="355"/>
            <ac:spMk id="21" creationId="{FA1B8D46-9AFD-4A66-B631-DCAE42B210AC}"/>
          </ac:spMkLst>
        </pc:spChg>
        <pc:spChg chg="add">
          <ac:chgData name="Siobhán Dolan" userId="5fb224f7-af86-4327-acb4-fa0c8c23e721" providerId="ADAL" clId="{6CFD8B4D-2763-47CC-A181-4A8E42AB05F3}" dt="2019-03-18T20:19:38.737" v="418"/>
          <ac:spMkLst>
            <pc:docMk/>
            <pc:sldMk cId="1071900124" sldId="355"/>
            <ac:spMk id="22" creationId="{C10B1768-7B93-416D-9122-0ABB8760C3C8}"/>
          </ac:spMkLst>
        </pc:spChg>
        <pc:grpChg chg="mod">
          <ac:chgData name="Siobhán Dolan" userId="5fb224f7-af86-4327-acb4-fa0c8c23e721" providerId="ADAL" clId="{6CFD8B4D-2763-47CC-A181-4A8E42AB05F3}" dt="2019-03-18T19:56:13.525" v="219" actId="12788"/>
          <ac:grpSpMkLst>
            <pc:docMk/>
            <pc:sldMk cId="1071900124" sldId="355"/>
            <ac:grpSpMk id="7" creationId="{7B50248B-3D16-40E1-A965-F0A77BE99490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6:12.500" v="484" actId="255"/>
        <pc:sldMkLst>
          <pc:docMk/>
          <pc:sldMk cId="36917022" sldId="360"/>
        </pc:sldMkLst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0" creationId="{07028E8E-1490-4679-9B80-DC1F45A8EBE2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1" creationId="{2AF50D42-DAA2-4980-AB86-39368E45E61F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2" creationId="{2AEB38E7-7316-4529-AD45-1F1AAFBA7A86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3" creationId="{565718D0-EF81-45D1-9089-B876202837F8}"/>
          </ac:spMkLst>
        </pc:spChg>
        <pc:spChg chg="mod">
          <ac:chgData name="Siobhán Dolan" userId="5fb224f7-af86-4327-acb4-fa0c8c23e721" providerId="ADAL" clId="{6CFD8B4D-2763-47CC-A181-4A8E42AB05F3}" dt="2019-03-21T18:46:12.500" v="484" actId="255"/>
          <ac:spMkLst>
            <pc:docMk/>
            <pc:sldMk cId="36917022" sldId="360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6.478" v="130" actId="478"/>
          <ac:spMkLst>
            <pc:docMk/>
            <pc:sldMk cId="36917022" sldId="360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516" v="145"/>
          <ac:spMkLst>
            <pc:docMk/>
            <pc:sldMk cId="36917022" sldId="360"/>
            <ac:spMk id="22" creationId="{B6641100-2A54-472D-9B18-E3668B7EFDD6}"/>
          </ac:spMkLst>
        </pc:spChg>
        <pc:spChg chg="add">
          <ac:chgData name="Siobhán Dolan" userId="5fb224f7-af86-4327-acb4-fa0c8c23e721" providerId="ADAL" clId="{6CFD8B4D-2763-47CC-A181-4A8E42AB05F3}" dt="2019-03-18T19:53:12.163" v="152"/>
          <ac:spMkLst>
            <pc:docMk/>
            <pc:sldMk cId="36917022" sldId="360"/>
            <ac:spMk id="23" creationId="{84F3ED19-90D2-404C-8C9A-BC340AAF5688}"/>
          </ac:spMkLst>
        </pc:spChg>
        <pc:graphicFrameChg chg="modGraphic">
          <ac:chgData name="Siobhán Dolan" userId="5fb224f7-af86-4327-acb4-fa0c8c23e721" providerId="ADAL" clId="{6CFD8B4D-2763-47CC-A181-4A8E42AB05F3}" dt="2019-03-18T19:47:34.789" v="85" actId="113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0:16.083" v="480" actId="255"/>
        <pc:sldMkLst>
          <pc:docMk/>
          <pc:sldMk cId="2529844845" sldId="374"/>
        </pc:sldMkLst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1" creationId="{5A135C2E-2DCA-4A77-86D5-A70960D08E12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2" creationId="{0C846CC0-5F05-472C-B969-AABC1435108D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3" creationId="{CAF0F868-D68B-412D-92F1-31195630D408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4" creationId="{FC6417C6-3CF5-4023-B4C8-056FFF3F9464}"/>
          </ac:spMkLst>
        </pc:spChg>
        <pc:spChg chg="mod">
          <ac:chgData name="Siobhán Dolan" userId="5fb224f7-af86-4327-acb4-fa0c8c23e721" providerId="ADAL" clId="{6CFD8B4D-2763-47CC-A181-4A8E42AB05F3}" dt="2019-03-21T18:40:16.083" v="480" actId="255"/>
          <ac:spMkLst>
            <pc:docMk/>
            <pc:sldMk cId="2529844845" sldId="374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39.930" v="127" actId="478"/>
          <ac:spMkLst>
            <pc:docMk/>
            <pc:sldMk cId="2529844845" sldId="37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18.543" v="154"/>
          <ac:spMkLst>
            <pc:docMk/>
            <pc:sldMk cId="2529844845" sldId="374"/>
            <ac:spMk id="24" creationId="{76037050-30AA-4933-A9A0-CBFA950D369C}"/>
          </ac:spMkLst>
        </pc:spChg>
        <pc:graphicFrameChg chg="modGraphic">
          <ac:chgData name="Siobhán Dolan" userId="5fb224f7-af86-4327-acb4-fa0c8c23e721" providerId="ADAL" clId="{6CFD8B4D-2763-47CC-A181-4A8E42AB05F3}" dt="2019-03-18T19:49:08.658" v="108" actId="113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7:26.346" v="491" actId="255"/>
        <pc:sldMkLst>
          <pc:docMk/>
          <pc:sldMk cId="1581675524" sldId="375"/>
        </pc:sldMkLst>
        <pc:spChg chg="mod">
          <ac:chgData name="Siobhán Dolan" userId="5fb224f7-af86-4327-acb4-fa0c8c23e721" providerId="ADAL" clId="{6CFD8B4D-2763-47CC-A181-4A8E42AB05F3}" dt="2019-03-21T18:47:26.346" v="491" actId="255"/>
          <ac:spMkLst>
            <pc:docMk/>
            <pc:sldMk cId="1581675524" sldId="37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1" creationId="{30A74F79-5D90-411E-85BC-9C74C90ACE96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2" creationId="{8A72A530-BDE1-4B1A-A985-76A366964E03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3" creationId="{74CA17A1-9BB2-499A-88DB-697505A9CB92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4" creationId="{5EE07E61-B13E-46B1-89FA-34957C4750C2}"/>
          </ac:spMkLst>
        </pc:spChg>
        <pc:spChg chg="del mod">
          <ac:chgData name="Siobhán Dolan" userId="5fb224f7-af86-4327-acb4-fa0c8c23e721" providerId="ADAL" clId="{6CFD8B4D-2763-47CC-A181-4A8E42AB05F3}" dt="2019-03-18T19:53:27.728" v="157" actId="478"/>
          <ac:spMkLst>
            <pc:docMk/>
            <pc:sldMk cId="1581675524" sldId="375"/>
            <ac:spMk id="29" creationId="{FD1EAAEF-8AEE-4D3E-9DD0-C8AB331B706E}"/>
          </ac:spMkLst>
        </pc:spChg>
        <pc:spChg chg="add">
          <ac:chgData name="Siobhán Dolan" userId="5fb224f7-af86-4327-acb4-fa0c8c23e721" providerId="ADAL" clId="{6CFD8B4D-2763-47CC-A181-4A8E42AB05F3}" dt="2019-03-18T19:53:29.981" v="158"/>
          <ac:spMkLst>
            <pc:docMk/>
            <pc:sldMk cId="1581675524" sldId="375"/>
            <ac:spMk id="30" creationId="{0C990990-E949-49C9-9D5D-93F6E4D50C6A}"/>
          </ac:spMkLst>
        </pc:spChg>
      </pc:sldChg>
      <pc:sldChg chg="modSp">
        <pc:chgData name="Siobhán Dolan" userId="5fb224f7-af86-4327-acb4-fa0c8c23e721" providerId="ADAL" clId="{6CFD8B4D-2763-47CC-A181-4A8E42AB05F3}" dt="2019-03-21T18:47:54.772" v="494" actId="255"/>
        <pc:sldMkLst>
          <pc:docMk/>
          <pc:sldMk cId="189969577" sldId="376"/>
        </pc:sldMkLst>
        <pc:spChg chg="mod">
          <ac:chgData name="Siobhán Dolan" userId="5fb224f7-af86-4327-acb4-fa0c8c23e721" providerId="ADAL" clId="{6CFD8B4D-2763-47CC-A181-4A8E42AB05F3}" dt="2019-03-21T18:47:54.772" v="494" actId="255"/>
          <ac:spMkLst>
            <pc:docMk/>
            <pc:sldMk cId="189969577" sldId="376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8:47.099" v="500" actId="255"/>
        <pc:sldMkLst>
          <pc:docMk/>
          <pc:sldMk cId="3926923606" sldId="383"/>
        </pc:sldMkLst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1" creationId="{730CBB24-94EC-4C1B-9B8B-873DFFBBF6CD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2" creationId="{3D08B5E1-119A-4175-B998-D78A5DBFADBF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3" creationId="{07A3E12B-CEA0-4827-B43C-A167F7A45E5A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4" creationId="{D45B20C8-A2CC-43B5-96AF-74075A6D6BCB}"/>
          </ac:spMkLst>
        </pc:spChg>
        <pc:spChg chg="mod">
          <ac:chgData name="Siobhán Dolan" userId="5fb224f7-af86-4327-acb4-fa0c8c23e721" providerId="ADAL" clId="{6CFD8B4D-2763-47CC-A181-4A8E42AB05F3}" dt="2019-03-21T18:48:47.099" v="500" actId="255"/>
          <ac:spMkLst>
            <pc:docMk/>
            <pc:sldMk cId="3926923606" sldId="383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6" creationId="{718E9299-141C-47EF-8565-65592771E389}"/>
          </ac:spMkLst>
        </pc:spChg>
        <pc:spChg chg="del">
          <ac:chgData name="Siobhán Dolan" userId="5fb224f7-af86-4327-acb4-fa0c8c23e721" providerId="ADAL" clId="{6CFD8B4D-2763-47CC-A181-4A8E42AB05F3}" dt="2019-03-18T19:52:15.652" v="137" actId="478"/>
          <ac:spMkLst>
            <pc:docMk/>
            <pc:sldMk cId="3926923606" sldId="383"/>
            <ac:spMk id="28" creationId="{3334598D-814F-4EDD-88B8-2B64B46AE79F}"/>
          </ac:spMkLst>
        </pc:spChg>
        <pc:spChg chg="add">
          <ac:chgData name="Siobhán Dolan" userId="5fb224f7-af86-4327-acb4-fa0c8c23e721" providerId="ADAL" clId="{6CFD8B4D-2763-47CC-A181-4A8E42AB05F3}" dt="2019-03-18T20:19:54.003" v="423"/>
          <ac:spMkLst>
            <pc:docMk/>
            <pc:sldMk cId="3926923606" sldId="383"/>
            <ac:spMk id="29" creationId="{43CD1114-34D5-46A3-825A-A9721603605D}"/>
          </ac:spMkLst>
        </pc:spChg>
        <pc:grpChg chg="mod">
          <ac:chgData name="Siobhán Dolan" userId="5fb224f7-af86-4327-acb4-fa0c8c23e721" providerId="ADAL" clId="{6CFD8B4D-2763-47CC-A181-4A8E42AB05F3}" dt="2019-03-18T20:14:33.855" v="348" actId="12788"/>
          <ac:grpSpMkLst>
            <pc:docMk/>
            <pc:sldMk cId="3926923606" sldId="383"/>
            <ac:grpSpMk id="15" creationId="{D3C53536-E15C-4D18-9151-1A65EC3342F9}"/>
          </ac:grpSpMkLst>
        </pc:grpChg>
        <pc:grpChg chg="mod">
          <ac:chgData name="Siobhán Dolan" userId="5fb224f7-af86-4327-acb4-fa0c8c23e721" providerId="ADAL" clId="{6CFD8B4D-2763-47CC-A181-4A8E42AB05F3}" dt="2019-03-18T20:14:37.620" v="363" actId="1035"/>
          <ac:grpSpMkLst>
            <pc:docMk/>
            <pc:sldMk cId="3926923606" sldId="383"/>
            <ac:grpSpMk id="27" creationId="{8295B097-D9DA-4286-9C78-68BE6DBD0476}"/>
          </ac:grpSpMkLst>
        </pc:grpChg>
      </pc:sldChg>
      <pc:sldChg chg="del">
        <pc:chgData name="Siobhán Dolan" userId="5fb224f7-af86-4327-acb4-fa0c8c23e721" providerId="ADAL" clId="{6CFD8B4D-2763-47CC-A181-4A8E42AB05F3}" dt="2019-03-21T18:35:34.663" v="449" actId="2696"/>
        <pc:sldMkLst>
          <pc:docMk/>
          <pc:sldMk cId="3844832371" sldId="411"/>
        </pc:sldMkLst>
      </pc:sldChg>
      <pc:sldChg chg="addSp delSp modSp add">
        <pc:chgData name="Siobhán Dolan" userId="5fb224f7-af86-4327-acb4-fa0c8c23e721" providerId="ADAL" clId="{6CFD8B4D-2763-47CC-A181-4A8E42AB05F3}" dt="2019-03-21T18:46:01.990" v="483" actId="255"/>
        <pc:sldMkLst>
          <pc:docMk/>
          <pc:sldMk cId="1409448665" sldId="412"/>
        </pc:sldMkLst>
        <pc:spChg chg="mod">
          <ac:chgData name="Siobhán Dolan" userId="5fb224f7-af86-4327-acb4-fa0c8c23e721" providerId="ADAL" clId="{6CFD8B4D-2763-47CC-A181-4A8E42AB05F3}" dt="2019-03-21T18:46:01.990" v="483" actId="255"/>
          <ac:spMkLst>
            <pc:docMk/>
            <pc:sldMk cId="1409448665" sldId="412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4.164" v="129" actId="478"/>
          <ac:spMkLst>
            <pc:docMk/>
            <pc:sldMk cId="1409448665" sldId="412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8.352" v="146"/>
          <ac:spMkLst>
            <pc:docMk/>
            <pc:sldMk cId="1409448665" sldId="412"/>
            <ac:spMk id="28" creationId="{3E9C641E-FB4A-4527-B20A-6E167E424D72}"/>
          </ac:spMkLst>
        </pc:spChg>
        <pc:spChg chg="add">
          <ac:chgData name="Siobhán Dolan" userId="5fb224f7-af86-4327-acb4-fa0c8c23e721" providerId="ADAL" clId="{6CFD8B4D-2763-47CC-A181-4A8E42AB05F3}" dt="2019-03-18T19:53:09.713" v="151"/>
          <ac:spMkLst>
            <pc:docMk/>
            <pc:sldMk cId="1409448665" sldId="412"/>
            <ac:spMk id="29" creationId="{9E525B52-C4A7-43D2-BA67-ACC292A8D724}"/>
          </ac:spMkLst>
        </pc:spChg>
        <pc:spChg chg="mod">
          <ac:chgData name="Siobhán Dolan" userId="5fb224f7-af86-4327-acb4-fa0c8c23e721" providerId="ADAL" clId="{6CFD8B4D-2763-47CC-A181-4A8E42AB05F3}" dt="2019-03-18T19:45:45.284" v="61" actId="207"/>
          <ac:spMkLst>
            <pc:docMk/>
            <pc:sldMk cId="1409448665" sldId="412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5:50.343" v="62" actId="207"/>
          <ac:spMkLst>
            <pc:docMk/>
            <pc:sldMk cId="1409448665" sldId="412"/>
            <ac:spMk id="44" creationId="{4CFBF8F9-1588-4764-A584-121AC379B0CE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5:44.002" v="481" actId="255"/>
        <pc:sldMkLst>
          <pc:docMk/>
          <pc:sldMk cId="842687286" sldId="413"/>
        </pc:sldMkLst>
        <pc:spChg chg="mod">
          <ac:chgData name="Siobhán Dolan" userId="5fb224f7-af86-4327-acb4-fa0c8c23e721" providerId="ADAL" clId="{6CFD8B4D-2763-47CC-A181-4A8E42AB05F3}" dt="2019-03-21T18:45:44.002" v="481" actId="255"/>
          <ac:spMkLst>
            <pc:docMk/>
            <pc:sldMk cId="842687286" sldId="413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8.317" v="131" actId="478"/>
          <ac:spMkLst>
            <pc:docMk/>
            <pc:sldMk cId="842687286" sldId="413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018" v="144"/>
          <ac:spMkLst>
            <pc:docMk/>
            <pc:sldMk cId="842687286" sldId="413"/>
            <ac:spMk id="22" creationId="{BD0D6365-3BD7-46AA-A8C0-5BF0E1197830}"/>
          </ac:spMkLst>
        </pc:spChg>
        <pc:spChg chg="add">
          <ac:chgData name="Siobhán Dolan" userId="5fb224f7-af86-4327-acb4-fa0c8c23e721" providerId="ADAL" clId="{6CFD8B4D-2763-47CC-A181-4A8E42AB05F3}" dt="2019-03-18T19:53:15.085" v="153"/>
          <ac:spMkLst>
            <pc:docMk/>
            <pc:sldMk cId="842687286" sldId="413"/>
            <ac:spMk id="23" creationId="{80A9E115-BE34-4C52-9F72-DF556191C199}"/>
          </ac:spMkLst>
        </pc:spChg>
        <pc:graphicFrameChg chg="mod modGraphic">
          <ac:chgData name="Siobhán Dolan" userId="5fb224f7-af86-4327-acb4-fa0c8c23e721" providerId="ADAL" clId="{6CFD8B4D-2763-47CC-A181-4A8E42AB05F3}" dt="2019-03-18T19:48:08.088" v="95" actId="2057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 add">
        <pc:chgData name="Siobhán Dolan" userId="5fb224f7-af86-4327-acb4-fa0c8c23e721" providerId="ADAL" clId="{6CFD8B4D-2763-47CC-A181-4A8E42AB05F3}" dt="2019-03-21T18:46:57.603" v="487" actId="255"/>
        <pc:sldMkLst>
          <pc:docMk/>
          <pc:sldMk cId="2862836341" sldId="414"/>
        </pc:sldMkLst>
        <pc:spChg chg="mod">
          <ac:chgData name="Siobhán Dolan" userId="5fb224f7-af86-4327-acb4-fa0c8c23e721" providerId="ADAL" clId="{6CFD8B4D-2763-47CC-A181-4A8E42AB05F3}" dt="2019-03-21T18:46:57.603" v="487" actId="255"/>
          <ac:spMkLst>
            <pc:docMk/>
            <pc:sldMk cId="2862836341" sldId="414"/>
            <ac:spMk id="19" creationId="{5252A847-DE45-4FA3-A1F8-EEBEB845FF8E}"/>
          </ac:spMkLst>
        </pc:spChg>
        <pc:spChg chg="del mod">
          <ac:chgData name="Siobhán Dolan" userId="5fb224f7-af86-4327-acb4-fa0c8c23e721" providerId="ADAL" clId="{6CFD8B4D-2763-47CC-A181-4A8E42AB05F3}" dt="2019-03-18T19:51:37.037" v="126" actId="478"/>
          <ac:spMkLst>
            <pc:docMk/>
            <pc:sldMk cId="2862836341" sldId="41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21.544" v="155"/>
          <ac:spMkLst>
            <pc:docMk/>
            <pc:sldMk cId="2862836341" sldId="414"/>
            <ac:spMk id="24" creationId="{50D2EDD8-AA91-49DB-84B7-CDC97A007581}"/>
          </ac:spMkLst>
        </pc:spChg>
        <pc:graphicFrameChg chg="mod modGraphic">
          <ac:chgData name="Siobhán Dolan" userId="5fb224f7-af86-4327-acb4-fa0c8c23e721" providerId="ADAL" clId="{6CFD8B4D-2763-47CC-A181-4A8E42AB05F3}" dt="2019-03-18T19:49:31.132" v="111" actId="2057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modSp add">
        <pc:chgData name="Siobhán Dolan" userId="5fb224f7-af86-4327-acb4-fa0c8c23e721" providerId="ADAL" clId="{6CFD8B4D-2763-47CC-A181-4A8E42AB05F3}" dt="2019-03-21T18:47:45.450" v="493" actId="255"/>
        <pc:sldMkLst>
          <pc:docMk/>
          <pc:sldMk cId="1120809708" sldId="415"/>
        </pc:sldMkLst>
        <pc:spChg chg="mod">
          <ac:chgData name="Siobhán Dolan" userId="5fb224f7-af86-4327-acb4-fa0c8c23e721" providerId="ADAL" clId="{6CFD8B4D-2763-47CC-A181-4A8E42AB05F3}" dt="2019-03-21T18:47:45.450" v="493" actId="255"/>
          <ac:spMkLst>
            <pc:docMk/>
            <pc:sldMk cId="1120809708" sldId="41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19:25.461" v="417" actId="1035"/>
          <ac:spMkLst>
            <pc:docMk/>
            <pc:sldMk cId="1120809708" sldId="415"/>
            <ac:spMk id="30" creationId="{0C990990-E949-49C9-9D5D-93F6E4D50C6A}"/>
          </ac:spMkLst>
        </pc:spChg>
        <pc:grpChg chg="mod">
          <ac:chgData name="Siobhán Dolan" userId="5fb224f7-af86-4327-acb4-fa0c8c23e721" providerId="ADAL" clId="{6CFD8B4D-2763-47CC-A181-4A8E42AB05F3}" dt="2019-03-18T19:56:22.720" v="220" actId="12788"/>
          <ac:grpSpMkLst>
            <pc:docMk/>
            <pc:sldMk cId="1120809708" sldId="415"/>
            <ac:grpSpMk id="20" creationId="{ECA8510D-5CD6-4517-B304-9A35EEC109C2}"/>
          </ac:grpSpMkLst>
        </pc:grpChg>
      </pc:sldChg>
      <pc:sldChg chg="modSp add">
        <pc:chgData name="Siobhán Dolan" userId="5fb224f7-af86-4327-acb4-fa0c8c23e721" providerId="ADAL" clId="{6CFD8B4D-2763-47CC-A181-4A8E42AB05F3}" dt="2019-03-21T18:48:12.557" v="495" actId="255"/>
        <pc:sldMkLst>
          <pc:docMk/>
          <pc:sldMk cId="1565229517" sldId="416"/>
        </pc:sldMkLst>
        <pc:spChg chg="mod">
          <ac:chgData name="Siobhán Dolan" userId="5fb224f7-af86-4327-acb4-fa0c8c23e721" providerId="ADAL" clId="{6CFD8B4D-2763-47CC-A181-4A8E42AB05F3}" dt="2019-03-21T18:48:12.557" v="495" actId="255"/>
          <ac:spMkLst>
            <pc:docMk/>
            <pc:sldMk cId="1565229517" sldId="416"/>
            <ac:spMk id="19" creationId="{5252A847-DE45-4FA3-A1F8-EEBEB845FF8E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24.965" v="497" actId="255"/>
        <pc:sldMkLst>
          <pc:docMk/>
          <pc:sldMk cId="799535586" sldId="417"/>
        </pc:sldMkLst>
        <pc:spChg chg="mod">
          <ac:chgData name="Siobhán Dolan" userId="5fb224f7-af86-4327-acb4-fa0c8c23e721" providerId="ADAL" clId="{6CFD8B4D-2763-47CC-A181-4A8E42AB05F3}" dt="2019-03-21T18:48:24.965" v="497" actId="255"/>
          <ac:spMkLst>
            <pc:docMk/>
            <pc:sldMk cId="799535586" sldId="417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1.363" v="419"/>
          <ac:spMkLst>
            <pc:docMk/>
            <pc:sldMk cId="799535586" sldId="417"/>
            <ac:spMk id="21" creationId="{8D4589F4-5F7B-421C-9187-92CD9447E22D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8:31.882" v="498" actId="255"/>
        <pc:sldMkLst>
          <pc:docMk/>
          <pc:sldMk cId="3616015143" sldId="419"/>
        </pc:sldMkLst>
        <pc:spChg chg="add del">
          <ac:chgData name="Siobhán Dolan" userId="5fb224f7-af86-4327-acb4-fa0c8c23e721" providerId="ADAL" clId="{6CFD8B4D-2763-47CC-A181-4A8E42AB05F3}" dt="2019-03-18T20:02:48.104" v="266"/>
          <ac:spMkLst>
            <pc:docMk/>
            <pc:sldMk cId="3616015143" sldId="419"/>
            <ac:spMk id="2" creationId="{DE668DAD-3565-48E6-B3BF-8E87E12286D7}"/>
          </ac:spMkLst>
        </pc:spChg>
        <pc:spChg chg="mod">
          <ac:chgData name="Siobhán Dolan" userId="5fb224f7-af86-4327-acb4-fa0c8c23e721" providerId="ADAL" clId="{6CFD8B4D-2763-47CC-A181-4A8E42AB05F3}" dt="2019-03-21T18:48:31.882" v="498" actId="255"/>
          <ac:spMkLst>
            <pc:docMk/>
            <pc:sldMk cId="3616015143" sldId="419"/>
            <ac:spMk id="19" creationId="{5252A847-DE45-4FA3-A1F8-EEBEB845FF8E}"/>
          </ac:spMkLst>
        </pc:spChg>
        <pc:spChg chg="add mod">
          <ac:chgData name="Siobhán Dolan" userId="5fb224f7-af86-4327-acb4-fa0c8c23e721" providerId="ADAL" clId="{6CFD8B4D-2763-47CC-A181-4A8E42AB05F3}" dt="2019-03-18T20:04:55.559" v="299" actId="1076"/>
          <ac:spMkLst>
            <pc:docMk/>
            <pc:sldMk cId="3616015143" sldId="419"/>
            <ac:spMk id="21" creationId="{59B5C09B-6276-446F-A12A-CBEF5859B384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3" creationId="{003569A8-0713-4738-9864-2C5E1EC5FC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4" creationId="{4D16031C-7579-4BB3-B15A-3B3EC4F818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5" creationId="{E0A9D80F-E710-448C-B7F5-F0862A7DD0A9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6" creationId="{74331296-68AE-4775-A01D-D6CEDD466220}"/>
          </ac:spMkLst>
        </pc:spChg>
        <pc:spChg chg="add">
          <ac:chgData name="Siobhán Dolan" userId="5fb224f7-af86-4327-acb4-fa0c8c23e721" providerId="ADAL" clId="{6CFD8B4D-2763-47CC-A181-4A8E42AB05F3}" dt="2019-03-18T20:19:44.135" v="420"/>
          <ac:spMkLst>
            <pc:docMk/>
            <pc:sldMk cId="3616015143" sldId="419"/>
            <ac:spMk id="32" creationId="{39142B4E-61D2-4F42-913C-57E909030224}"/>
          </ac:spMkLst>
        </pc:spChg>
        <pc:grpChg chg="del">
          <ac:chgData name="Siobhán Dolan" userId="5fb224f7-af86-4327-acb4-fa0c8c23e721" providerId="ADAL" clId="{6CFD8B4D-2763-47CC-A181-4A8E42AB05F3}" dt="2019-03-18T20:02:32.018" v="263" actId="478"/>
          <ac:grpSpMkLst>
            <pc:docMk/>
            <pc:sldMk cId="3616015143" sldId="419"/>
            <ac:grpSpMk id="7" creationId="{7B50248B-3D16-40E1-A965-F0A77BE99490}"/>
          </ac:grpSpMkLst>
        </pc:grpChg>
        <pc:grpChg chg="add mod">
          <ac:chgData name="Siobhán Dolan" userId="5fb224f7-af86-4327-acb4-fa0c8c23e721" providerId="ADAL" clId="{6CFD8B4D-2763-47CC-A181-4A8E42AB05F3}" dt="2019-03-18T20:04:40.939" v="296" actId="1076"/>
          <ac:grpSpMkLst>
            <pc:docMk/>
            <pc:sldMk cId="3616015143" sldId="419"/>
            <ac:grpSpMk id="22" creationId="{1E635F87-1631-4E21-8812-CD937E719814}"/>
          </ac:grpSpMkLst>
        </pc:grpChg>
        <pc:picChg chg="add mod">
          <ac:chgData name="Siobhán Dolan" userId="5fb224f7-af86-4327-acb4-fa0c8c23e721" providerId="ADAL" clId="{6CFD8B4D-2763-47CC-A181-4A8E42AB05F3}" dt="2019-03-18T20:12:15.661" v="307" actId="1076"/>
          <ac:picMkLst>
            <pc:docMk/>
            <pc:sldMk cId="3616015143" sldId="419"/>
            <ac:picMk id="31" creationId="{DD08087C-3CB1-4EC3-ACE0-0F8946DBC5BD}"/>
          </ac:picMkLst>
        </pc:picChg>
      </pc:sldChg>
      <pc:sldChg chg="addSp modSp add">
        <pc:chgData name="Siobhán Dolan" userId="5fb224f7-af86-4327-acb4-fa0c8c23e721" providerId="ADAL" clId="{6CFD8B4D-2763-47CC-A181-4A8E42AB05F3}" dt="2019-03-21T18:48:38.120" v="499" actId="255"/>
        <pc:sldMkLst>
          <pc:docMk/>
          <pc:sldMk cId="1625003489" sldId="420"/>
        </pc:sldMkLst>
        <pc:spChg chg="mod">
          <ac:chgData name="Siobhán Dolan" userId="5fb224f7-af86-4327-acb4-fa0c8c23e721" providerId="ADAL" clId="{6CFD8B4D-2763-47CC-A181-4A8E42AB05F3}" dt="2019-03-21T18:48:38.120" v="499" actId="255"/>
          <ac:spMkLst>
            <pc:docMk/>
            <pc:sldMk cId="1625003489" sldId="420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6.608" v="421"/>
          <ac:spMkLst>
            <pc:docMk/>
            <pc:sldMk cId="1625003489" sldId="420"/>
            <ac:spMk id="20" creationId="{76C71839-6884-4424-A373-B24A5C8E13C9}"/>
          </ac:spMkLst>
        </pc:spChg>
      </pc:sldChg>
      <pc:sldChg chg="addSp modSp add">
        <pc:chgData name="Siobhán Dolan" userId="5fb224f7-af86-4327-acb4-fa0c8c23e721" providerId="ADAL" clId="{6CFD8B4D-2763-47CC-A181-4A8E42AB05F3}" dt="2019-03-18T20:19:49.210" v="422"/>
        <pc:sldMkLst>
          <pc:docMk/>
          <pc:sldMk cId="3061419396" sldId="421"/>
        </pc:sldMkLst>
        <pc:spChg chg="mod">
          <ac:chgData name="Siobhán Dolan" userId="5fb224f7-af86-4327-acb4-fa0c8c23e721" providerId="ADAL" clId="{6CFD8B4D-2763-47CC-A181-4A8E42AB05F3}" dt="2019-03-18T20:13:46.111" v="339"/>
          <ac:spMkLst>
            <pc:docMk/>
            <pc:sldMk cId="3061419396" sldId="421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9.210" v="422"/>
          <ac:spMkLst>
            <pc:docMk/>
            <pc:sldMk cId="3061419396" sldId="421"/>
            <ac:spMk id="20" creationId="{CE081B6D-52AD-46D2-BD98-E3D771F26D52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51.767" v="501" actId="255"/>
        <pc:sldMkLst>
          <pc:docMk/>
          <pc:sldMk cId="2121431740" sldId="422"/>
        </pc:sldMkLst>
        <pc:spChg chg="mod">
          <ac:chgData name="Siobhán Dolan" userId="5fb224f7-af86-4327-acb4-fa0c8c23e721" providerId="ADAL" clId="{6CFD8B4D-2763-47CC-A181-4A8E42AB05F3}" dt="2019-03-21T18:48:51.767" v="501" actId="255"/>
          <ac:spMkLst>
            <pc:docMk/>
            <pc:sldMk cId="2121431740" sldId="422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6" creationId="{718E9299-141C-47EF-8565-65592771E389}"/>
          </ac:spMkLst>
        </pc:spChg>
        <pc:spChg chg="add">
          <ac:chgData name="Siobhán Dolan" userId="5fb224f7-af86-4327-acb4-fa0c8c23e721" providerId="ADAL" clId="{6CFD8B4D-2763-47CC-A181-4A8E42AB05F3}" dt="2019-03-18T20:20:24.891" v="444"/>
          <ac:spMkLst>
            <pc:docMk/>
            <pc:sldMk cId="2121431740" sldId="422"/>
            <ac:spMk id="28" creationId="{2699825B-B73C-4361-AB69-F1630BB12FC3}"/>
          </ac:spMkLst>
        </pc:spChg>
      </pc:sldChg>
      <pc:sldChg chg="modSp add">
        <pc:chgData name="Siobhán Dolan" userId="5fb224f7-af86-4327-acb4-fa0c8c23e721" providerId="ADAL" clId="{6CFD8B4D-2763-47CC-A181-4A8E42AB05F3}" dt="2019-03-21T18:35:42.740" v="462" actId="255"/>
        <pc:sldMkLst>
          <pc:docMk/>
          <pc:sldMk cId="213890212" sldId="423"/>
        </pc:sldMkLst>
        <pc:spChg chg="mod">
          <ac:chgData name="Siobhán Dolan" userId="5fb224f7-af86-4327-acb4-fa0c8c23e721" providerId="ADAL" clId="{6CFD8B4D-2763-47CC-A181-4A8E42AB05F3}" dt="2019-03-21T18:35:42.740" v="462" actId="255"/>
          <ac:spMkLst>
            <pc:docMk/>
            <pc:sldMk cId="213890212" sldId="423"/>
            <ac:spMk id="19" creationId="{5252A847-DE45-4FA3-A1F8-EEBEB845FF8E}"/>
          </ac:spMkLst>
        </pc:spChg>
      </pc:sldChg>
      <pc:sldMasterChg chg="del delSldLayout">
        <pc:chgData name="Siobhán Dolan" userId="5fb224f7-af86-4327-acb4-fa0c8c23e721" providerId="ADAL" clId="{6CFD8B4D-2763-47CC-A181-4A8E42AB05F3}" dt="2019-03-21T18:35:34.720" v="461" actId="2696"/>
        <pc:sldMasterMkLst>
          <pc:docMk/>
          <pc:sldMasterMk cId="887418681" sldId="2147483672"/>
        </pc:sldMasterMkLst>
        <pc:sldLayoutChg chg="del">
          <pc:chgData name="Siobhán Dolan" userId="5fb224f7-af86-4327-acb4-fa0c8c23e721" providerId="ADAL" clId="{6CFD8B4D-2763-47CC-A181-4A8E42AB05F3}" dt="2019-03-21T18:35:34.670" v="450" actId="2696"/>
          <pc:sldLayoutMkLst>
            <pc:docMk/>
            <pc:sldMasterMk cId="887418681" sldId="2147483672"/>
            <pc:sldLayoutMk cId="3647836615" sldId="2147483673"/>
          </pc:sldLayoutMkLst>
        </pc:sldLayoutChg>
        <pc:sldLayoutChg chg="del">
          <pc:chgData name="Siobhán Dolan" userId="5fb224f7-af86-4327-acb4-fa0c8c23e721" providerId="ADAL" clId="{6CFD8B4D-2763-47CC-A181-4A8E42AB05F3}" dt="2019-03-21T18:35:34.675" v="451" actId="2696"/>
          <pc:sldLayoutMkLst>
            <pc:docMk/>
            <pc:sldMasterMk cId="887418681" sldId="2147483672"/>
            <pc:sldLayoutMk cId="3838612521" sldId="2147483674"/>
          </pc:sldLayoutMkLst>
        </pc:sldLayoutChg>
        <pc:sldLayoutChg chg="del">
          <pc:chgData name="Siobhán Dolan" userId="5fb224f7-af86-4327-acb4-fa0c8c23e721" providerId="ADAL" clId="{6CFD8B4D-2763-47CC-A181-4A8E42AB05F3}" dt="2019-03-21T18:35:34.679" v="452" actId="2696"/>
          <pc:sldLayoutMkLst>
            <pc:docMk/>
            <pc:sldMasterMk cId="887418681" sldId="2147483672"/>
            <pc:sldLayoutMk cId="3079807537" sldId="2147483675"/>
          </pc:sldLayoutMkLst>
        </pc:sldLayoutChg>
        <pc:sldLayoutChg chg="del">
          <pc:chgData name="Siobhán Dolan" userId="5fb224f7-af86-4327-acb4-fa0c8c23e721" providerId="ADAL" clId="{6CFD8B4D-2763-47CC-A181-4A8E42AB05F3}" dt="2019-03-21T18:35:34.683" v="453" actId="2696"/>
          <pc:sldLayoutMkLst>
            <pc:docMk/>
            <pc:sldMasterMk cId="887418681" sldId="2147483672"/>
            <pc:sldLayoutMk cId="2407940816" sldId="2147483676"/>
          </pc:sldLayoutMkLst>
        </pc:sldLayoutChg>
        <pc:sldLayoutChg chg="del">
          <pc:chgData name="Siobhán Dolan" userId="5fb224f7-af86-4327-acb4-fa0c8c23e721" providerId="ADAL" clId="{6CFD8B4D-2763-47CC-A181-4A8E42AB05F3}" dt="2019-03-21T18:35:34.688" v="454" actId="2696"/>
          <pc:sldLayoutMkLst>
            <pc:docMk/>
            <pc:sldMasterMk cId="887418681" sldId="2147483672"/>
            <pc:sldLayoutMk cId="2558892522" sldId="2147483677"/>
          </pc:sldLayoutMkLst>
        </pc:sldLayoutChg>
        <pc:sldLayoutChg chg="del">
          <pc:chgData name="Siobhán Dolan" userId="5fb224f7-af86-4327-acb4-fa0c8c23e721" providerId="ADAL" clId="{6CFD8B4D-2763-47CC-A181-4A8E42AB05F3}" dt="2019-03-21T18:35:34.691" v="455" actId="2696"/>
          <pc:sldLayoutMkLst>
            <pc:docMk/>
            <pc:sldMasterMk cId="887418681" sldId="2147483672"/>
            <pc:sldLayoutMk cId="39892018" sldId="2147483678"/>
          </pc:sldLayoutMkLst>
        </pc:sldLayoutChg>
        <pc:sldLayoutChg chg="del">
          <pc:chgData name="Siobhán Dolan" userId="5fb224f7-af86-4327-acb4-fa0c8c23e721" providerId="ADAL" clId="{6CFD8B4D-2763-47CC-A181-4A8E42AB05F3}" dt="2019-03-21T18:35:34.695" v="456" actId="2696"/>
          <pc:sldLayoutMkLst>
            <pc:docMk/>
            <pc:sldMasterMk cId="887418681" sldId="2147483672"/>
            <pc:sldLayoutMk cId="3862511425" sldId="2147483679"/>
          </pc:sldLayoutMkLst>
        </pc:sldLayoutChg>
        <pc:sldLayoutChg chg="del">
          <pc:chgData name="Siobhán Dolan" userId="5fb224f7-af86-4327-acb4-fa0c8c23e721" providerId="ADAL" clId="{6CFD8B4D-2763-47CC-A181-4A8E42AB05F3}" dt="2019-03-21T18:35:34.700" v="457" actId="2696"/>
          <pc:sldLayoutMkLst>
            <pc:docMk/>
            <pc:sldMasterMk cId="887418681" sldId="2147483672"/>
            <pc:sldLayoutMk cId="2054899948" sldId="2147483680"/>
          </pc:sldLayoutMkLst>
        </pc:sldLayoutChg>
        <pc:sldLayoutChg chg="del">
          <pc:chgData name="Siobhán Dolan" userId="5fb224f7-af86-4327-acb4-fa0c8c23e721" providerId="ADAL" clId="{6CFD8B4D-2763-47CC-A181-4A8E42AB05F3}" dt="2019-03-21T18:35:34.704" v="458" actId="2696"/>
          <pc:sldLayoutMkLst>
            <pc:docMk/>
            <pc:sldMasterMk cId="887418681" sldId="2147483672"/>
            <pc:sldLayoutMk cId="4139570050" sldId="2147483681"/>
          </pc:sldLayoutMkLst>
        </pc:sldLayoutChg>
        <pc:sldLayoutChg chg="del">
          <pc:chgData name="Siobhán Dolan" userId="5fb224f7-af86-4327-acb4-fa0c8c23e721" providerId="ADAL" clId="{6CFD8B4D-2763-47CC-A181-4A8E42AB05F3}" dt="2019-03-21T18:35:34.708" v="459" actId="2696"/>
          <pc:sldLayoutMkLst>
            <pc:docMk/>
            <pc:sldMasterMk cId="887418681" sldId="2147483672"/>
            <pc:sldLayoutMk cId="1848653864" sldId="2147483682"/>
          </pc:sldLayoutMkLst>
        </pc:sldLayoutChg>
        <pc:sldLayoutChg chg="del">
          <pc:chgData name="Siobhán Dolan" userId="5fb224f7-af86-4327-acb4-fa0c8c23e721" providerId="ADAL" clId="{6CFD8B4D-2763-47CC-A181-4A8E42AB05F3}" dt="2019-03-21T18:35:34.712" v="460" actId="2696"/>
          <pc:sldLayoutMkLst>
            <pc:docMk/>
            <pc:sldMasterMk cId="887418681" sldId="2147483672"/>
            <pc:sldLayoutMk cId="22501700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yminimaths.co.uk/wp-content/plugins/wp-pdf-viewer-embed/assets/pdfjs/web/viewer.php?file=https://myminimaths.co.uk/wp-content/uploads/2019/05/2020-Arithmetic-Practice-Paper-Week-7-FULL-Paper.pdf&amp;download=false&amp;print=true&amp;presentation=false&amp;share=true&amp;openfile=false&amp;pagenav=false?file=https://myminimaths.co.uk/wp-content/uploads/2019/05/2020-Arithmetic-Practice-Paper-Week-7-FULL-Paper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yminimaths.co.uk/wp-content/plugins/wp-pdf-viewer-embed/assets/pdfjs/web/viewer.php?file=https://myminimaths.co.uk/wp-content/uploads/2019/05/2020-Arithmetic-Practice-Paper-Week-7-FULL-Paper.pdf&amp;download=false&amp;print=true&amp;presentation=false&amp;share=true&amp;openfile=false&amp;pagenav=false?file=https://myminimaths.co.uk/wp-content/uploads/2019/05/2020-Arithmetic-Practice-Paper-Week-7-FULL-Paper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class-clips-video/maths-ks2-using-timetables/zn2hy9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909044"/>
          <a:ext cx="8964487" cy="2498217"/>
        </p:xfrm>
        <a:graphic>
          <a:graphicData uri="http://schemas.openxmlformats.org/drawingml/2006/table">
            <a:tbl>
              <a:tblPr/>
              <a:tblGrid>
                <a:gridCol w="896448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Y6 (Studying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Timetables)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understand and interpret timetables.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calculate differences and totals of times using a number line to help.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1" y="4111674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https://myminimaths.co.uk/year-6-arithmetic-practice-papers/</a:t>
            </a:r>
            <a:endParaRPr lang="en-GB" dirty="0"/>
          </a:p>
        </p:txBody>
      </p:sp>
      <p:pic>
        <p:nvPicPr>
          <p:cNvPr id="15362" name="Picture 2" descr="Image result for timeta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4537"/>
            <a:ext cx="9144000" cy="2688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Calculation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5" name="Rectangle 1">
            <a:hlinkClick r:id="rId2" tooltip="Page 10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 x 11 x 2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683 + 917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2783661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66 x 1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0808938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10612532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75 - 38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6.1 + 3.317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4" name="Rectangle 10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5" name="Rectangle 101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 x 48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7" name="Rectangle 103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8" name="Rectangle 104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0" name="Rectangle 11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1" name="Rectangle 11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2" name="Rectangle 11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3" name="Rectangle 11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6" name="Rectangle 12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7" name="Rectangle 12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8" name="Rectangle 12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9" name="Rectangle 12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100,000 + + 60 = 106,060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4" name="Rectangle 130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7580344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8693959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7" name="Rectangle 133"/>
          <p:cNvSpPr>
            <a:spLocks noChangeArrowheads="1"/>
          </p:cNvSpPr>
          <p:nvPr/>
        </p:nvSpPr>
        <p:spPr bwMode="auto">
          <a:xfrm>
            <a:off x="98076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8" name="Rectangle 134"/>
          <p:cNvSpPr>
            <a:spLocks noChangeArrowheads="1"/>
          </p:cNvSpPr>
          <p:nvPr/>
        </p:nvSpPr>
        <p:spPr bwMode="auto">
          <a:xfrm>
            <a:off x="109213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9" name="Rectangle 135"/>
          <p:cNvSpPr>
            <a:spLocks noChangeArrowheads="1"/>
          </p:cNvSpPr>
          <p:nvPr/>
        </p:nvSpPr>
        <p:spPr bwMode="auto">
          <a:xfrm>
            <a:off x="12034932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0" name="Rectangle 136"/>
          <p:cNvSpPr>
            <a:spLocks noChangeArrowheads="1"/>
          </p:cNvSpPr>
          <p:nvPr/>
        </p:nvSpPr>
        <p:spPr bwMode="auto">
          <a:xfrm>
            <a:off x="13148611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1" name="Rectangle 137"/>
          <p:cNvSpPr>
            <a:spLocks noChangeArrowheads="1"/>
          </p:cNvSpPr>
          <p:nvPr/>
        </p:nvSpPr>
        <p:spPr bwMode="auto">
          <a:xfrm>
            <a:off x="14608508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157221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3" name="Rectangle 139"/>
          <p:cNvSpPr>
            <a:spLocks noChangeArrowheads="1"/>
          </p:cNvSpPr>
          <p:nvPr/>
        </p:nvSpPr>
        <p:spPr bwMode="auto">
          <a:xfrm>
            <a:off x="168358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4" name="Rectangle 140"/>
          <p:cNvSpPr>
            <a:spLocks noChangeArrowheads="1"/>
          </p:cNvSpPr>
          <p:nvPr/>
        </p:nvSpPr>
        <p:spPr bwMode="auto">
          <a:xfrm>
            <a:off x="17949481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5" name="Rectangle 141"/>
          <p:cNvSpPr>
            <a:spLocks noChangeArrowheads="1"/>
          </p:cNvSpPr>
          <p:nvPr/>
        </p:nvSpPr>
        <p:spPr bwMode="auto">
          <a:xfrm>
            <a:off x="190631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6" name="Rectangle 142"/>
          <p:cNvSpPr>
            <a:spLocks noChangeArrowheads="1"/>
          </p:cNvSpPr>
          <p:nvPr/>
        </p:nvSpPr>
        <p:spPr bwMode="auto">
          <a:xfrm>
            <a:off x="20176839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7" name="Rectangle 143"/>
          <p:cNvSpPr>
            <a:spLocks noChangeArrowheads="1"/>
          </p:cNvSpPr>
          <p:nvPr/>
        </p:nvSpPr>
        <p:spPr bwMode="auto">
          <a:xfrm>
            <a:off x="2140278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8" name="Rectangle 144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9" name="Rectangle 14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0" name="Rectangle 14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1" name="Rectangle 14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2" name="Rectangle 14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3" name="Rectangle 14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4" name="Rectangle 15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7" name="Rectangle 15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0" name="Rectangle 15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1" name="Rectangle 15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2" name="Rectangle 158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3" name="Rectangle 159"/>
          <p:cNvSpPr>
            <a:spLocks noChangeArrowheads="1"/>
          </p:cNvSpPr>
          <p:nvPr/>
        </p:nvSpPr>
        <p:spPr bwMode="auto">
          <a:xfrm>
            <a:off x="1050925" y="95464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56 ÷ 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4" name="Rectangle 160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5" name="Rectangle 161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6" name="Rectangle 16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x 83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7" name="Rectangle 16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8" name="Rectangle 164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9" name="Rectangle 16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5,120 - 215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0" name="Rectangle 16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1" name="Rectangle 167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2" name="Rectangle 168"/>
          <p:cNvSpPr>
            <a:spLocks noChangeArrowheads="1"/>
          </p:cNvSpPr>
          <p:nvPr/>
        </p:nvSpPr>
        <p:spPr bwMode="auto">
          <a:xfrm>
            <a:off x="12783661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3" name="Rectangle 169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5" name="Rectangle 171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8" name="Rectangle 174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9" name="Rectangle 175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0" name="Rectangle 176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1" name="Rectangle 177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2" name="Rectangle 178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3" name="Rectangle 17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4" name="Rectangle 18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5" name="Rectangle 18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6" name="Rectangle 18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7" name="Rectangle 18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8" name="Rectangle 18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9" name="Rectangle 18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0" name="Rectangle 18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1" name="Rectangle 18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2" name="Rectangle 18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3" name="Rectangle 18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4" name="Rectangle 19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5" name="Rectangle 191"/>
          <p:cNvSpPr>
            <a:spLocks noChangeArrowheads="1"/>
          </p:cNvSpPr>
          <p:nvPr/>
        </p:nvSpPr>
        <p:spPr bwMode="auto">
          <a:xfrm>
            <a:off x="18323877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6" name="Rectangle 192"/>
          <p:cNvSpPr>
            <a:spLocks noChangeArrowheads="1"/>
          </p:cNvSpPr>
          <p:nvPr/>
        </p:nvSpPr>
        <p:spPr bwMode="auto">
          <a:xfrm>
            <a:off x="1486120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61365" y="1048871"/>
            <a:ext cx="8565777" cy="550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54 </a:t>
            </a:r>
            <a:r>
              <a:rPr lang="en-GB" sz="2400" dirty="0" smtClean="0">
                <a:latin typeface="Comic Sans MS"/>
              </a:rPr>
              <a:t>÷ 6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= _______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163 x 4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= _______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12,435 - ______  </a:t>
            </a:r>
            <a:r>
              <a:rPr lang="en-GB" sz="2400" dirty="0" smtClean="0">
                <a:latin typeface="Comic Sans MS" pitchFamily="66" charset="0"/>
              </a:rPr>
              <a:t>= </a:t>
            </a:r>
            <a:r>
              <a:rPr lang="en-GB" sz="2400" dirty="0" smtClean="0">
                <a:latin typeface="Comic Sans MS" pitchFamily="66" charset="0"/>
              </a:rPr>
              <a:t>8,300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4000" dirty="0" smtClean="0">
                <a:latin typeface="Comic Sans MS" pitchFamily="66" charset="0"/>
              </a:rPr>
              <a:t>  1</a:t>
            </a:r>
            <a:r>
              <a:rPr lang="en-GB" sz="2400" dirty="0" smtClean="0">
                <a:latin typeface="Comic Sans MS" pitchFamily="66" charset="0"/>
              </a:rPr>
              <a:t> 2/8 – 5/8 = _____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_____ </a:t>
            </a:r>
            <a:r>
              <a:rPr lang="en-GB" sz="2400" dirty="0" smtClean="0">
                <a:latin typeface="Comic Sans MS" pitchFamily="66" charset="0"/>
              </a:rPr>
              <a:t>- 40 = 578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100 + (48 </a:t>
            </a:r>
            <a:r>
              <a:rPr lang="en-GB" sz="2400" dirty="0" smtClean="0">
                <a:latin typeface="Comic Sans MS"/>
              </a:rPr>
              <a:t>÷ 8) = ______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5/7 x 4/8 = ______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endParaRPr lang="en-GB" sz="2400" dirty="0" smtClean="0">
              <a:latin typeface="Comic Sans MS" pitchFamily="66" charset="0"/>
            </a:endParaRPr>
          </a:p>
        </p:txBody>
      </p:sp>
      <p:pic>
        <p:nvPicPr>
          <p:cNvPr id="16578" name="Picture 194" descr="Thumbs Up Good Luck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906" y="1303336"/>
            <a:ext cx="3064622" cy="2573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Calculation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5" name="Rectangle 1">
            <a:hlinkClick r:id="rId2" tooltip="Page 10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 x 11 x 2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683 + 917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2783661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66 x 1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0808938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10612532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75 - 38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6.1 + 3.317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4" name="Rectangle 10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5" name="Rectangle 101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 x 48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7" name="Rectangle 103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8" name="Rectangle 104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0" name="Rectangle 11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1" name="Rectangle 11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2" name="Rectangle 11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3" name="Rectangle 11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6" name="Rectangle 12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7" name="Rectangle 12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8" name="Rectangle 12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9" name="Rectangle 12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100,000 + + 60 = 106,060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4" name="Rectangle 130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7580344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8693959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7" name="Rectangle 133"/>
          <p:cNvSpPr>
            <a:spLocks noChangeArrowheads="1"/>
          </p:cNvSpPr>
          <p:nvPr/>
        </p:nvSpPr>
        <p:spPr bwMode="auto">
          <a:xfrm>
            <a:off x="98076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8" name="Rectangle 134"/>
          <p:cNvSpPr>
            <a:spLocks noChangeArrowheads="1"/>
          </p:cNvSpPr>
          <p:nvPr/>
        </p:nvSpPr>
        <p:spPr bwMode="auto">
          <a:xfrm>
            <a:off x="109213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9" name="Rectangle 135"/>
          <p:cNvSpPr>
            <a:spLocks noChangeArrowheads="1"/>
          </p:cNvSpPr>
          <p:nvPr/>
        </p:nvSpPr>
        <p:spPr bwMode="auto">
          <a:xfrm>
            <a:off x="12034932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0" name="Rectangle 136"/>
          <p:cNvSpPr>
            <a:spLocks noChangeArrowheads="1"/>
          </p:cNvSpPr>
          <p:nvPr/>
        </p:nvSpPr>
        <p:spPr bwMode="auto">
          <a:xfrm>
            <a:off x="13148611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1" name="Rectangle 137"/>
          <p:cNvSpPr>
            <a:spLocks noChangeArrowheads="1"/>
          </p:cNvSpPr>
          <p:nvPr/>
        </p:nvSpPr>
        <p:spPr bwMode="auto">
          <a:xfrm>
            <a:off x="14608508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157221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3" name="Rectangle 139"/>
          <p:cNvSpPr>
            <a:spLocks noChangeArrowheads="1"/>
          </p:cNvSpPr>
          <p:nvPr/>
        </p:nvSpPr>
        <p:spPr bwMode="auto">
          <a:xfrm>
            <a:off x="168358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4" name="Rectangle 140"/>
          <p:cNvSpPr>
            <a:spLocks noChangeArrowheads="1"/>
          </p:cNvSpPr>
          <p:nvPr/>
        </p:nvSpPr>
        <p:spPr bwMode="auto">
          <a:xfrm>
            <a:off x="17949481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5" name="Rectangle 141"/>
          <p:cNvSpPr>
            <a:spLocks noChangeArrowheads="1"/>
          </p:cNvSpPr>
          <p:nvPr/>
        </p:nvSpPr>
        <p:spPr bwMode="auto">
          <a:xfrm>
            <a:off x="190631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6" name="Rectangle 142"/>
          <p:cNvSpPr>
            <a:spLocks noChangeArrowheads="1"/>
          </p:cNvSpPr>
          <p:nvPr/>
        </p:nvSpPr>
        <p:spPr bwMode="auto">
          <a:xfrm>
            <a:off x="20176839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7" name="Rectangle 143"/>
          <p:cNvSpPr>
            <a:spLocks noChangeArrowheads="1"/>
          </p:cNvSpPr>
          <p:nvPr/>
        </p:nvSpPr>
        <p:spPr bwMode="auto">
          <a:xfrm>
            <a:off x="2140278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8" name="Rectangle 144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9" name="Rectangle 14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0" name="Rectangle 14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1" name="Rectangle 14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2" name="Rectangle 14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3" name="Rectangle 14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4" name="Rectangle 15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7" name="Rectangle 15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0" name="Rectangle 15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1" name="Rectangle 15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2" name="Rectangle 158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3" name="Rectangle 159"/>
          <p:cNvSpPr>
            <a:spLocks noChangeArrowheads="1"/>
          </p:cNvSpPr>
          <p:nvPr/>
        </p:nvSpPr>
        <p:spPr bwMode="auto">
          <a:xfrm>
            <a:off x="1050925" y="95464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56 ÷ 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4" name="Rectangle 160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5" name="Rectangle 161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6" name="Rectangle 16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x 83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7" name="Rectangle 16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8" name="Rectangle 164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9" name="Rectangle 16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5,120 - 215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0" name="Rectangle 16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1" name="Rectangle 167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2" name="Rectangle 168"/>
          <p:cNvSpPr>
            <a:spLocks noChangeArrowheads="1"/>
          </p:cNvSpPr>
          <p:nvPr/>
        </p:nvSpPr>
        <p:spPr bwMode="auto">
          <a:xfrm>
            <a:off x="12783661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3" name="Rectangle 169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5" name="Rectangle 171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8" name="Rectangle 174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9" name="Rectangle 175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0" name="Rectangle 176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1" name="Rectangle 177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2" name="Rectangle 178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3" name="Rectangle 17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4" name="Rectangle 18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5" name="Rectangle 18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6" name="Rectangle 18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7" name="Rectangle 18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8" name="Rectangle 18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9" name="Rectangle 18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0" name="Rectangle 18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1" name="Rectangle 18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2" name="Rectangle 18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3" name="Rectangle 18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4" name="Rectangle 19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5" name="Rectangle 191"/>
          <p:cNvSpPr>
            <a:spLocks noChangeArrowheads="1"/>
          </p:cNvSpPr>
          <p:nvPr/>
        </p:nvSpPr>
        <p:spPr bwMode="auto">
          <a:xfrm>
            <a:off x="18323877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6" name="Rectangle 192"/>
          <p:cNvSpPr>
            <a:spLocks noChangeArrowheads="1"/>
          </p:cNvSpPr>
          <p:nvPr/>
        </p:nvSpPr>
        <p:spPr bwMode="auto">
          <a:xfrm>
            <a:off x="1486120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61365" y="1048871"/>
            <a:ext cx="8565777" cy="550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54 </a:t>
            </a:r>
            <a:r>
              <a:rPr lang="en-GB" sz="2400" dirty="0" smtClean="0">
                <a:latin typeface="Comic Sans MS"/>
              </a:rPr>
              <a:t>÷ 6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163 x 4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652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12,435 –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4,135 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= </a:t>
            </a:r>
            <a:r>
              <a:rPr lang="en-GB" sz="2400" dirty="0" smtClean="0">
                <a:latin typeface="Comic Sans MS" pitchFamily="66" charset="0"/>
              </a:rPr>
              <a:t>8,300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4000" dirty="0" smtClean="0">
                <a:latin typeface="Comic Sans MS" pitchFamily="66" charset="0"/>
              </a:rPr>
              <a:t>  1</a:t>
            </a:r>
            <a:r>
              <a:rPr lang="en-GB" sz="2400" dirty="0" smtClean="0">
                <a:latin typeface="Comic Sans MS" pitchFamily="66" charset="0"/>
              </a:rPr>
              <a:t> 2/8 – 5/8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5/8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618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- 40 = 578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100 + (48 </a:t>
            </a:r>
            <a:r>
              <a:rPr lang="en-GB" sz="2400" dirty="0" smtClean="0">
                <a:latin typeface="Comic Sans MS"/>
              </a:rPr>
              <a:t>÷ 8) = </a:t>
            </a:r>
            <a:r>
              <a:rPr lang="en-GB" sz="2400" dirty="0" smtClean="0">
                <a:solidFill>
                  <a:srgbClr val="FF0000"/>
                </a:solidFill>
                <a:latin typeface="Comic Sans MS"/>
              </a:rPr>
              <a:t>106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5/7 x 4/8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20/56 or 5/14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/>
            <a:endParaRPr lang="en-GB" sz="2400" dirty="0" smtClean="0">
              <a:latin typeface="Comic Sans MS" pitchFamily="66" charset="0"/>
            </a:endParaRPr>
          </a:p>
        </p:txBody>
      </p:sp>
      <p:pic>
        <p:nvPicPr>
          <p:cNvPr id="197" name="Picture 2" descr="Well done thank you golden label with thumb up Vector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1093" y="1304365"/>
            <a:ext cx="2488851" cy="3173506"/>
          </a:xfrm>
          <a:prstGeom prst="rect">
            <a:avLst/>
          </a:prstGeom>
          <a:noFill/>
        </p:spPr>
      </p:pic>
      <p:sp>
        <p:nvSpPr>
          <p:cNvPr id="198" name="TextBox 197"/>
          <p:cNvSpPr txBox="1"/>
          <p:nvPr/>
        </p:nvSpPr>
        <p:spPr>
          <a:xfrm>
            <a:off x="5459506" y="3966882"/>
            <a:ext cx="31062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HREWSBURY TIME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36469"/>
            <a:ext cx="9181061" cy="572153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" y="0"/>
            <a:ext cx="5486400" cy="92333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/>
              </a:rPr>
              <a:t>Using Timetables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617028" y="0"/>
            <a:ext cx="796835" cy="391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22868" y="0"/>
            <a:ext cx="227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to watch the link.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56217" y="509451"/>
            <a:ext cx="348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Then, study the bus timetable below to understand it’s meaning.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966" cy="613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211669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S</a:t>
            </a:r>
            <a:r>
              <a:rPr lang="en-GB" sz="3000" dirty="0" smtClean="0"/>
              <a:t>tudy the airport timetable to understand it’s meaning.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2766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2698"/>
            <a:ext cx="9157750" cy="278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6755" y="2357348"/>
            <a:ext cx="88174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1). Which stations does Train E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not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stop at?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2). How long does Train B take to travel from Edinburgh to Inverness?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3).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Calibri" pitchFamily="34" charset="0"/>
              </a:rPr>
              <a:t>Ellen is at Glasgow station at 1:30pm. She wants to travel to Perth. She catches the next train.  At what time will she arrive in Perth?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4). Barnaby gets to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Stirling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at 11.58 wanting to go to Perth.  How long does he have to wait for the next train to Perth?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86" y="173837"/>
            <a:ext cx="5656217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4123" y="1055077"/>
            <a:ext cx="8839200" cy="129266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Toby, Chloe and Dante:</a:t>
            </a:r>
          </a:p>
          <a:p>
            <a:r>
              <a:rPr lang="en-GB" sz="2600" b="1" u="sng" dirty="0" smtClean="0">
                <a:latin typeface="Comic Sans MS" pitchFamily="66" charset="0"/>
              </a:rPr>
              <a:t>Page 1</a:t>
            </a:r>
          </a:p>
          <a:p>
            <a:r>
              <a:rPr lang="en-GB" sz="2600" b="1" u="sng" dirty="0" smtClean="0">
                <a:latin typeface="Comic Sans MS" pitchFamily="66" charset="0"/>
              </a:rPr>
              <a:t>Answers are on page 7</a:t>
            </a:r>
            <a:endParaRPr lang="en-GB" sz="2600" b="1" u="sng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54" y="2579076"/>
            <a:ext cx="8804366" cy="1292662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solidFill>
                  <a:schemeClr val="bg1"/>
                </a:solidFill>
                <a:latin typeface="Comic Sans MS" pitchFamily="66" charset="0"/>
              </a:rPr>
              <a:t>Henry, Megan, Harvey, Bethany, Lily and Jack</a:t>
            </a:r>
            <a:r>
              <a:rPr lang="en-GB" sz="2600" b="1" u="sng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r>
              <a:rPr lang="en-GB" sz="2600" b="1" u="sng" dirty="0" smtClean="0">
                <a:solidFill>
                  <a:schemeClr val="bg1"/>
                </a:solidFill>
                <a:latin typeface="Comic Sans MS" pitchFamily="66" charset="0"/>
              </a:rPr>
              <a:t>Page 3</a:t>
            </a:r>
          </a:p>
          <a:p>
            <a:r>
              <a:rPr lang="en-GB" sz="2600" b="1" u="sng" dirty="0" smtClean="0">
                <a:solidFill>
                  <a:schemeClr val="bg1"/>
                </a:solidFill>
                <a:latin typeface="Comic Sans MS" pitchFamily="66" charset="0"/>
              </a:rPr>
              <a:t>Answers are on page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463" y="4063887"/>
            <a:ext cx="8804366" cy="1292662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Reuben, </a:t>
            </a:r>
            <a:r>
              <a:rPr lang="en-GB" sz="2600" b="1" u="sng" dirty="0" err="1" smtClean="0">
                <a:latin typeface="Comic Sans MS" pitchFamily="66" charset="0"/>
              </a:rPr>
              <a:t>Malachai</a:t>
            </a:r>
            <a:r>
              <a:rPr lang="en-GB" sz="2600" b="1" u="sng" dirty="0" smtClean="0">
                <a:latin typeface="Comic Sans MS" pitchFamily="66" charset="0"/>
              </a:rPr>
              <a:t>, Cassie, Elizabeth and Ruby:</a:t>
            </a:r>
          </a:p>
          <a:p>
            <a:r>
              <a:rPr lang="en-GB" sz="2600" b="1" u="sng" dirty="0" smtClean="0">
                <a:latin typeface="Comic Sans MS" pitchFamily="66" charset="0"/>
              </a:rPr>
              <a:t>Page 5</a:t>
            </a:r>
          </a:p>
          <a:p>
            <a:r>
              <a:rPr lang="en-GB" sz="2600" b="1" u="sng" dirty="0" smtClean="0">
                <a:latin typeface="Comic Sans MS" pitchFamily="66" charset="0"/>
              </a:rPr>
              <a:t>Answers are on page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86144f90-c7b6-48d0-aae5-f5e9e48cc3df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D2D18D-184D-4525-B252-FC3DAF6C3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1854</TotalTime>
  <Words>780</Words>
  <Application>Microsoft Office PowerPoint</Application>
  <PresentationFormat>On-screen Show (4:3)</PresentationFormat>
  <Paragraphs>438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93</cp:revision>
  <dcterms:created xsi:type="dcterms:W3CDTF">2018-03-17T10:08:43Z</dcterms:created>
  <dcterms:modified xsi:type="dcterms:W3CDTF">2020-04-24T16:31:33Z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