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08" r:id="rId5"/>
    <p:sldId id="409" r:id="rId6"/>
    <p:sldId id="371" r:id="rId7"/>
    <p:sldId id="396" r:id="rId8"/>
    <p:sldId id="360" r:id="rId9"/>
    <p:sldId id="397" r:id="rId10"/>
    <p:sldId id="374" r:id="rId11"/>
    <p:sldId id="400" r:id="rId12"/>
    <p:sldId id="376" r:id="rId13"/>
    <p:sldId id="399" r:id="rId14"/>
    <p:sldId id="378" r:id="rId15"/>
    <p:sldId id="385" r:id="rId16"/>
    <p:sldId id="395" r:id="rId17"/>
    <p:sldId id="401" r:id="rId18"/>
    <p:sldId id="402" r:id="rId19"/>
    <p:sldId id="381" r:id="rId20"/>
    <p:sldId id="382" r:id="rId21"/>
    <p:sldId id="405" r:id="rId22"/>
    <p:sldId id="406" r:id="rId23"/>
    <p:sldId id="407" r:id="rId24"/>
    <p:sldId id="41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DFF"/>
    <a:srgbClr val="FFB9FF"/>
    <a:srgbClr val="FFA7FF"/>
    <a:srgbClr val="AA72D4"/>
    <a:srgbClr val="DAC1ED"/>
    <a:srgbClr val="D5B8EA"/>
    <a:srgbClr val="FF4BFF"/>
    <a:srgbClr val="FF97FF"/>
    <a:srgbClr val="DCC5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B3FC2-C20C-49E8-9B17-29D8A2FC5488}" v="93" dt="2019-05-01T09:32:55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Stebbings" userId="e14ea2a2-07d0-4302-97b9-16dc822a37cc" providerId="ADAL" clId="{39EAD664-9652-4CE2-8E53-FAD6378D35B2}"/>
  </pc:docChgLst>
  <pc:docChgLst>
    <pc:chgData name="Sian Stebbings" userId="e14ea2a2-07d0-4302-97b9-16dc822a37cc" providerId="ADAL" clId="{18BEA260-3B9A-4933-92AB-9D836B17E858}"/>
  </pc:docChgLst>
  <pc:docChgLst>
    <pc:chgData name="Liz Axup" userId="f0cf2359-c867-42e7-8ac2-6b3e19dcb7ab" providerId="ADAL" clId="{58C9E3FF-B0AD-44B9-A0A3-2F57A7CC7C82}"/>
  </pc:docChgLst>
  <pc:docChgLst>
    <pc:chgData name="Ashleigh Sobol" userId="8430f2a2-602f-4dde-a79b-412efd9dd8bf" providerId="ADAL" clId="{4A0367F4-F0FB-4328-82AB-21FF9B033934}"/>
  </pc:docChgLst>
  <pc:docChgLst>
    <pc:chgData name="Kyle Tidswell-Brown" userId="3518c4a0-5c99-4880-b127-cb60ccf11a39" providerId="ADAL" clId="{AEAB3FC2-C20C-49E8-9B17-29D8A2FC5488}"/>
    <pc:docChg chg="undo custSel addSld delSld modSld">
      <pc:chgData name="Kyle Tidswell-Brown" userId="3518c4a0-5c99-4880-b127-cb60ccf11a39" providerId="ADAL" clId="{AEAB3FC2-C20C-49E8-9B17-29D8A2FC5488}" dt="2019-05-01T14:29:35.401" v="878" actId="20577"/>
      <pc:docMkLst>
        <pc:docMk/>
      </pc:docMkLst>
      <pc:sldChg chg="modSp">
        <pc:chgData name="Kyle Tidswell-Brown" userId="3518c4a0-5c99-4880-b127-cb60ccf11a39" providerId="ADAL" clId="{AEAB3FC2-C20C-49E8-9B17-29D8A2FC5488}" dt="2019-05-01T14:29:32.203" v="877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AEAB3FC2-C20C-49E8-9B17-29D8A2FC5488}" dt="2019-05-01T14:29:32.203" v="87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AEAB3FC2-C20C-49E8-9B17-29D8A2FC5488}" dt="2019-05-01T14:29:35.401" v="878" actId="20577"/>
        <pc:sldMkLst>
          <pc:docMk/>
          <pc:sldMk cId="3855900595" sldId="301"/>
        </pc:sldMkLst>
        <pc:spChg chg="mod">
          <ac:chgData name="Kyle Tidswell-Brown" userId="3518c4a0-5c99-4880-b127-cb60ccf11a39" providerId="ADAL" clId="{AEAB3FC2-C20C-49E8-9B17-29D8A2FC5488}" dt="2019-05-01T14:29:35.401" v="878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AEAB3FC2-C20C-49E8-9B17-29D8A2FC5488}" dt="2019-04-30T14:45:05.515" v="186" actId="1038"/>
        <pc:sldMkLst>
          <pc:docMk/>
          <pc:sldMk cId="36917022" sldId="360"/>
        </pc:sldMkLst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9" creationId="{15211669-9FE5-4D2F-AA30-BE6B31C5805B}"/>
          </ac:spMkLst>
        </pc:spChg>
        <pc:spChg chg="del mod">
          <ac:chgData name="Kyle Tidswell-Brown" userId="3518c4a0-5c99-4880-b127-cb60ccf11a39" providerId="ADAL" clId="{AEAB3FC2-C20C-49E8-9B17-29D8A2FC5488}" dt="2019-04-30T14:44:12.545" v="165" actId="478"/>
          <ac:spMkLst>
            <pc:docMk/>
            <pc:sldMk cId="36917022" sldId="360"/>
            <ac:spMk id="11" creationId="{ED935ECF-0B28-4F5E-AAF0-678336322F67}"/>
          </ac:spMkLst>
        </pc:spChg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12" creationId="{458C3C57-25B8-4F7A-87C1-4E593EB0B89A}"/>
          </ac:spMkLst>
        </pc:spChg>
        <pc:spChg chg="del mod">
          <ac:chgData name="Kyle Tidswell-Brown" userId="3518c4a0-5c99-4880-b127-cb60ccf11a39" providerId="ADAL" clId="{AEAB3FC2-C20C-49E8-9B17-29D8A2FC5488}" dt="2019-04-30T14:44:10.602" v="164" actId="478"/>
          <ac:spMkLst>
            <pc:docMk/>
            <pc:sldMk cId="36917022" sldId="360"/>
            <ac:spMk id="13" creationId="{092CE13C-91B6-437E-939E-380BF83B9056}"/>
          </ac:spMkLst>
        </pc:spChg>
        <pc:spChg chg="add del mod">
          <ac:chgData name="Kyle Tidswell-Brown" userId="3518c4a0-5c99-4880-b127-cb60ccf11a39" providerId="ADAL" clId="{AEAB3FC2-C20C-49E8-9B17-29D8A2FC5488}" dt="2019-04-30T14:44:41.383" v="175" actId="478"/>
          <ac:spMkLst>
            <pc:docMk/>
            <pc:sldMk cId="36917022" sldId="360"/>
            <ac:spMk id="20" creationId="{CFD9F86C-459D-4540-80B2-B34946584FAD}"/>
          </ac:spMkLst>
        </pc:spChg>
        <pc:spChg chg="add mod">
          <ac:chgData name="Kyle Tidswell-Brown" userId="3518c4a0-5c99-4880-b127-cb60ccf11a39" providerId="ADAL" clId="{AEAB3FC2-C20C-49E8-9B17-29D8A2FC5488}" dt="2019-04-30T14:44:45.186" v="176" actId="164"/>
          <ac:spMkLst>
            <pc:docMk/>
            <pc:sldMk cId="36917022" sldId="360"/>
            <ac:spMk id="22" creationId="{E1CA2815-FF10-44EC-8390-D6CA227F8435}"/>
          </ac:spMkLst>
        </pc:spChg>
        <pc:spChg chg="add mod">
          <ac:chgData name="Kyle Tidswell-Brown" userId="3518c4a0-5c99-4880-b127-cb60ccf11a39" providerId="ADAL" clId="{AEAB3FC2-C20C-49E8-9B17-29D8A2FC5488}" dt="2019-04-30T14:45:05.515" v="186" actId="1038"/>
          <ac:spMkLst>
            <pc:docMk/>
            <pc:sldMk cId="36917022" sldId="360"/>
            <ac:spMk id="23" creationId="{5269BACE-A0D8-4277-B740-64CA9A5FD21B}"/>
          </ac:spMkLst>
        </pc:spChg>
        <pc:spChg chg="add mod">
          <ac:chgData name="Kyle Tidswell-Brown" userId="3518c4a0-5c99-4880-b127-cb60ccf11a39" providerId="ADAL" clId="{AEAB3FC2-C20C-49E8-9B17-29D8A2FC5488}" dt="2019-04-30T14:44:45.186" v="176" actId="164"/>
          <ac:spMkLst>
            <pc:docMk/>
            <pc:sldMk cId="36917022" sldId="360"/>
            <ac:spMk id="24" creationId="{DA2D06D7-1778-4DCB-A7E4-6E3D7630D745}"/>
          </ac:spMkLst>
        </pc:spChg>
        <pc:grpChg chg="add mod">
          <ac:chgData name="Kyle Tidswell-Brown" userId="3518c4a0-5c99-4880-b127-cb60ccf11a39" providerId="ADAL" clId="{AEAB3FC2-C20C-49E8-9B17-29D8A2FC5488}" dt="2019-04-30T14:44:51.310" v="177" actId="1076"/>
          <ac:grpSpMkLst>
            <pc:docMk/>
            <pc:sldMk cId="36917022" sldId="360"/>
            <ac:grpSpMk id="2" creationId="{D07A1A0F-1EFA-4199-A5A2-29B29C4C1840}"/>
          </ac:grpSpMkLst>
        </pc:grpChg>
        <pc:graphicFrameChg chg="mod modGraphic">
          <ac:chgData name="Kyle Tidswell-Brown" userId="3518c4a0-5c99-4880-b127-cb60ccf11a39" providerId="ADAL" clId="{AEAB3FC2-C20C-49E8-9B17-29D8A2FC5488}" dt="2019-04-30T14:44:18.057" v="167" actId="555"/>
          <ac:graphicFrameMkLst>
            <pc:docMk/>
            <pc:sldMk cId="36917022" sldId="360"/>
            <ac:graphicFrameMk id="7" creationId="{E7486B61-01E8-4D88-B2A5-E04A901E53F4}"/>
          </ac:graphicFrameMkLst>
        </pc:graphicFrameChg>
        <pc:graphicFrameChg chg="add mod modGraphic">
          <ac:chgData name="Kyle Tidswell-Brown" userId="3518c4a0-5c99-4880-b127-cb60ccf11a39" providerId="ADAL" clId="{AEAB3FC2-C20C-49E8-9B17-29D8A2FC5488}" dt="2019-04-30T14:44:58.445" v="179" actId="12788"/>
          <ac:graphicFrameMkLst>
            <pc:docMk/>
            <pc:sldMk cId="36917022" sldId="360"/>
            <ac:graphicFrameMk id="14" creationId="{75B2AFB1-FA40-478E-9A4C-A490FFE202F5}"/>
          </ac:graphicFrameMkLst>
        </pc:graphicFrameChg>
        <pc:graphicFrameChg chg="add del mod">
          <ac:chgData name="Kyle Tidswell-Brown" userId="3518c4a0-5c99-4880-b127-cb60ccf11a39" providerId="ADAL" clId="{AEAB3FC2-C20C-49E8-9B17-29D8A2FC5488}" dt="2019-04-30T14:44:54.698" v="178" actId="478"/>
          <ac:graphicFrameMkLst>
            <pc:docMk/>
            <pc:sldMk cId="36917022" sldId="360"/>
            <ac:graphicFrameMk id="15" creationId="{59B52EEC-832D-402B-85E0-FEB83B7317F2}"/>
          </ac:graphicFrameMkLst>
        </pc:graphicFrameChg>
        <pc:cxnChg chg="del mod">
          <ac:chgData name="Kyle Tidswell-Brown" userId="3518c4a0-5c99-4880-b127-cb60ccf11a39" providerId="ADAL" clId="{AEAB3FC2-C20C-49E8-9B17-29D8A2FC5488}" dt="2019-04-30T14:44:10.602" v="164" actId="478"/>
          <ac:cxnSpMkLst>
            <pc:docMk/>
            <pc:sldMk cId="36917022" sldId="360"/>
            <ac:cxnSpMk id="10" creationId="{516BD193-2D0C-4295-AC0B-A07E651F899C}"/>
          </ac:cxnSpMkLst>
        </pc:cxnChg>
        <pc:cxnChg chg="add mod">
          <ac:chgData name="Kyle Tidswell-Brown" userId="3518c4a0-5c99-4880-b127-cb60ccf11a39" providerId="ADAL" clId="{AEAB3FC2-C20C-49E8-9B17-29D8A2FC5488}" dt="2019-04-30T14:44:45.186" v="176" actId="164"/>
          <ac:cxnSpMkLst>
            <pc:docMk/>
            <pc:sldMk cId="36917022" sldId="360"/>
            <ac:cxnSpMk id="21" creationId="{66C9AA89-8F96-41E6-8782-9AD667CE1891}"/>
          </ac:cxnSpMkLst>
        </pc:cxnChg>
      </pc:sldChg>
      <pc:sldChg chg="modSp">
        <pc:chgData name="Kyle Tidswell-Brown" userId="3518c4a0-5c99-4880-b127-cb60ccf11a39" providerId="ADAL" clId="{AEAB3FC2-C20C-49E8-9B17-29D8A2FC5488}" dt="2019-04-30T14:42:30.781" v="145" actId="12788"/>
        <pc:sldMkLst>
          <pc:docMk/>
          <pc:sldMk cId="2319112823" sldId="371"/>
        </pc:sldMkLst>
        <pc:grpChg chg="mod">
          <ac:chgData name="Kyle Tidswell-Brown" userId="3518c4a0-5c99-4880-b127-cb60ccf11a39" providerId="ADAL" clId="{AEAB3FC2-C20C-49E8-9B17-29D8A2FC5488}" dt="2019-04-30T14:42:30.781" v="145" actId="12788"/>
          <ac:grpSpMkLst>
            <pc:docMk/>
            <pc:sldMk cId="2319112823" sldId="371"/>
            <ac:grpSpMk id="47" creationId="{947ED5C4-C2C7-4BD9-8823-CF2CED50236D}"/>
          </ac:grpSpMkLst>
        </pc:grpChg>
        <pc:grpChg chg="mod">
          <ac:chgData name="Kyle Tidswell-Brown" userId="3518c4a0-5c99-4880-b127-cb60ccf11a39" providerId="ADAL" clId="{AEAB3FC2-C20C-49E8-9B17-29D8A2FC5488}" dt="2019-04-30T14:42:30.781" v="145" actId="12788"/>
          <ac:grpSpMkLst>
            <pc:docMk/>
            <pc:sldMk cId="2319112823" sldId="371"/>
            <ac:grpSpMk id="48" creationId="{730948C0-4E1E-472B-822C-46AC457BAE84}"/>
          </ac:grpSpMkLst>
        </pc:grpChg>
      </pc:sldChg>
      <pc:sldChg chg="modSp del">
        <pc:chgData name="Kyle Tidswell-Brown" userId="3518c4a0-5c99-4880-b127-cb60ccf11a39" providerId="ADAL" clId="{AEAB3FC2-C20C-49E8-9B17-29D8A2FC5488}" dt="2019-04-30T14:42:56.288" v="146" actId="2696"/>
        <pc:sldMkLst>
          <pc:docMk/>
          <pc:sldMk cId="2504527053" sldId="372"/>
        </pc:sldMkLst>
        <pc:spChg chg="mod">
          <ac:chgData name="Kyle Tidswell-Brown" userId="3518c4a0-5c99-4880-b127-cb60ccf11a39" providerId="ADAL" clId="{AEAB3FC2-C20C-49E8-9B17-29D8A2FC5488}" dt="2019-04-30T14:41:04.195" v="31" actId="20577"/>
          <ac:spMkLst>
            <pc:docMk/>
            <pc:sldMk cId="2504527053" sldId="372"/>
            <ac:spMk id="19" creationId="{5252A847-DE45-4FA3-A1F8-EEBEB845FF8E}"/>
          </ac:spMkLst>
        </pc:spChg>
      </pc:sldChg>
      <pc:sldChg chg="del">
        <pc:chgData name="Kyle Tidswell-Brown" userId="3518c4a0-5c99-4880-b127-cb60ccf11a39" providerId="ADAL" clId="{AEAB3FC2-C20C-49E8-9B17-29D8A2FC5488}" dt="2019-04-30T14:45:21.451" v="189" actId="2696"/>
        <pc:sldMkLst>
          <pc:docMk/>
          <pc:sldMk cId="3961708286" sldId="373"/>
        </pc:sldMkLst>
      </pc:sldChg>
      <pc:sldChg chg="addSp delSp modSp">
        <pc:chgData name="Kyle Tidswell-Brown" userId="3518c4a0-5c99-4880-b127-cb60ccf11a39" providerId="ADAL" clId="{AEAB3FC2-C20C-49E8-9B17-29D8A2FC5488}" dt="2019-05-01T08:51:38.909" v="414" actId="14100"/>
        <pc:sldMkLst>
          <pc:docMk/>
          <pc:sldMk cId="972686969" sldId="374"/>
        </pc:sldMkLst>
        <pc:spChg chg="del">
          <ac:chgData name="Kyle Tidswell-Brown" userId="3518c4a0-5c99-4880-b127-cb60ccf11a39" providerId="ADAL" clId="{AEAB3FC2-C20C-49E8-9B17-29D8A2FC5488}" dt="2019-04-30T14:46:38.666" v="211" actId="478"/>
          <ac:spMkLst>
            <pc:docMk/>
            <pc:sldMk cId="972686969" sldId="374"/>
            <ac:spMk id="2" creationId="{99510AC6-B46C-4A6E-B4F5-543579BD09D8}"/>
          </ac:spMkLst>
        </pc:spChg>
        <pc:spChg chg="mod">
          <ac:chgData name="Kyle Tidswell-Brown" userId="3518c4a0-5c99-4880-b127-cb60ccf11a39" providerId="ADAL" clId="{AEAB3FC2-C20C-49E8-9B17-29D8A2FC5488}" dt="2019-05-01T08:50:38.610" v="372" actId="20577"/>
          <ac:spMkLst>
            <pc:docMk/>
            <pc:sldMk cId="972686969" sldId="374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AEAB3FC2-C20C-49E8-9B17-29D8A2FC5488}" dt="2019-05-01T08:50:25.613" v="355" actId="20577"/>
          <ac:spMkLst>
            <pc:docMk/>
            <pc:sldMk cId="972686969" sldId="374"/>
            <ac:spMk id="20" creationId="{03480CE5-C395-4E83-8575-CE103F9FAD31}"/>
          </ac:spMkLst>
        </pc:spChg>
        <pc:spChg chg="add mod topLvl">
          <ac:chgData name="Kyle Tidswell-Brown" userId="3518c4a0-5c99-4880-b127-cb60ccf11a39" providerId="ADAL" clId="{AEAB3FC2-C20C-49E8-9B17-29D8A2FC5488}" dt="2019-05-01T08:50:18.480" v="351" actId="20577"/>
          <ac:spMkLst>
            <pc:docMk/>
            <pc:sldMk cId="972686969" sldId="374"/>
            <ac:spMk id="21" creationId="{220057A4-DAC2-4980-B06A-247EB43B1440}"/>
          </ac:spMkLst>
        </pc:spChg>
        <pc:spChg chg="add mod topLvl">
          <ac:chgData name="Kyle Tidswell-Brown" userId="3518c4a0-5c99-4880-b127-cb60ccf11a39" providerId="ADAL" clId="{AEAB3FC2-C20C-49E8-9B17-29D8A2FC5488}" dt="2019-05-01T08:50:12.811" v="347" actId="20577"/>
          <ac:spMkLst>
            <pc:docMk/>
            <pc:sldMk cId="972686969" sldId="374"/>
            <ac:spMk id="22" creationId="{32FB3B9D-AB9C-4284-8AEF-8AF93C8CCFC0}"/>
          </ac:spMkLst>
        </pc:spChg>
        <pc:spChg chg="add del mod">
          <ac:chgData name="Kyle Tidswell-Brown" userId="3518c4a0-5c99-4880-b127-cb60ccf11a39" providerId="ADAL" clId="{AEAB3FC2-C20C-49E8-9B17-29D8A2FC5488}" dt="2019-04-30T14:46:41.169" v="212" actId="478"/>
          <ac:spMkLst>
            <pc:docMk/>
            <pc:sldMk cId="972686969" sldId="374"/>
            <ac:spMk id="23" creationId="{AFAC7941-1ED8-4132-9B44-AE59B2708658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5" creationId="{82C60D0A-D15F-4B72-B827-DF2B51247A2C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6" creationId="{984D2E34-46D8-4D4C-B646-AEF8057C2D66}"/>
          </ac:spMkLst>
        </pc:spChg>
        <pc:spChg chg="add mod topLvl">
          <ac:chgData name="Kyle Tidswell-Brown" userId="3518c4a0-5c99-4880-b127-cb60ccf11a39" providerId="ADAL" clId="{AEAB3FC2-C20C-49E8-9B17-29D8A2FC5488}" dt="2019-05-01T08:49:52.649" v="342" actId="207"/>
          <ac:spMkLst>
            <pc:docMk/>
            <pc:sldMk cId="972686969" sldId="374"/>
            <ac:spMk id="27" creationId="{447A2EDE-A1EF-4BBE-8030-6567C1AE980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28" creationId="{F93D134C-9142-448A-9952-C27FCA2C3A5A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0" creationId="{514B73E9-9E9E-490F-9BB7-69211917FAAB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1" creationId="{DD727E5F-BB63-4F64-B91F-D674E222160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2" creationId="{4D1F7A0E-64C9-4909-A3AE-8521B6C1497E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3" creationId="{96C47F6F-DBBD-457B-9241-422B383AE834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4" creationId="{3B0CB80C-1BAD-40DA-A92B-EAFD95DD2DB2}"/>
          </ac:spMkLst>
        </pc:spChg>
        <pc:spChg chg="del">
          <ac:chgData name="Kyle Tidswell-Brown" userId="3518c4a0-5c99-4880-b127-cb60ccf11a39" providerId="ADAL" clId="{AEAB3FC2-C20C-49E8-9B17-29D8A2FC5488}" dt="2019-04-30T14:45:45.575" v="192" actId="478"/>
          <ac:spMkLst>
            <pc:docMk/>
            <pc:sldMk cId="972686969" sldId="374"/>
            <ac:spMk id="35" creationId="{925B3B39-9C6F-4D0A-9ACA-AE560E2EB711}"/>
          </ac:spMkLst>
        </pc:spChg>
        <pc:spChg chg="add mod topLvl">
          <ac:chgData name="Kyle Tidswell-Brown" userId="3518c4a0-5c99-4880-b127-cb60ccf11a39" providerId="ADAL" clId="{AEAB3FC2-C20C-49E8-9B17-29D8A2FC5488}" dt="2019-04-30T14:47:16.842" v="235" actId="1036"/>
          <ac:spMkLst>
            <pc:docMk/>
            <pc:sldMk cId="972686969" sldId="374"/>
            <ac:spMk id="36" creationId="{46A88469-7EC4-4F32-A9A2-D9031D2A85DE}"/>
          </ac:spMkLst>
        </pc:spChg>
        <pc:spChg chg="add del mod">
          <ac:chgData name="Kyle Tidswell-Brown" userId="3518c4a0-5c99-4880-b127-cb60ccf11a39" providerId="ADAL" clId="{AEAB3FC2-C20C-49E8-9B17-29D8A2FC5488}" dt="2019-04-30T14:46:43.422" v="214" actId="478"/>
          <ac:spMkLst>
            <pc:docMk/>
            <pc:sldMk cId="972686969" sldId="374"/>
            <ac:spMk id="37" creationId="{98768988-60F4-4363-B850-C68927310788}"/>
          </ac:spMkLst>
        </pc:spChg>
        <pc:spChg chg="add mod topLvl">
          <ac:chgData name="Kyle Tidswell-Brown" userId="3518c4a0-5c99-4880-b127-cb60ccf11a39" providerId="ADAL" clId="{AEAB3FC2-C20C-49E8-9B17-29D8A2FC5488}" dt="2019-04-30T14:47:25.722" v="242" actId="1036"/>
          <ac:spMkLst>
            <pc:docMk/>
            <pc:sldMk cId="972686969" sldId="374"/>
            <ac:spMk id="38" creationId="{170A984F-3DC4-455A-9501-B3E21B07C904}"/>
          </ac:spMkLst>
        </pc:spChg>
        <pc:spChg chg="add mod topLvl">
          <ac:chgData name="Kyle Tidswell-Brown" userId="3518c4a0-5c99-4880-b127-cb60ccf11a39" providerId="ADAL" clId="{AEAB3FC2-C20C-49E8-9B17-29D8A2FC5488}" dt="2019-05-01T08:51:38.909" v="414" actId="14100"/>
          <ac:spMkLst>
            <pc:docMk/>
            <pc:sldMk cId="972686969" sldId="374"/>
            <ac:spMk id="39" creationId="{3A3342CB-BA31-4F34-8F71-F3DBF9383A3F}"/>
          </ac:spMkLst>
        </pc:spChg>
        <pc:spChg chg="add mod topLvl">
          <ac:chgData name="Kyle Tidswell-Brown" userId="3518c4a0-5c99-4880-b127-cb60ccf11a39" providerId="ADAL" clId="{AEAB3FC2-C20C-49E8-9B17-29D8A2FC5488}" dt="2019-05-01T08:50:31.172" v="359" actId="20577"/>
          <ac:spMkLst>
            <pc:docMk/>
            <pc:sldMk cId="972686969" sldId="374"/>
            <ac:spMk id="40" creationId="{623B39D3-1B5C-4090-AF97-A8EC49FF9F18}"/>
          </ac:spMkLst>
        </pc:spChg>
        <pc:grpChg chg="add del mod ord">
          <ac:chgData name="Kyle Tidswell-Brown" userId="3518c4a0-5c99-4880-b127-cb60ccf11a39" providerId="ADAL" clId="{AEAB3FC2-C20C-49E8-9B17-29D8A2FC5488}" dt="2019-04-30T14:47:05.867" v="223" actId="165"/>
          <ac:grpSpMkLst>
            <pc:docMk/>
            <pc:sldMk cId="972686969" sldId="374"/>
            <ac:grpSpMk id="3" creationId="{795BD723-473A-459F-AF08-CA267838272D}"/>
          </ac:grpSpMkLst>
        </pc:grpChg>
        <pc:grpChg chg="add del">
          <ac:chgData name="Kyle Tidswell-Brown" userId="3518c4a0-5c99-4880-b127-cb60ccf11a39" providerId="ADAL" clId="{AEAB3FC2-C20C-49E8-9B17-29D8A2FC5488}" dt="2019-04-30T14:45:53.518" v="194" actId="478"/>
          <ac:grpSpMkLst>
            <pc:docMk/>
            <pc:sldMk cId="972686969" sldId="374"/>
            <ac:grpSpMk id="43" creationId="{3ED58DC3-9554-4B7B-AE1C-E3B7F86F4290}"/>
          </ac:grpSpMkLst>
        </pc:grpChg>
        <pc:graphicFrameChg chg="del">
          <ac:chgData name="Kyle Tidswell-Brown" userId="3518c4a0-5c99-4880-b127-cb60ccf11a39" providerId="ADAL" clId="{AEAB3FC2-C20C-49E8-9B17-29D8A2FC5488}" dt="2019-04-30T14:45:45.575" v="192" actId="478"/>
          <ac:graphicFrameMkLst>
            <pc:docMk/>
            <pc:sldMk cId="972686969" sldId="374"/>
            <ac:graphicFrameMk id="7" creationId="{E7486B61-01E8-4D88-B2A5-E04A901E53F4}"/>
          </ac:graphicFrameMkLst>
        </pc:graphicFrameChg>
        <pc:graphicFrameChg chg="add del mod">
          <ac:chgData name="Kyle Tidswell-Brown" userId="3518c4a0-5c99-4880-b127-cb60ccf11a39" providerId="ADAL" clId="{AEAB3FC2-C20C-49E8-9B17-29D8A2FC5488}" dt="2019-04-30T14:46:37.148" v="210" actId="478"/>
          <ac:graphicFrameMkLst>
            <pc:docMk/>
            <pc:sldMk cId="972686969" sldId="374"/>
            <ac:graphicFrameMk id="20" creationId="{85E74F2A-39B3-496C-AA97-E9DD1FC66A74}"/>
          </ac:graphicFrameMkLst>
        </pc:graphicFrameChg>
        <pc:graphicFrameChg chg="add">
          <ac:chgData name="Kyle Tidswell-Brown" userId="3518c4a0-5c99-4880-b127-cb60ccf11a39" providerId="ADAL" clId="{AEAB3FC2-C20C-49E8-9B17-29D8A2FC5488}" dt="2019-04-30T14:45:50.761" v="193"/>
          <ac:graphicFrameMkLst>
            <pc:docMk/>
            <pc:sldMk cId="972686969" sldId="374"/>
            <ac:graphicFrameMk id="41" creationId="{0EABFF1A-977C-4E8A-A6E7-F3E1CF9EA1EC}"/>
          </ac:graphicFrameMkLst>
        </pc:graphicFrameChg>
        <pc:graphicFrameChg chg="add mod ord">
          <ac:chgData name="Kyle Tidswell-Brown" userId="3518c4a0-5c99-4880-b127-cb60ccf11a39" providerId="ADAL" clId="{AEAB3FC2-C20C-49E8-9B17-29D8A2FC5488}" dt="2019-04-30T14:48:08.947" v="255" actId="166"/>
          <ac:graphicFrameMkLst>
            <pc:docMk/>
            <pc:sldMk cId="972686969" sldId="374"/>
            <ac:graphicFrameMk id="42" creationId="{CA6186AE-F2D0-4360-B19A-9C476F6613DB}"/>
          </ac:graphicFrameMkLst>
        </pc:graphicFrameChg>
        <pc:cxnChg chg="add del mod">
          <ac:chgData name="Kyle Tidswell-Brown" userId="3518c4a0-5c99-4880-b127-cb60ccf11a39" providerId="ADAL" clId="{AEAB3FC2-C20C-49E8-9B17-29D8A2FC5488}" dt="2019-04-30T14:46:42.266" v="213" actId="478"/>
          <ac:cxnSpMkLst>
            <pc:docMk/>
            <pc:sldMk cId="972686969" sldId="374"/>
            <ac:cxnSpMk id="24" creationId="{845CB4CC-3B63-4F87-8802-E6F17EB4701F}"/>
          </ac:cxnSpMkLst>
        </pc:cxnChg>
        <pc:cxnChg chg="del">
          <ac:chgData name="Kyle Tidswell-Brown" userId="3518c4a0-5c99-4880-b127-cb60ccf11a39" providerId="ADAL" clId="{AEAB3FC2-C20C-49E8-9B17-29D8A2FC5488}" dt="2019-04-30T14:45:45.575" v="192" actId="478"/>
          <ac:cxnSpMkLst>
            <pc:docMk/>
            <pc:sldMk cId="972686969" sldId="374"/>
            <ac:cxnSpMk id="29" creationId="{4C9C7726-AD24-4839-AEA2-E523509E899F}"/>
          </ac:cxnSpMkLst>
        </pc:cxnChg>
      </pc:sldChg>
      <pc:sldChg chg="addSp delSp modSp">
        <pc:chgData name="Kyle Tidswell-Brown" userId="3518c4a0-5c99-4880-b127-cb60ccf11a39" providerId="ADAL" clId="{AEAB3FC2-C20C-49E8-9B17-29D8A2FC5488}" dt="2019-04-30T14:49:37.730" v="276" actId="478"/>
        <pc:sldMkLst>
          <pc:docMk/>
          <pc:sldMk cId="1360669541" sldId="376"/>
        </pc:sldMkLst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14" creationId="{F5AAC0BE-C092-4AE4-A805-CF786C1DA5C0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15" creationId="{F4414321-7FA9-4E7C-9F93-FEA0D0337EE8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0" creationId="{87F4CDDE-0047-4230-9871-CFB5F3331C06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1" creationId="{D587266D-6E75-4E6C-A7D5-00AB7F8BF3AF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2" creationId="{7CFD5786-F034-4737-8097-4C79B15C9781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3" creationId="{F25C3204-3199-431D-A1CA-CD3DF4F81FD1}"/>
          </ac:spMkLst>
        </pc:spChg>
        <pc:spChg chg="add del">
          <ac:chgData name="Kyle Tidswell-Brown" userId="3518c4a0-5c99-4880-b127-cb60ccf11a39" providerId="ADAL" clId="{AEAB3FC2-C20C-49E8-9B17-29D8A2FC5488}" dt="2019-04-30T14:49:03.950" v="263" actId="478"/>
          <ac:spMkLst>
            <pc:docMk/>
            <pc:sldMk cId="1360669541" sldId="376"/>
            <ac:spMk id="24" creationId="{694BD018-DB90-4DFE-A769-37A3D154208F}"/>
          </ac:spMkLst>
        </pc:spChg>
        <pc:spChg chg="mod">
          <ac:chgData name="Kyle Tidswell-Brown" userId="3518c4a0-5c99-4880-b127-cb60ccf11a39" providerId="ADAL" clId="{AEAB3FC2-C20C-49E8-9B17-29D8A2FC5488}" dt="2019-04-30T14:49:26.434" v="271" actId="164"/>
          <ac:spMkLst>
            <pc:docMk/>
            <pc:sldMk cId="1360669541" sldId="376"/>
            <ac:spMk id="26" creationId="{62A019B4-1E27-48E0-951F-5C48FE9BADD6}"/>
          </ac:spMkLst>
        </pc:spChg>
        <pc:spChg chg="mod">
          <ac:chgData name="Kyle Tidswell-Brown" userId="3518c4a0-5c99-4880-b127-cb60ccf11a39" providerId="ADAL" clId="{AEAB3FC2-C20C-49E8-9B17-29D8A2FC5488}" dt="2019-04-30T14:49:26.434" v="271" actId="164"/>
          <ac:spMkLst>
            <pc:docMk/>
            <pc:sldMk cId="1360669541" sldId="376"/>
            <ac:spMk id="27" creationId="{97DF9796-0807-48A3-A19A-88B63E044DE0}"/>
          </ac:spMkLst>
        </pc:spChg>
        <pc:spChg chg="del mod">
          <ac:chgData name="Kyle Tidswell-Brown" userId="3518c4a0-5c99-4880-b127-cb60ccf11a39" providerId="ADAL" clId="{AEAB3FC2-C20C-49E8-9B17-29D8A2FC5488}" dt="2019-04-30T14:49:37.730" v="276" actId="478"/>
          <ac:spMkLst>
            <pc:docMk/>
            <pc:sldMk cId="1360669541" sldId="376"/>
            <ac:spMk id="28" creationId="{494EA001-4768-4A98-A80D-05F5F2FF880E}"/>
          </ac:spMkLst>
        </pc:spChg>
        <pc:grpChg chg="add mod ord">
          <ac:chgData name="Kyle Tidswell-Brown" userId="3518c4a0-5c99-4880-b127-cb60ccf11a39" providerId="ADAL" clId="{AEAB3FC2-C20C-49E8-9B17-29D8A2FC5488}" dt="2019-04-30T14:49:33.321" v="274" actId="1076"/>
          <ac:grpSpMkLst>
            <pc:docMk/>
            <pc:sldMk cId="1360669541" sldId="376"/>
            <ac:grpSpMk id="2" creationId="{852D6CCE-F9C2-4262-ADCC-F59F76797075}"/>
          </ac:grpSpMkLst>
        </pc:grpChg>
        <pc:graphicFrameChg chg="del mod">
          <ac:chgData name="Kyle Tidswell-Brown" userId="3518c4a0-5c99-4880-b127-cb60ccf11a39" providerId="ADAL" clId="{AEAB3FC2-C20C-49E8-9B17-29D8A2FC5488}" dt="2019-04-30T14:49:36.560" v="275" actId="478"/>
          <ac:graphicFrameMkLst>
            <pc:docMk/>
            <pc:sldMk cId="1360669541" sldId="376"/>
            <ac:graphicFrameMk id="7" creationId="{E7486B61-01E8-4D88-B2A5-E04A901E53F4}"/>
          </ac:graphicFrameMkLst>
        </pc:graphicFrameChg>
        <pc:graphicFrameChg chg="add del">
          <ac:chgData name="Kyle Tidswell-Brown" userId="3518c4a0-5c99-4880-b127-cb60ccf11a39" providerId="ADAL" clId="{AEAB3FC2-C20C-49E8-9B17-29D8A2FC5488}" dt="2019-04-30T14:48:52.943" v="261"/>
          <ac:graphicFrameMkLst>
            <pc:docMk/>
            <pc:sldMk cId="1360669541" sldId="376"/>
            <ac:graphicFrameMk id="12" creationId="{40AA9924-8347-47A0-ABF4-629F45D25609}"/>
          </ac:graphicFrameMkLst>
        </pc:graphicFrameChg>
        <pc:graphicFrameChg chg="add">
          <ac:chgData name="Kyle Tidswell-Brown" userId="3518c4a0-5c99-4880-b127-cb60ccf11a39" providerId="ADAL" clId="{AEAB3FC2-C20C-49E8-9B17-29D8A2FC5488}" dt="2019-04-30T14:48:57.775" v="262"/>
          <ac:graphicFrameMkLst>
            <pc:docMk/>
            <pc:sldMk cId="1360669541" sldId="376"/>
            <ac:graphicFrameMk id="13" creationId="{8F0DA8D2-6AC9-4071-9EA3-F4F894D12731}"/>
          </ac:graphicFrameMkLst>
        </pc:graphicFrameChg>
        <pc:graphicFrameChg chg="add mod">
          <ac:chgData name="Kyle Tidswell-Brown" userId="3518c4a0-5c99-4880-b127-cb60ccf11a39" providerId="ADAL" clId="{AEAB3FC2-C20C-49E8-9B17-29D8A2FC5488}" dt="2019-04-30T14:49:19.641" v="270"/>
          <ac:graphicFrameMkLst>
            <pc:docMk/>
            <pc:sldMk cId="1360669541" sldId="376"/>
            <ac:graphicFrameMk id="29" creationId="{27ABCB2C-BA65-4F0B-9D89-28DAD912798A}"/>
          </ac:graphicFrameMkLst>
        </pc:graphicFrameChg>
        <pc:cxnChg chg="mod">
          <ac:chgData name="Kyle Tidswell-Brown" userId="3518c4a0-5c99-4880-b127-cb60ccf11a39" providerId="ADAL" clId="{AEAB3FC2-C20C-49E8-9B17-29D8A2FC5488}" dt="2019-04-30T14:49:26.434" v="271" actId="164"/>
          <ac:cxnSpMkLst>
            <pc:docMk/>
            <pc:sldMk cId="1360669541" sldId="376"/>
            <ac:cxnSpMk id="25" creationId="{1310F91A-5152-40A4-A398-2C6FF50D63E7}"/>
          </ac:cxnSpMkLst>
        </pc:cxnChg>
      </pc:sldChg>
      <pc:sldChg chg="del">
        <pc:chgData name="Kyle Tidswell-Brown" userId="3518c4a0-5c99-4880-b127-cb60ccf11a39" providerId="ADAL" clId="{AEAB3FC2-C20C-49E8-9B17-29D8A2FC5488}" dt="2019-04-30T14:50:02.674" v="277" actId="2696"/>
        <pc:sldMkLst>
          <pc:docMk/>
          <pc:sldMk cId="3224176347" sldId="377"/>
        </pc:sldMkLst>
      </pc:sldChg>
      <pc:sldChg chg="modSp">
        <pc:chgData name="Kyle Tidswell-Brown" userId="3518c4a0-5c99-4880-b127-cb60ccf11a39" providerId="ADAL" clId="{AEAB3FC2-C20C-49E8-9B17-29D8A2FC5488}" dt="2019-04-30T15:11:58.156" v="341" actId="20577"/>
        <pc:sldMkLst>
          <pc:docMk/>
          <pc:sldMk cId="3852534131" sldId="378"/>
        </pc:sldMkLst>
        <pc:spChg chg="mod">
          <ac:chgData name="Kyle Tidswell-Brown" userId="3518c4a0-5c99-4880-b127-cb60ccf11a39" providerId="ADAL" clId="{AEAB3FC2-C20C-49E8-9B17-29D8A2FC5488}" dt="2019-04-30T15:11:58.156" v="341" actId="20577"/>
          <ac:spMkLst>
            <pc:docMk/>
            <pc:sldMk cId="3852534131" sldId="378"/>
            <ac:spMk id="14" creationId="{C9FC832B-DA66-4A70-A5E0-26106E2A41BB}"/>
          </ac:spMkLst>
        </pc:spChg>
      </pc:sldChg>
      <pc:sldChg chg="modSp">
        <pc:chgData name="Kyle Tidswell-Brown" userId="3518c4a0-5c99-4880-b127-cb60ccf11a39" providerId="ADAL" clId="{AEAB3FC2-C20C-49E8-9B17-29D8A2FC5488}" dt="2019-04-30T15:11:55.350" v="339" actId="20577"/>
        <pc:sldMkLst>
          <pc:docMk/>
          <pc:sldMk cId="2277090379" sldId="385"/>
        </pc:sldMkLst>
        <pc:spChg chg="mod">
          <ac:chgData name="Kyle Tidswell-Brown" userId="3518c4a0-5c99-4880-b127-cb60ccf11a39" providerId="ADAL" clId="{AEAB3FC2-C20C-49E8-9B17-29D8A2FC5488}" dt="2019-04-30T15:11:55.350" v="339" actId="20577"/>
          <ac:spMkLst>
            <pc:docMk/>
            <pc:sldMk cId="2277090379" sldId="385"/>
            <ac:spMk id="14" creationId="{C9FC832B-DA66-4A70-A5E0-26106E2A41BB}"/>
          </ac:spMkLst>
        </pc:spChg>
        <pc:spChg chg="mod">
          <ac:chgData name="Kyle Tidswell-Brown" userId="3518c4a0-5c99-4880-b127-cb60ccf11a39" providerId="ADAL" clId="{AEAB3FC2-C20C-49E8-9B17-29D8A2FC5488}" dt="2019-04-30T14:50:46.311" v="331" actId="20577"/>
          <ac:spMkLst>
            <pc:docMk/>
            <pc:sldMk cId="2277090379" sldId="385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AEAB3FC2-C20C-49E8-9B17-29D8A2FC5488}" dt="2019-05-01T09:29:00.242" v="546" actId="2696"/>
        <pc:sldMkLst>
          <pc:docMk/>
          <pc:sldMk cId="4182436591" sldId="386"/>
        </pc:sldMkLst>
        <pc:spChg chg="mod">
          <ac:chgData name="Kyle Tidswell-Brown" userId="3518c4a0-5c99-4880-b127-cb60ccf11a39" providerId="ADAL" clId="{AEAB3FC2-C20C-49E8-9B17-29D8A2FC5488}" dt="2019-05-01T09:27:39.710" v="490" actId="6549"/>
          <ac:spMkLst>
            <pc:docMk/>
            <pc:sldMk cId="4182436591" sldId="386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5-01T09:26:41.750" v="434" actId="207"/>
          <ac:grpSpMkLst>
            <pc:docMk/>
            <pc:sldMk cId="4182436591" sldId="386"/>
            <ac:grpSpMk id="3" creationId="{8B984A71-9999-454F-96FE-227C1971755A}"/>
          </ac:grpSpMkLst>
        </pc:grpChg>
        <pc:graphicFrameChg chg="modGraphic">
          <ac:chgData name="Kyle Tidswell-Brown" userId="3518c4a0-5c99-4880-b127-cb60ccf11a39" providerId="ADAL" clId="{AEAB3FC2-C20C-49E8-9B17-29D8A2FC5488}" dt="2019-05-01T09:24:57.740" v="420" actId="207"/>
          <ac:graphicFrameMkLst>
            <pc:docMk/>
            <pc:sldMk cId="4182436591" sldId="386"/>
            <ac:graphicFrameMk id="7" creationId="{345953C3-1A92-42F5-9F0E-5E48A4874E04}"/>
          </ac:graphicFrameMkLst>
        </pc:graphicFrameChg>
      </pc:sldChg>
      <pc:sldChg chg="modSp del">
        <pc:chgData name="Kyle Tidswell-Brown" userId="3518c4a0-5c99-4880-b127-cb60ccf11a39" providerId="ADAL" clId="{AEAB3FC2-C20C-49E8-9B17-29D8A2FC5488}" dt="2019-05-01T09:30:32.409" v="577" actId="2696"/>
        <pc:sldMkLst>
          <pc:docMk/>
          <pc:sldMk cId="935201776" sldId="390"/>
        </pc:sldMkLst>
        <pc:spChg chg="mod">
          <ac:chgData name="Kyle Tidswell-Brown" userId="3518c4a0-5c99-4880-b127-cb60ccf11a39" providerId="ADAL" clId="{AEAB3FC2-C20C-49E8-9B17-29D8A2FC5488}" dt="2019-05-01T09:30:01.394" v="567" actId="207"/>
          <ac:spMkLst>
            <pc:docMk/>
            <pc:sldMk cId="935201776" sldId="390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AEAB3FC2-C20C-49E8-9B17-29D8A2FC5488}" dt="2019-05-01T09:30:31.368" v="576" actId="2696"/>
        <pc:sldMkLst>
          <pc:docMk/>
          <pc:sldMk cId="1931239856" sldId="391"/>
        </pc:sldMkLst>
        <pc:spChg chg="mod">
          <ac:chgData name="Kyle Tidswell-Brown" userId="3518c4a0-5c99-4880-b127-cb60ccf11a39" providerId="ADAL" clId="{AEAB3FC2-C20C-49E8-9B17-29D8A2FC5488}" dt="2019-05-01T09:30:09.566" v="569" actId="207"/>
          <ac:spMkLst>
            <pc:docMk/>
            <pc:sldMk cId="1931239856" sldId="391"/>
            <ac:spMk id="15" creationId="{3B1BF047-3C48-4678-B4C9-AAD02EACFCA1}"/>
          </ac:spMkLst>
        </pc:spChg>
        <pc:spChg chg="mod">
          <ac:chgData name="Kyle Tidswell-Brown" userId="3518c4a0-5c99-4880-b127-cb60ccf11a39" providerId="ADAL" clId="{AEAB3FC2-C20C-49E8-9B17-29D8A2FC5488}" dt="2019-05-01T09:30:04.597" v="568"/>
          <ac:spMkLst>
            <pc:docMk/>
            <pc:sldMk cId="1931239856" sldId="391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9:29:47.823" v="564" actId="207"/>
          <ac:spMkLst>
            <pc:docMk/>
            <pc:sldMk cId="1931239856" sldId="391"/>
            <ac:spMk id="20" creationId="{0EC6526D-55E0-41A2-889B-AC8073CCAF80}"/>
          </ac:spMkLst>
        </pc:spChg>
        <pc:spChg chg="mod">
          <ac:chgData name="Kyle Tidswell-Brown" userId="3518c4a0-5c99-4880-b127-cb60ccf11a39" providerId="ADAL" clId="{AEAB3FC2-C20C-49E8-9B17-29D8A2FC5488}" dt="2019-05-01T09:29:50.680" v="565" actId="207"/>
          <ac:spMkLst>
            <pc:docMk/>
            <pc:sldMk cId="1931239856" sldId="391"/>
            <ac:spMk id="21" creationId="{541C6674-5EC9-4A20-9BC2-33B5D459096E}"/>
          </ac:spMkLst>
        </pc:spChg>
      </pc:sldChg>
      <pc:sldChg chg="modSp">
        <pc:chgData name="Kyle Tidswell-Brown" userId="3518c4a0-5c99-4880-b127-cb60ccf11a39" providerId="ADAL" clId="{AEAB3FC2-C20C-49E8-9B17-29D8A2FC5488}" dt="2019-05-01T09:32:51.679" v="762" actId="20577"/>
        <pc:sldMkLst>
          <pc:docMk/>
          <pc:sldMk cId="2245272229" sldId="392"/>
        </pc:sldMkLst>
        <pc:spChg chg="mod">
          <ac:chgData name="Kyle Tidswell-Brown" userId="3518c4a0-5c99-4880-b127-cb60ccf11a39" providerId="ADAL" clId="{AEAB3FC2-C20C-49E8-9B17-29D8A2FC5488}" dt="2019-05-01T09:32:30.146" v="720" actId="20577"/>
          <ac:spMkLst>
            <pc:docMk/>
            <pc:sldMk cId="2245272229" sldId="392"/>
            <ac:spMk id="15" creationId="{3B1BF047-3C48-4678-B4C9-AAD02EACFCA1}"/>
          </ac:spMkLst>
        </pc:spChg>
        <pc:spChg chg="mod">
          <ac:chgData name="Kyle Tidswell-Brown" userId="3518c4a0-5c99-4880-b127-cb60ccf11a39" providerId="ADAL" clId="{AEAB3FC2-C20C-49E8-9B17-29D8A2FC5488}" dt="2019-05-01T09:32:51.679" v="762" actId="20577"/>
          <ac:spMkLst>
            <pc:docMk/>
            <pc:sldMk cId="2245272229" sldId="392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9:30:36.932" v="579" actId="207"/>
          <ac:spMkLst>
            <pc:docMk/>
            <pc:sldMk cId="2245272229" sldId="392"/>
            <ac:spMk id="20" creationId="{0EC6526D-55E0-41A2-889B-AC8073CCAF80}"/>
          </ac:spMkLst>
        </pc:spChg>
        <pc:spChg chg="mod">
          <ac:chgData name="Kyle Tidswell-Brown" userId="3518c4a0-5c99-4880-b127-cb60ccf11a39" providerId="ADAL" clId="{AEAB3FC2-C20C-49E8-9B17-29D8A2FC5488}" dt="2019-05-01T09:30:35.036" v="578" actId="207"/>
          <ac:spMkLst>
            <pc:docMk/>
            <pc:sldMk cId="2245272229" sldId="392"/>
            <ac:spMk id="21" creationId="{541C6674-5EC9-4A20-9BC2-33B5D459096E}"/>
          </ac:spMkLst>
        </pc:spChg>
      </pc:sldChg>
      <pc:sldChg chg="del">
        <pc:chgData name="Kyle Tidswell-Brown" userId="3518c4a0-5c99-4880-b127-cb60ccf11a39" providerId="ADAL" clId="{AEAB3FC2-C20C-49E8-9B17-29D8A2FC5488}" dt="2019-04-30T14:48:29.245" v="258" actId="2696"/>
        <pc:sldMkLst>
          <pc:docMk/>
          <pc:sldMk cId="2165912697" sldId="393"/>
        </pc:sldMkLst>
      </pc:sldChg>
      <pc:sldChg chg="modSp del">
        <pc:chgData name="Kyle Tidswell-Brown" userId="3518c4a0-5c99-4880-b127-cb60ccf11a39" providerId="ADAL" clId="{AEAB3FC2-C20C-49E8-9B17-29D8A2FC5488}" dt="2019-05-01T09:28:59.380" v="545" actId="2696"/>
        <pc:sldMkLst>
          <pc:docMk/>
          <pc:sldMk cId="899787518" sldId="394"/>
        </pc:sldMkLst>
        <pc:spChg chg="mod">
          <ac:chgData name="Kyle Tidswell-Brown" userId="3518c4a0-5c99-4880-b127-cb60ccf11a39" providerId="ADAL" clId="{AEAB3FC2-C20C-49E8-9B17-29D8A2FC5488}" dt="2019-05-01T09:25:34.450" v="432" actId="20577"/>
          <ac:spMkLst>
            <pc:docMk/>
            <pc:sldMk cId="899787518" sldId="394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5-01T09:26:36.821" v="433" actId="207"/>
          <ac:grpSpMkLst>
            <pc:docMk/>
            <pc:sldMk cId="899787518" sldId="394"/>
            <ac:grpSpMk id="3" creationId="{8B984A71-9999-454F-96FE-227C1971755A}"/>
          </ac:grpSpMkLst>
        </pc:grpChg>
        <pc:graphicFrameChg chg="modGraphic">
          <ac:chgData name="Kyle Tidswell-Brown" userId="3518c4a0-5c99-4880-b127-cb60ccf11a39" providerId="ADAL" clId="{AEAB3FC2-C20C-49E8-9B17-29D8A2FC5488}" dt="2019-05-01T09:25:12.860" v="425" actId="122"/>
          <ac:graphicFrameMkLst>
            <pc:docMk/>
            <pc:sldMk cId="899787518" sldId="394"/>
            <ac:graphicFrameMk id="7" creationId="{345953C3-1A92-42F5-9F0E-5E48A4874E04}"/>
          </ac:graphicFrameMkLst>
        </pc:graphicFrameChg>
      </pc:sldChg>
      <pc:sldChg chg="addSp delSp modSp">
        <pc:chgData name="Kyle Tidswell-Brown" userId="3518c4a0-5c99-4880-b127-cb60ccf11a39" providerId="ADAL" clId="{AEAB3FC2-C20C-49E8-9B17-29D8A2FC5488}" dt="2019-05-01T09:29:15.610" v="561" actId="20577"/>
        <pc:sldMkLst>
          <pc:docMk/>
          <pc:sldMk cId="1916353750" sldId="395"/>
        </pc:sldMkLst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2" creationId="{7C2CA90C-7C82-470D-8BBC-C68179300937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9" creationId="{453632CE-C9A0-4C0A-9123-A0F957AA4DB0}"/>
          </ac:spMkLst>
        </pc:spChg>
        <pc:spChg chg="mod">
          <ac:chgData name="Kyle Tidswell-Brown" userId="3518c4a0-5c99-4880-b127-cb60ccf11a39" providerId="ADAL" clId="{AEAB3FC2-C20C-49E8-9B17-29D8A2FC5488}" dt="2019-05-01T09:28:50.774" v="543" actId="20577"/>
          <ac:spMkLst>
            <pc:docMk/>
            <pc:sldMk cId="1916353750" sldId="395"/>
            <ac:spMk id="12" creationId="{14CC834A-F467-492C-A68A-6A61520BD4C8}"/>
          </ac:spMkLst>
        </pc:spChg>
        <pc:spChg chg="mod">
          <ac:chgData name="Kyle Tidswell-Brown" userId="3518c4a0-5c99-4880-b127-cb60ccf11a39" providerId="ADAL" clId="{AEAB3FC2-C20C-49E8-9B17-29D8A2FC5488}" dt="2019-05-01T09:29:15.610" v="561" actId="20577"/>
          <ac:spMkLst>
            <pc:docMk/>
            <pc:sldMk cId="1916353750" sldId="395"/>
            <ac:spMk id="19" creationId="{5252A847-DE45-4FA3-A1F8-EEBEB845FF8E}"/>
          </ac:spMkLst>
        </pc:spChg>
        <pc:spChg chg="mod topLvl">
          <ac:chgData name="Kyle Tidswell-Brown" userId="3518c4a0-5c99-4880-b127-cb60ccf11a39" providerId="ADAL" clId="{AEAB3FC2-C20C-49E8-9B17-29D8A2FC5488}" dt="2019-05-01T09:28:10.462" v="508" actId="164"/>
          <ac:spMkLst>
            <pc:docMk/>
            <pc:sldMk cId="1916353750" sldId="395"/>
            <ac:spMk id="20" creationId="{6F5083EA-AC4A-4E55-B8BB-3B03D63C59F3}"/>
          </ac:spMkLst>
        </pc:spChg>
        <pc:spChg chg="mod topLvl">
          <ac:chgData name="Kyle Tidswell-Brown" userId="3518c4a0-5c99-4880-b127-cb60ccf11a39" providerId="ADAL" clId="{AEAB3FC2-C20C-49E8-9B17-29D8A2FC5488}" dt="2019-05-01T09:28:25.238" v="513" actId="164"/>
          <ac:spMkLst>
            <pc:docMk/>
            <pc:sldMk cId="1916353750" sldId="395"/>
            <ac:spMk id="21" creationId="{04C904C7-F9D2-4A87-93C9-189E3E6F7680}"/>
          </ac:spMkLst>
        </pc:spChg>
        <pc:spChg chg="add mod">
          <ac:chgData name="Kyle Tidswell-Brown" userId="3518c4a0-5c99-4880-b127-cb60ccf11a39" providerId="ADAL" clId="{AEAB3FC2-C20C-49E8-9B17-29D8A2FC5488}" dt="2019-05-01T09:28:49.019" v="541" actId="571"/>
          <ac:spMkLst>
            <pc:docMk/>
            <pc:sldMk cId="1916353750" sldId="395"/>
            <ac:spMk id="22" creationId="{E488414B-FBEA-4227-B6B0-FFC7E1CDE2D6}"/>
          </ac:spMkLst>
        </pc:spChg>
        <pc:spChg chg="mod topLvl">
          <ac:chgData name="Kyle Tidswell-Brown" userId="3518c4a0-5c99-4880-b127-cb60ccf11a39" providerId="ADAL" clId="{AEAB3FC2-C20C-49E8-9B17-29D8A2FC5488}" dt="2019-05-01T09:28:25.238" v="513" actId="164"/>
          <ac:spMkLst>
            <pc:docMk/>
            <pc:sldMk cId="1916353750" sldId="395"/>
            <ac:spMk id="23" creationId="{475EA265-50CF-451E-8184-EFD89C1DB855}"/>
          </ac:spMkLst>
        </pc:spChg>
        <pc:spChg chg="mod">
          <ac:chgData name="Kyle Tidswell-Brown" userId="3518c4a0-5c99-4880-b127-cb60ccf11a39" providerId="ADAL" clId="{AEAB3FC2-C20C-49E8-9B17-29D8A2FC5488}" dt="2019-05-01T09:28:10.462" v="508" actId="164"/>
          <ac:spMkLst>
            <pc:docMk/>
            <pc:sldMk cId="1916353750" sldId="395"/>
            <ac:spMk id="24" creationId="{A9353C5F-FA50-402D-8A87-F25FBF09F27F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25" creationId="{383417F6-1341-471F-AB9F-3745ECC6C7A6}"/>
          </ac:spMkLst>
        </pc:spChg>
        <pc:spChg chg="mod">
          <ac:chgData name="Kyle Tidswell-Brown" userId="3518c4a0-5c99-4880-b127-cb60ccf11a39" providerId="ADAL" clId="{AEAB3FC2-C20C-49E8-9B17-29D8A2FC5488}" dt="2019-05-01T09:28:32.529" v="528" actId="1036"/>
          <ac:spMkLst>
            <pc:docMk/>
            <pc:sldMk cId="1916353750" sldId="395"/>
            <ac:spMk id="37" creationId="{2D59E08F-FBC3-432F-A65A-2C3176F439A8}"/>
          </ac:spMkLst>
        </pc:spChg>
        <pc:grpChg chg="del mod">
          <ac:chgData name="Kyle Tidswell-Brown" userId="3518c4a0-5c99-4880-b127-cb60ccf11a39" providerId="ADAL" clId="{AEAB3FC2-C20C-49E8-9B17-29D8A2FC5488}" dt="2019-05-01T09:28:06.359" v="507" actId="165"/>
          <ac:grpSpMkLst>
            <pc:docMk/>
            <pc:sldMk cId="1916353750" sldId="395"/>
            <ac:grpSpMk id="3" creationId="{8B984A71-9999-454F-96FE-227C1971755A}"/>
          </ac:grpSpMkLst>
        </pc:grpChg>
        <pc:grpChg chg="add mod">
          <ac:chgData name="Kyle Tidswell-Brown" userId="3518c4a0-5c99-4880-b127-cb60ccf11a39" providerId="ADAL" clId="{AEAB3FC2-C20C-49E8-9B17-29D8A2FC5488}" dt="2019-05-01T09:28:25.238" v="513" actId="164"/>
          <ac:grpSpMkLst>
            <pc:docMk/>
            <pc:sldMk cId="1916353750" sldId="395"/>
            <ac:grpSpMk id="4" creationId="{B1967B33-7CB1-4CF1-87FE-5E1848E4FDA4}"/>
          </ac:grpSpMkLst>
        </pc:grpChg>
        <pc:grpChg chg="add mod">
          <ac:chgData name="Kyle Tidswell-Brown" userId="3518c4a0-5c99-4880-b127-cb60ccf11a39" providerId="ADAL" clId="{AEAB3FC2-C20C-49E8-9B17-29D8A2FC5488}" dt="2019-05-01T09:28:32.529" v="528" actId="1036"/>
          <ac:grpSpMkLst>
            <pc:docMk/>
            <pc:sldMk cId="1916353750" sldId="395"/>
            <ac:grpSpMk id="5" creationId="{92A8D64E-34DE-4721-8E23-BB4CD6487AC8}"/>
          </ac:grpSpMkLst>
        </pc:grpChg>
        <pc:graphicFrameChg chg="mod modGraphic">
          <ac:chgData name="Kyle Tidswell-Brown" userId="3518c4a0-5c99-4880-b127-cb60ccf11a39" providerId="ADAL" clId="{AEAB3FC2-C20C-49E8-9B17-29D8A2FC5488}" dt="2019-05-01T09:28:32.529" v="528" actId="1036"/>
          <ac:graphicFrameMkLst>
            <pc:docMk/>
            <pc:sldMk cId="1916353750" sldId="395"/>
            <ac:graphicFrameMk id="7" creationId="{345953C3-1A92-42F5-9F0E-5E48A4874E04}"/>
          </ac:graphicFrameMkLst>
        </pc:graphicFrameChg>
      </pc:sldChg>
      <pc:sldChg chg="modSp add">
        <pc:chgData name="Kyle Tidswell-Brown" userId="3518c4a0-5c99-4880-b127-cb60ccf11a39" providerId="ADAL" clId="{AEAB3FC2-C20C-49E8-9B17-29D8A2FC5488}" dt="2019-04-30T14:42:25.139" v="144" actId="12788"/>
        <pc:sldMkLst>
          <pc:docMk/>
          <pc:sldMk cId="2798250497" sldId="396"/>
        </pc:sldMkLst>
        <pc:spChg chg="mod">
          <ac:chgData name="Kyle Tidswell-Brown" userId="3518c4a0-5c99-4880-b127-cb60ccf11a39" providerId="ADAL" clId="{AEAB3FC2-C20C-49E8-9B17-29D8A2FC5488}" dt="2019-04-30T14:42:02.004" v="143" actId="20577"/>
          <ac:spMkLst>
            <pc:docMk/>
            <pc:sldMk cId="2798250497" sldId="396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AEAB3FC2-C20C-49E8-9B17-29D8A2FC5488}" dt="2019-04-30T14:42:25.139" v="144" actId="12788"/>
          <ac:grpSpMkLst>
            <pc:docMk/>
            <pc:sldMk cId="2798250497" sldId="396"/>
            <ac:grpSpMk id="47" creationId="{947ED5C4-C2C7-4BD9-8823-CF2CED50236D}"/>
          </ac:grpSpMkLst>
        </pc:grpChg>
        <pc:grpChg chg="mod">
          <ac:chgData name="Kyle Tidswell-Brown" userId="3518c4a0-5c99-4880-b127-cb60ccf11a39" providerId="ADAL" clId="{AEAB3FC2-C20C-49E8-9B17-29D8A2FC5488}" dt="2019-04-30T14:42:25.139" v="144" actId="12788"/>
          <ac:grpSpMkLst>
            <pc:docMk/>
            <pc:sldMk cId="2798250497" sldId="396"/>
            <ac:grpSpMk id="48" creationId="{730948C0-4E1E-472B-822C-46AC457BAE84}"/>
          </ac:grpSpMkLst>
        </pc:grpChg>
      </pc:sldChg>
      <pc:sldChg chg="modSp add">
        <pc:chgData name="Kyle Tidswell-Brown" userId="3518c4a0-5c99-4880-b127-cb60ccf11a39" providerId="ADAL" clId="{AEAB3FC2-C20C-49E8-9B17-29D8A2FC5488}" dt="2019-04-30T14:45:18.974" v="188"/>
        <pc:sldMkLst>
          <pc:docMk/>
          <pc:sldMk cId="380332360" sldId="397"/>
        </pc:sldMkLst>
        <pc:spChg chg="mod">
          <ac:chgData name="Kyle Tidswell-Brown" userId="3518c4a0-5c99-4880-b127-cb60ccf11a39" providerId="ADAL" clId="{AEAB3FC2-C20C-49E8-9B17-29D8A2FC5488}" dt="2019-04-30T14:45:18.974" v="188"/>
          <ac:spMkLst>
            <pc:docMk/>
            <pc:sldMk cId="380332360" sldId="397"/>
            <ac:spMk id="19" creationId="{5252A847-DE45-4FA3-A1F8-EEBEB845FF8E}"/>
          </ac:spMkLst>
        </pc:spChg>
      </pc:sldChg>
      <pc:sldChg chg="modSp add del">
        <pc:chgData name="Kyle Tidswell-Brown" userId="3518c4a0-5c99-4880-b127-cb60ccf11a39" providerId="ADAL" clId="{AEAB3FC2-C20C-49E8-9B17-29D8A2FC5488}" dt="2019-05-01T08:50:46.451" v="374" actId="2696"/>
        <pc:sldMkLst>
          <pc:docMk/>
          <pc:sldMk cId="1673583581" sldId="398"/>
        </pc:sldMkLst>
        <pc:spChg chg="mod">
          <ac:chgData name="Kyle Tidswell-Brown" userId="3518c4a0-5c99-4880-b127-cb60ccf11a39" providerId="ADAL" clId="{AEAB3FC2-C20C-49E8-9B17-29D8A2FC5488}" dt="2019-04-30T14:48:26.976" v="257"/>
          <ac:spMkLst>
            <pc:docMk/>
            <pc:sldMk cId="1673583581" sldId="398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4-30T14:50:21.517" v="318" actId="207"/>
        <pc:sldMkLst>
          <pc:docMk/>
          <pc:sldMk cId="652536405" sldId="399"/>
        </pc:sldMkLst>
        <pc:spChg chg="mod">
          <ac:chgData name="Kyle Tidswell-Brown" userId="3518c4a0-5c99-4880-b127-cb60ccf11a39" providerId="ADAL" clId="{AEAB3FC2-C20C-49E8-9B17-29D8A2FC5488}" dt="2019-04-30T14:50:21.517" v="318" actId="207"/>
          <ac:spMkLst>
            <pc:docMk/>
            <pc:sldMk cId="652536405" sldId="399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5-01T08:51:49.280" v="419" actId="207"/>
        <pc:sldMkLst>
          <pc:docMk/>
          <pc:sldMk cId="3790865794" sldId="400"/>
        </pc:sldMkLst>
        <pc:spChg chg="mod">
          <ac:chgData name="Kyle Tidswell-Brown" userId="3518c4a0-5c99-4880-b127-cb60ccf11a39" providerId="ADAL" clId="{AEAB3FC2-C20C-49E8-9B17-29D8A2FC5488}" dt="2019-05-01T08:51:49.280" v="419" actId="207"/>
          <ac:spMkLst>
            <pc:docMk/>
            <pc:sldMk cId="3790865794" sldId="400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AEAB3FC2-C20C-49E8-9B17-29D8A2FC5488}" dt="2019-05-01T08:51:29.727" v="413" actId="14100"/>
          <ac:spMkLst>
            <pc:docMk/>
            <pc:sldMk cId="3790865794" sldId="400"/>
            <ac:spMk id="39" creationId="{3A3342CB-BA31-4F34-8F71-F3DBF9383A3F}"/>
          </ac:spMkLst>
        </pc:spChg>
      </pc:sldChg>
      <pc:sldChg chg="modSp add">
        <pc:chgData name="Kyle Tidswell-Brown" userId="3518c4a0-5c99-4880-b127-cb60ccf11a39" providerId="ADAL" clId="{AEAB3FC2-C20C-49E8-9B17-29D8A2FC5488}" dt="2019-05-01T09:29:11.028" v="560" actId="5793"/>
        <pc:sldMkLst>
          <pc:docMk/>
          <pc:sldMk cId="3502640227" sldId="401"/>
        </pc:sldMkLst>
        <pc:spChg chg="mod">
          <ac:chgData name="Kyle Tidswell-Brown" userId="3518c4a0-5c99-4880-b127-cb60ccf11a39" providerId="ADAL" clId="{AEAB3FC2-C20C-49E8-9B17-29D8A2FC5488}" dt="2019-05-01T09:29:11.028" v="560" actId="5793"/>
          <ac:spMkLst>
            <pc:docMk/>
            <pc:sldMk cId="3502640227" sldId="401"/>
            <ac:spMk id="19" creationId="{5252A847-DE45-4FA3-A1F8-EEBEB845FF8E}"/>
          </ac:spMkLst>
        </pc:spChg>
      </pc:sldChg>
      <pc:sldChg chg="add">
        <pc:chgData name="Kyle Tidswell-Brown" userId="3518c4a0-5c99-4880-b127-cb60ccf11a39" providerId="ADAL" clId="{AEAB3FC2-C20C-49E8-9B17-29D8A2FC5488}" dt="2019-05-01T09:29:01.944" v="548"/>
        <pc:sldMkLst>
          <pc:docMk/>
          <pc:sldMk cId="482006224" sldId="402"/>
        </pc:sldMkLst>
      </pc:sldChg>
      <pc:sldChg chg="modSp add">
        <pc:chgData name="Kyle Tidswell-Brown" userId="3518c4a0-5c99-4880-b127-cb60ccf11a39" providerId="ADAL" clId="{AEAB3FC2-C20C-49E8-9B17-29D8A2FC5488}" dt="2019-05-01T09:33:09.566" v="869" actId="6549"/>
        <pc:sldMkLst>
          <pc:docMk/>
          <pc:sldMk cId="2161552097" sldId="403"/>
        </pc:sldMkLst>
        <pc:spChg chg="mod">
          <ac:chgData name="Kyle Tidswell-Brown" userId="3518c4a0-5c99-4880-b127-cb60ccf11a39" providerId="ADAL" clId="{AEAB3FC2-C20C-49E8-9B17-29D8A2FC5488}" dt="2019-05-01T09:33:09.566" v="869" actId="6549"/>
          <ac:spMkLst>
            <pc:docMk/>
            <pc:sldMk cId="2161552097" sldId="403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AEAB3FC2-C20C-49E8-9B17-29D8A2FC5488}" dt="2019-05-01T09:33:13.970" v="876" actId="20577"/>
        <pc:sldMkLst>
          <pc:docMk/>
          <pc:sldMk cId="3247391254" sldId="404"/>
        </pc:sldMkLst>
        <pc:spChg chg="mod">
          <ac:chgData name="Kyle Tidswell-Brown" userId="3518c4a0-5c99-4880-b127-cb60ccf11a39" providerId="ADAL" clId="{AEAB3FC2-C20C-49E8-9B17-29D8A2FC5488}" dt="2019-05-01T09:33:13.970" v="876" actId="20577"/>
          <ac:spMkLst>
            <pc:docMk/>
            <pc:sldMk cId="3247391254" sldId="404"/>
            <ac:spMk id="19" creationId="{5252A847-DE45-4FA3-A1F8-EEBEB845FF8E}"/>
          </ac:spMkLst>
        </pc:spChg>
      </pc:sldChg>
    </pc:docChg>
  </pc:docChgLst>
  <pc:docChgLst>
    <pc:chgData name="Cath Scanlon" userId="217f4c6b-e607-4a48-bdce-98b05a0a86c5" providerId="ADAL" clId="{14FF78ED-B530-493A-864B-374CDBDF9B20}"/>
    <pc:docChg chg="undo redo custSel addSld delSld modSld sldOrd">
      <pc:chgData name="Cath Scanlon" userId="217f4c6b-e607-4a48-bdce-98b05a0a86c5" providerId="ADAL" clId="{14FF78ED-B530-493A-864B-374CDBDF9B20}" dt="2019-04-29T22:02:02.332" v="1489" actId="207"/>
      <pc:docMkLst>
        <pc:docMk/>
      </pc:docMkLst>
      <pc:sldChg chg="modSp">
        <pc:chgData name="Cath Scanlon" userId="217f4c6b-e607-4a48-bdce-98b05a0a86c5" providerId="ADAL" clId="{14FF78ED-B530-493A-864B-374CDBDF9B20}" dt="2019-04-26T05:35:21.614" v="15" actId="403"/>
        <pc:sldMkLst>
          <pc:docMk/>
          <pc:sldMk cId="2637481266" sldId="256"/>
        </pc:sldMkLst>
        <pc:spChg chg="mod">
          <ac:chgData name="Cath Scanlon" userId="217f4c6b-e607-4a48-bdce-98b05a0a86c5" providerId="ADAL" clId="{14FF78ED-B530-493A-864B-374CDBDF9B20}" dt="2019-04-26T05:35:21.614" v="15" actId="403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05:34:47.192" v="8" actId="255"/>
        <pc:sldMkLst>
          <pc:docMk/>
          <pc:sldMk cId="3855900595" sldId="301"/>
        </pc:sldMkLst>
        <pc:spChg chg="mod">
          <ac:chgData name="Cath Scanlon" userId="217f4c6b-e607-4a48-bdce-98b05a0a86c5" providerId="ADAL" clId="{14FF78ED-B530-493A-864B-374CDBDF9B20}" dt="2019-04-26T05:34:47.192" v="8" actId="255"/>
          <ac:spMkLst>
            <pc:docMk/>
            <pc:sldMk cId="3855900595" sldId="301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15:52:49.574" v="914" actId="1036"/>
        <pc:sldMkLst>
          <pc:docMk/>
          <pc:sldMk cId="36917022" sldId="360"/>
        </pc:sldMkLst>
        <pc:spChg chg="mod">
          <ac:chgData name="Cath Scanlon" userId="217f4c6b-e607-4a48-bdce-98b05a0a86c5" providerId="ADAL" clId="{14FF78ED-B530-493A-864B-374CDBDF9B20}" dt="2019-04-26T15:52:49.574" v="914" actId="1036"/>
          <ac:spMkLst>
            <pc:docMk/>
            <pc:sldMk cId="36917022" sldId="360"/>
            <ac:spMk id="9" creationId="{15211669-9FE5-4D2F-AA30-BE6B31C5805B}"/>
          </ac:spMkLst>
        </pc:spChg>
        <pc:spChg chg="mod">
          <ac:chgData name="Cath Scanlon" userId="217f4c6b-e607-4a48-bdce-98b05a0a86c5" providerId="ADAL" clId="{14FF78ED-B530-493A-864B-374CDBDF9B20}" dt="2019-04-26T05:37:13.627" v="34" actId="14100"/>
          <ac:spMkLst>
            <pc:docMk/>
            <pc:sldMk cId="36917022" sldId="360"/>
            <ac:spMk id="11" creationId="{ED935ECF-0B28-4F5E-AAF0-678336322F67}"/>
          </ac:spMkLst>
        </pc:spChg>
        <pc:spChg chg="mod">
          <ac:chgData name="Cath Scanlon" userId="217f4c6b-e607-4a48-bdce-98b05a0a86c5" providerId="ADAL" clId="{14FF78ED-B530-493A-864B-374CDBDF9B20}" dt="2019-04-26T05:36:48.752" v="30" actId="255"/>
          <ac:spMkLst>
            <pc:docMk/>
            <pc:sldMk cId="36917022" sldId="360"/>
            <ac:spMk id="12" creationId="{458C3C57-25B8-4F7A-87C1-4E593EB0B89A}"/>
          </ac:spMkLst>
        </pc:spChg>
        <pc:spChg chg="mod">
          <ac:chgData name="Cath Scanlon" userId="217f4c6b-e607-4a48-bdce-98b05a0a86c5" providerId="ADAL" clId="{14FF78ED-B530-493A-864B-374CDBDF9B20}" dt="2019-04-26T05:36:48.752" v="30" actId="255"/>
          <ac:spMkLst>
            <pc:docMk/>
            <pc:sldMk cId="36917022" sldId="360"/>
            <ac:spMk id="13" creationId="{092CE13C-91B6-437E-939E-380BF83B9056}"/>
          </ac:spMkLst>
        </pc:spChg>
        <pc:spChg chg="mod">
          <ac:chgData name="Cath Scanlon" userId="217f4c6b-e607-4a48-bdce-98b05a0a86c5" providerId="ADAL" clId="{14FF78ED-B530-493A-864B-374CDBDF9B20}" dt="2019-04-26T05:37:05.544" v="33" actId="403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Cath Scanlon" userId="217f4c6b-e607-4a48-bdce-98b05a0a86c5" providerId="ADAL" clId="{14FF78ED-B530-493A-864B-374CDBDF9B20}" dt="2019-04-26T05:35:41.917" v="17" actId="113"/>
        <pc:sldMkLst>
          <pc:docMk/>
          <pc:sldMk cId="2319112823" sldId="371"/>
        </pc:sldMkLst>
        <pc:spChg chg="mod">
          <ac:chgData name="Cath Scanlon" userId="217f4c6b-e607-4a48-bdce-98b05a0a86c5" providerId="ADAL" clId="{14FF78ED-B530-493A-864B-374CDBDF9B20}" dt="2019-04-26T05:35:17.748" v="13" actId="403"/>
          <ac:spMkLst>
            <pc:docMk/>
            <pc:sldMk cId="2319112823" sldId="371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5" creationId="{45AC9545-0568-4A95-9EF9-D5DAFC113416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6" creationId="{3AC758C7-800F-40DA-8862-A8354BF1E5DF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7" creationId="{B3F764B1-2815-4662-BC79-A542D16AE637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8" creationId="{3FF76297-CDA3-4AE5-B75C-24FB2813CAB4}"/>
          </ac:spMkLst>
        </pc:spChg>
        <pc:spChg chg="mod">
          <ac:chgData name="Cath Scanlon" userId="217f4c6b-e607-4a48-bdce-98b05a0a86c5" providerId="ADAL" clId="{14FF78ED-B530-493A-864B-374CDBDF9B20}" dt="2019-04-26T05:35:41.917" v="17" actId="113"/>
          <ac:spMkLst>
            <pc:docMk/>
            <pc:sldMk cId="2319112823" sldId="371"/>
            <ac:spMk id="69" creationId="{AAE02C15-D778-463A-A2FF-4E4B740CE845}"/>
          </ac:spMkLst>
        </pc:spChg>
      </pc:sldChg>
      <pc:sldChg chg="addSp delSp modSp">
        <pc:chgData name="Cath Scanlon" userId="217f4c6b-e607-4a48-bdce-98b05a0a86c5" providerId="ADAL" clId="{14FF78ED-B530-493A-864B-374CDBDF9B20}" dt="2019-04-26T16:03:15.141" v="991" actId="20577"/>
        <pc:sldMkLst>
          <pc:docMk/>
          <pc:sldMk cId="972686969" sldId="374"/>
        </pc:sldMkLst>
        <pc:spChg chg="add mod">
          <ac:chgData name="Cath Scanlon" userId="217f4c6b-e607-4a48-bdce-98b05a0a86c5" providerId="ADAL" clId="{14FF78ED-B530-493A-864B-374CDBDF9B20}" dt="2019-04-26T15:59:40.308" v="915" actId="1076"/>
          <ac:spMkLst>
            <pc:docMk/>
            <pc:sldMk cId="972686969" sldId="374"/>
            <ac:spMk id="2" creationId="{99510AC6-B46C-4A6E-B4F5-543579BD09D8}"/>
          </ac:spMkLst>
        </pc:spChg>
        <pc:spChg chg="add del">
          <ac:chgData name="Cath Scanlon" userId="217f4c6b-e607-4a48-bdce-98b05a0a86c5" providerId="ADAL" clId="{14FF78ED-B530-493A-864B-374CDBDF9B20}" dt="2019-04-26T15:59:50.325" v="918"/>
          <ac:spMkLst>
            <pc:docMk/>
            <pc:sldMk cId="972686969" sldId="374"/>
            <ac:spMk id="3" creationId="{FD02064D-FB7D-4014-A11D-F090E980FD89}"/>
          </ac:spMkLst>
        </pc:spChg>
        <pc:spChg chg="mod">
          <ac:chgData name="Cath Scanlon" userId="217f4c6b-e607-4a48-bdce-98b05a0a86c5" providerId="ADAL" clId="{14FF78ED-B530-493A-864B-374CDBDF9B20}" dt="2019-04-26T16:03:15.141" v="991" actId="20577"/>
          <ac:spMkLst>
            <pc:docMk/>
            <pc:sldMk cId="972686969" sldId="374"/>
            <ac:spMk id="19" creationId="{5252A847-DE45-4FA3-A1F8-EEBEB845FF8E}"/>
          </ac:spMkLst>
        </pc:spChg>
        <pc:spChg chg="del">
          <ac:chgData name="Cath Scanlon" userId="217f4c6b-e607-4a48-bdce-98b05a0a86c5" providerId="ADAL" clId="{14FF78ED-B530-493A-864B-374CDBDF9B20}" dt="2019-04-26T05:40:52.880" v="59" actId="478"/>
          <ac:spMkLst>
            <pc:docMk/>
            <pc:sldMk cId="972686969" sldId="374"/>
            <ac:spMk id="21" creationId="{BEC24F1F-C9F9-4192-AEF4-0A7DFBFD540A}"/>
          </ac:spMkLst>
        </pc:spChg>
        <pc:spChg chg="del">
          <ac:chgData name="Cath Scanlon" userId="217f4c6b-e607-4a48-bdce-98b05a0a86c5" providerId="ADAL" clId="{14FF78ED-B530-493A-864B-374CDBDF9B20}" dt="2019-04-26T05:40:52.880" v="59" actId="478"/>
          <ac:spMkLst>
            <pc:docMk/>
            <pc:sldMk cId="972686969" sldId="374"/>
            <ac:spMk id="22" creationId="{ED952B84-B52C-4866-99BF-7B71D54DD2FC}"/>
          </ac:spMkLst>
        </pc:spChg>
        <pc:spChg chg="add mod">
          <ac:chgData name="Cath Scanlon" userId="217f4c6b-e607-4a48-bdce-98b05a0a86c5" providerId="ADAL" clId="{14FF78ED-B530-493A-864B-374CDBDF9B20}" dt="2019-04-26T16:01:57.766" v="953" actId="1076"/>
          <ac:spMkLst>
            <pc:docMk/>
            <pc:sldMk cId="972686969" sldId="374"/>
            <ac:spMk id="25" creationId="{82C60D0A-D15F-4B72-B827-DF2B51247A2C}"/>
          </ac:spMkLst>
        </pc:spChg>
        <pc:spChg chg="add mod">
          <ac:chgData name="Cath Scanlon" userId="217f4c6b-e607-4a48-bdce-98b05a0a86c5" providerId="ADAL" clId="{14FF78ED-B530-493A-864B-374CDBDF9B20}" dt="2019-04-26T16:02:32.563" v="964" actId="1076"/>
          <ac:spMkLst>
            <pc:docMk/>
            <pc:sldMk cId="972686969" sldId="374"/>
            <ac:spMk id="26" creationId="{984D2E34-46D8-4D4C-B646-AEF8057C2D66}"/>
          </ac:spMkLst>
        </pc:spChg>
        <pc:spChg chg="mod topLvl">
          <ac:chgData name="Cath Scanlon" userId="217f4c6b-e607-4a48-bdce-98b05a0a86c5" providerId="ADAL" clId="{14FF78ED-B530-493A-864B-374CDBDF9B20}" dt="2019-04-26T16:01:50.729" v="952" actId="1038"/>
          <ac:spMkLst>
            <pc:docMk/>
            <pc:sldMk cId="972686969" sldId="374"/>
            <ac:spMk id="28" creationId="{F93D134C-9142-448A-9952-C27FCA2C3A5A}"/>
          </ac:spMkLst>
        </pc:spChg>
        <pc:spChg chg="mod topLvl">
          <ac:chgData name="Cath Scanlon" userId="217f4c6b-e607-4a48-bdce-98b05a0a86c5" providerId="ADAL" clId="{14FF78ED-B530-493A-864B-374CDBDF9B20}" dt="2019-04-26T16:02:07.590" v="956" actId="14100"/>
          <ac:spMkLst>
            <pc:docMk/>
            <pc:sldMk cId="972686969" sldId="374"/>
            <ac:spMk id="30" creationId="{514B73E9-9E9E-490F-9BB7-69211917FAAB}"/>
          </ac:spMkLst>
        </pc:spChg>
        <pc:spChg chg="add mod">
          <ac:chgData name="Cath Scanlon" userId="217f4c6b-e607-4a48-bdce-98b05a0a86c5" providerId="ADAL" clId="{14FF78ED-B530-493A-864B-374CDBDF9B20}" dt="2019-04-26T16:01:21.746" v="940" actId="1076"/>
          <ac:spMkLst>
            <pc:docMk/>
            <pc:sldMk cId="972686969" sldId="374"/>
            <ac:spMk id="31" creationId="{DD727E5F-BB63-4F64-B91F-D674E2221602}"/>
          </ac:spMkLst>
        </pc:spChg>
        <pc:spChg chg="add mod">
          <ac:chgData name="Cath Scanlon" userId="217f4c6b-e607-4a48-bdce-98b05a0a86c5" providerId="ADAL" clId="{14FF78ED-B530-493A-864B-374CDBDF9B20}" dt="2019-04-26T16:00:33.898" v="928" actId="14100"/>
          <ac:spMkLst>
            <pc:docMk/>
            <pc:sldMk cId="972686969" sldId="374"/>
            <ac:spMk id="32" creationId="{4D1F7A0E-64C9-4909-A3AE-8521B6C1497E}"/>
          </ac:spMkLst>
        </pc:spChg>
        <pc:spChg chg="add mod">
          <ac:chgData name="Cath Scanlon" userId="217f4c6b-e607-4a48-bdce-98b05a0a86c5" providerId="ADAL" clId="{14FF78ED-B530-493A-864B-374CDBDF9B20}" dt="2019-04-26T16:02:26.462" v="963" actId="14100"/>
          <ac:spMkLst>
            <pc:docMk/>
            <pc:sldMk cId="972686969" sldId="374"/>
            <ac:spMk id="33" creationId="{96C47F6F-DBBD-457B-9241-422B383AE834}"/>
          </ac:spMkLst>
        </pc:spChg>
        <pc:spChg chg="add mod">
          <ac:chgData name="Cath Scanlon" userId="217f4c6b-e607-4a48-bdce-98b05a0a86c5" providerId="ADAL" clId="{14FF78ED-B530-493A-864B-374CDBDF9B20}" dt="2019-04-26T16:02:51.998" v="971" actId="14100"/>
          <ac:spMkLst>
            <pc:docMk/>
            <pc:sldMk cId="972686969" sldId="374"/>
            <ac:spMk id="34" creationId="{3B0CB80C-1BAD-40DA-A92B-EAFD95DD2DB2}"/>
          </ac:spMkLst>
        </pc:spChg>
        <pc:spChg chg="add mod">
          <ac:chgData name="Cath Scanlon" userId="217f4c6b-e607-4a48-bdce-98b05a0a86c5" providerId="ADAL" clId="{14FF78ED-B530-493A-864B-374CDBDF9B20}" dt="2019-04-26T16:03:02.201" v="974" actId="20577"/>
          <ac:spMkLst>
            <pc:docMk/>
            <pc:sldMk cId="972686969" sldId="374"/>
            <ac:spMk id="35" creationId="{925B3B39-9C6F-4D0A-9ACA-AE560E2EB711}"/>
          </ac:spMkLst>
        </pc:spChg>
        <pc:grpChg chg="del">
          <ac:chgData name="Cath Scanlon" userId="217f4c6b-e607-4a48-bdce-98b05a0a86c5" providerId="ADAL" clId="{14FF78ED-B530-493A-864B-374CDBDF9B20}" dt="2019-04-26T05:40:52.880" v="59" actId="478"/>
          <ac:grpSpMkLst>
            <pc:docMk/>
            <pc:sldMk cId="972686969" sldId="374"/>
            <ac:grpSpMk id="4" creationId="{5E9CE88E-36ED-4FC8-AD7E-968D83859526}"/>
          </ac:grpSpMkLst>
        </pc:grpChg>
        <pc:grpChg chg="add del mod">
          <ac:chgData name="Cath Scanlon" userId="217f4c6b-e607-4a48-bdce-98b05a0a86c5" providerId="ADAL" clId="{14FF78ED-B530-493A-864B-374CDBDF9B20}" dt="2019-04-26T16:00:38.681" v="929" actId="165"/>
          <ac:grpSpMkLst>
            <pc:docMk/>
            <pc:sldMk cId="972686969" sldId="374"/>
            <ac:grpSpMk id="27" creationId="{B0574DA7-5902-42AD-87CA-6D7AC461851F}"/>
          </ac:grpSpMkLst>
        </pc:grpChg>
        <pc:cxnChg chg="mod">
          <ac:chgData name="Cath Scanlon" userId="217f4c6b-e607-4a48-bdce-98b05a0a86c5" providerId="ADAL" clId="{14FF78ED-B530-493A-864B-374CDBDF9B20}" dt="2019-04-26T05:38:15.487" v="45" actId="1076"/>
          <ac:cxnSpMkLst>
            <pc:docMk/>
            <pc:sldMk cId="972686969" sldId="374"/>
            <ac:cxnSpMk id="15" creationId="{7610979E-DAEA-409D-A781-4CBF94879C80}"/>
          </ac:cxnSpMkLst>
        </pc:cxnChg>
        <pc:cxnChg chg="mod">
          <ac:chgData name="Cath Scanlon" userId="217f4c6b-e607-4a48-bdce-98b05a0a86c5" providerId="ADAL" clId="{14FF78ED-B530-493A-864B-374CDBDF9B20}" dt="2019-04-26T05:38:31.217" v="47" actId="1076"/>
          <ac:cxnSpMkLst>
            <pc:docMk/>
            <pc:sldMk cId="972686969" sldId="374"/>
            <ac:cxnSpMk id="20" creationId="{DC0D06B7-E8C1-482B-A5A7-293FA5C45FAF}"/>
          </ac:cxnSpMkLst>
        </pc:cxnChg>
        <pc:cxnChg chg="mod topLvl">
          <ac:chgData name="Cath Scanlon" userId="217f4c6b-e607-4a48-bdce-98b05a0a86c5" providerId="ADAL" clId="{14FF78ED-B530-493A-864B-374CDBDF9B20}" dt="2019-04-26T16:01:40.486" v="944" actId="14100"/>
          <ac:cxnSpMkLst>
            <pc:docMk/>
            <pc:sldMk cId="972686969" sldId="374"/>
            <ac:cxnSpMk id="29" creationId="{4C9C7726-AD24-4839-AEA2-E523509E899F}"/>
          </ac:cxnSpMkLst>
        </pc:cxnChg>
      </pc:sldChg>
      <pc:sldChg chg="modSp">
        <pc:chgData name="Cath Scanlon" userId="217f4c6b-e607-4a48-bdce-98b05a0a86c5" providerId="ADAL" clId="{14FF78ED-B530-493A-864B-374CDBDF9B20}" dt="2019-04-26T05:42:13.764" v="86" actId="255"/>
        <pc:sldMkLst>
          <pc:docMk/>
          <pc:sldMk cId="1360669541" sldId="376"/>
        </pc:sldMkLst>
        <pc:spChg chg="mod">
          <ac:chgData name="Cath Scanlon" userId="217f4c6b-e607-4a48-bdce-98b05a0a86c5" providerId="ADAL" clId="{14FF78ED-B530-493A-864B-374CDBDF9B20}" dt="2019-04-26T05:42:05.594" v="83" actId="404"/>
          <ac:spMkLst>
            <pc:docMk/>
            <pc:sldMk cId="1360669541" sldId="376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6" creationId="{62A019B4-1E27-48E0-951F-5C48FE9BADD6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7" creationId="{97DF9796-0807-48A3-A19A-88B63E044DE0}"/>
          </ac:spMkLst>
        </pc:spChg>
        <pc:spChg chg="mod">
          <ac:chgData name="Cath Scanlon" userId="217f4c6b-e607-4a48-bdce-98b05a0a86c5" providerId="ADAL" clId="{14FF78ED-B530-493A-864B-374CDBDF9B20}" dt="2019-04-26T05:42:13.764" v="86" actId="255"/>
          <ac:spMkLst>
            <pc:docMk/>
            <pc:sldMk cId="1360669541" sldId="376"/>
            <ac:spMk id="28" creationId="{494EA001-4768-4A98-A80D-05F5F2FF880E}"/>
          </ac:spMkLst>
        </pc:spChg>
      </pc:sldChg>
      <pc:sldChg chg="addSp delSp modSp">
        <pc:chgData name="Cath Scanlon" userId="217f4c6b-e607-4a48-bdce-98b05a0a86c5" providerId="ADAL" clId="{14FF78ED-B530-493A-864B-374CDBDF9B20}" dt="2019-04-26T16:12:11.104" v="1118" actId="170"/>
        <pc:sldMkLst>
          <pc:docMk/>
          <pc:sldMk cId="3852534131" sldId="378"/>
        </pc:sldMkLst>
        <pc:spChg chg="add mod">
          <ac:chgData name="Cath Scanlon" userId="217f4c6b-e607-4a48-bdce-98b05a0a86c5" providerId="ADAL" clId="{14FF78ED-B530-493A-864B-374CDBDF9B20}" dt="2019-04-26T16:07:42.873" v="1065" actId="14100"/>
          <ac:spMkLst>
            <pc:docMk/>
            <pc:sldMk cId="3852534131" sldId="378"/>
            <ac:spMk id="13" creationId="{0CA32CED-4BF6-4A5D-B7D9-86671A192D89}"/>
          </ac:spMkLst>
        </pc:spChg>
        <pc:spChg chg="mod">
          <ac:chgData name="Cath Scanlon" userId="217f4c6b-e607-4a48-bdce-98b05a0a86c5" providerId="ADAL" clId="{14FF78ED-B530-493A-864B-374CDBDF9B20}" dt="2019-04-26T16:10:37.709" v="1089" actId="20577"/>
          <ac:spMkLst>
            <pc:docMk/>
            <pc:sldMk cId="3852534131" sldId="378"/>
            <ac:spMk id="14" creationId="{C9FC832B-DA66-4A70-A5E0-26106E2A41BB}"/>
          </ac:spMkLst>
        </pc:spChg>
        <pc:spChg chg="mod">
          <ac:chgData name="Cath Scanlon" userId="217f4c6b-e607-4a48-bdce-98b05a0a86c5" providerId="ADAL" clId="{14FF78ED-B530-493A-864B-374CDBDF9B20}" dt="2019-04-26T16:11:05.985" v="1096" actId="12788"/>
          <ac:spMkLst>
            <pc:docMk/>
            <pc:sldMk cId="3852534131" sldId="378"/>
            <ac:spMk id="15" creationId="{F8B78BE1-AB95-40FD-90CE-9D20438A1F05}"/>
          </ac:spMkLst>
        </pc:spChg>
        <pc:spChg chg="mod">
          <ac:chgData name="Cath Scanlon" userId="217f4c6b-e607-4a48-bdce-98b05a0a86c5" providerId="ADAL" clId="{14FF78ED-B530-493A-864B-374CDBDF9B20}" dt="2019-04-26T05:45:07.148" v="155" actId="403"/>
          <ac:spMkLst>
            <pc:docMk/>
            <pc:sldMk cId="3852534131" sldId="378"/>
            <ac:spMk id="19" creationId="{5252A847-DE45-4FA3-A1F8-EEBEB845FF8E}"/>
          </ac:spMkLst>
        </pc:spChg>
        <pc:spChg chg="mod ord">
          <ac:chgData name="Cath Scanlon" userId="217f4c6b-e607-4a48-bdce-98b05a0a86c5" providerId="ADAL" clId="{14FF78ED-B530-493A-864B-374CDBDF9B20}" dt="2019-04-26T16:09:09.712" v="1068" actId="1076"/>
          <ac:spMkLst>
            <pc:docMk/>
            <pc:sldMk cId="3852534131" sldId="378"/>
            <ac:spMk id="20" creationId="{D339CAA1-513C-42D6-9ADC-F671B66F684B}"/>
          </ac:spMkLst>
        </pc:spChg>
        <pc:spChg chg="mod ord">
          <ac:chgData name="Cath Scanlon" userId="217f4c6b-e607-4a48-bdce-98b05a0a86c5" providerId="ADAL" clId="{14FF78ED-B530-493A-864B-374CDBDF9B20}" dt="2019-04-26T16:12:11.104" v="1118" actId="170"/>
          <ac:spMkLst>
            <pc:docMk/>
            <pc:sldMk cId="3852534131" sldId="378"/>
            <ac:spMk id="21" creationId="{C711F20A-3567-4C7D-AF8C-4D80E165F8A2}"/>
          </ac:spMkLst>
        </pc:spChg>
        <pc:spChg chg="del mod">
          <ac:chgData name="Cath Scanlon" userId="217f4c6b-e607-4a48-bdce-98b05a0a86c5" providerId="ADAL" clId="{14FF78ED-B530-493A-864B-374CDBDF9B20}" dt="2019-04-26T16:10:51.650" v="1092" actId="478"/>
          <ac:spMkLst>
            <pc:docMk/>
            <pc:sldMk cId="3852534131" sldId="378"/>
            <ac:spMk id="22" creationId="{9C29FAC9-93F6-4A48-9E48-A7D38FDAC6A0}"/>
          </ac:spMkLst>
        </pc:spChg>
        <pc:spChg chg="mod">
          <ac:chgData name="Cath Scanlon" userId="217f4c6b-e607-4a48-bdce-98b05a0a86c5" providerId="ADAL" clId="{14FF78ED-B530-493A-864B-374CDBDF9B20}" dt="2019-04-26T16:11:59.630" v="1116" actId="207"/>
          <ac:spMkLst>
            <pc:docMk/>
            <pc:sldMk cId="3852534131" sldId="378"/>
            <ac:spMk id="23" creationId="{3C32445A-5B0F-417D-BEFB-057F01CAD0D3}"/>
          </ac:spMkLst>
        </pc:spChg>
        <pc:spChg chg="add del mod">
          <ac:chgData name="Cath Scanlon" userId="217f4c6b-e607-4a48-bdce-98b05a0a86c5" providerId="ADAL" clId="{14FF78ED-B530-493A-864B-374CDBDF9B20}" dt="2019-04-26T16:11:24.839" v="1109" actId="478"/>
          <ac:spMkLst>
            <pc:docMk/>
            <pc:sldMk cId="3852534131" sldId="378"/>
            <ac:spMk id="24" creationId="{66C31C43-5AAE-4AE7-BECF-01AEB3CC4D2B}"/>
          </ac:spMkLst>
        </pc:spChg>
        <pc:spChg chg="add del">
          <ac:chgData name="Cath Scanlon" userId="217f4c6b-e607-4a48-bdce-98b05a0a86c5" providerId="ADAL" clId="{14FF78ED-B530-493A-864B-374CDBDF9B20}" dt="2019-04-26T16:09:04.058" v="1067" actId="478"/>
          <ac:spMkLst>
            <pc:docMk/>
            <pc:sldMk cId="3852534131" sldId="378"/>
            <ac:spMk id="26" creationId="{E3F31911-76CE-4F1C-9472-0F6CFB580681}"/>
          </ac:spMkLst>
        </pc:spChg>
        <pc:spChg chg="add del mod">
          <ac:chgData name="Cath Scanlon" userId="217f4c6b-e607-4a48-bdce-98b05a0a86c5" providerId="ADAL" clId="{14FF78ED-B530-493A-864B-374CDBDF9B20}" dt="2019-04-26T16:11:09.923" v="1101" actId="1035"/>
          <ac:spMkLst>
            <pc:docMk/>
            <pc:sldMk cId="3852534131" sldId="378"/>
            <ac:spMk id="27" creationId="{0C3F8EE7-757A-41F5-869C-BB4A1A61A146}"/>
          </ac:spMkLst>
        </pc:spChg>
        <pc:graphicFrameChg chg="add del mod ord">
          <ac:chgData name="Cath Scanlon" userId="217f4c6b-e607-4a48-bdce-98b05a0a86c5" providerId="ADAL" clId="{14FF78ED-B530-493A-864B-374CDBDF9B20}" dt="2019-04-26T16:10:42.957" v="1090" actId="478"/>
          <ac:graphicFrameMkLst>
            <pc:docMk/>
            <pc:sldMk cId="3852534131" sldId="378"/>
            <ac:graphicFrameMk id="25" creationId="{4EDCE1CE-BE33-4911-A877-E422017D60C4}"/>
          </ac:graphicFrameMkLst>
        </pc:graphicFrameChg>
      </pc:sldChg>
      <pc:sldChg chg="modSp">
        <pc:chgData name="Cath Scanlon" userId="217f4c6b-e607-4a48-bdce-98b05a0a86c5" providerId="ADAL" clId="{14FF78ED-B530-493A-864B-374CDBDF9B20}" dt="2019-04-29T22:00:16.742" v="1476" actId="20577"/>
        <pc:sldMkLst>
          <pc:docMk/>
          <pc:sldMk cId="2050125134" sldId="381"/>
        </pc:sldMkLst>
        <pc:spChg chg="mod">
          <ac:chgData name="Cath Scanlon" userId="217f4c6b-e607-4a48-bdce-98b05a0a86c5" providerId="ADAL" clId="{14FF78ED-B530-493A-864B-374CDBDF9B20}" dt="2019-04-29T22:00:16.742" v="1476" actId="20577"/>
          <ac:spMkLst>
            <pc:docMk/>
            <pc:sldMk cId="2050125134" sldId="381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5" creationId="{58E51577-E708-4A87-965B-2F91B7880C60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6" creationId="{D3608D40-801E-4465-B417-8D1B8EA5C047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7" creationId="{60BA4A68-92BF-444C-A63A-32D9F2D3E21B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8" creationId="{1631A1B6-D9D4-4E30-B058-E312E02A4BD9}"/>
          </ac:spMkLst>
        </pc:spChg>
        <pc:spChg chg="mod">
          <ac:chgData name="Cath Scanlon" userId="217f4c6b-e607-4a48-bdce-98b05a0a86c5" providerId="ADAL" clId="{14FF78ED-B530-493A-864B-374CDBDF9B20}" dt="2019-04-26T06:15:53.982" v="728" actId="403"/>
          <ac:spMkLst>
            <pc:docMk/>
            <pc:sldMk cId="2050125134" sldId="381"/>
            <ac:spMk id="39" creationId="{C7BB5BDD-9DF0-4292-BD18-CC94F86A5472}"/>
          </ac:spMkLst>
        </pc:spChg>
      </pc:sldChg>
      <pc:sldChg chg="modSp">
        <pc:chgData name="Cath Scanlon" userId="217f4c6b-e607-4a48-bdce-98b05a0a86c5" providerId="ADAL" clId="{14FF78ED-B530-493A-864B-374CDBDF9B20}" dt="2019-04-29T22:00:25.297" v="1477" actId="20577"/>
        <pc:sldMkLst>
          <pc:docMk/>
          <pc:sldMk cId="3376625617" sldId="382"/>
        </pc:sldMkLst>
        <pc:spChg chg="mod">
          <ac:chgData name="Cath Scanlon" userId="217f4c6b-e607-4a48-bdce-98b05a0a86c5" providerId="ADAL" clId="{14FF78ED-B530-493A-864B-374CDBDF9B20}" dt="2019-04-29T22:00:25.297" v="1477" actId="20577"/>
          <ac:spMkLst>
            <pc:docMk/>
            <pc:sldMk cId="3376625617" sldId="382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5" creationId="{58E51577-E708-4A87-965B-2F91B7880C60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6" creationId="{D3608D40-801E-4465-B417-8D1B8EA5C047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7" creationId="{60BA4A68-92BF-444C-A63A-32D9F2D3E21B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8" creationId="{1631A1B6-D9D4-4E30-B058-E312E02A4BD9}"/>
          </ac:spMkLst>
        </pc:spChg>
        <pc:spChg chg="mod">
          <ac:chgData name="Cath Scanlon" userId="217f4c6b-e607-4a48-bdce-98b05a0a86c5" providerId="ADAL" clId="{14FF78ED-B530-493A-864B-374CDBDF9B20}" dt="2019-04-26T06:16:23.628" v="740" actId="255"/>
          <ac:spMkLst>
            <pc:docMk/>
            <pc:sldMk cId="3376625617" sldId="382"/>
            <ac:spMk id="39" creationId="{C7BB5BDD-9DF0-4292-BD18-CC94F86A5472}"/>
          </ac:spMkLst>
        </pc:spChg>
      </pc:sldChg>
      <pc:sldChg chg="addSp delSp modSp">
        <pc:chgData name="Cath Scanlon" userId="217f4c6b-e607-4a48-bdce-98b05a0a86c5" providerId="ADAL" clId="{14FF78ED-B530-493A-864B-374CDBDF9B20}" dt="2019-04-26T16:12:19.848" v="1120" actId="478"/>
        <pc:sldMkLst>
          <pc:docMk/>
          <pc:sldMk cId="2277090379" sldId="385"/>
        </pc:sldMkLst>
        <pc:spChg chg="add del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13" creationId="{FD5BDFFD-4B0C-41EA-A829-F7AB13890C1C}"/>
          </ac:spMkLst>
        </pc:spChg>
        <pc:spChg chg="mod">
          <ac:chgData name="Cath Scanlon" userId="217f4c6b-e607-4a48-bdce-98b05a0a86c5" providerId="ADAL" clId="{14FF78ED-B530-493A-864B-374CDBDF9B20}" dt="2019-04-26T16:11:47.838" v="1114" actId="20577"/>
          <ac:spMkLst>
            <pc:docMk/>
            <pc:sldMk cId="2277090379" sldId="385"/>
            <ac:spMk id="14" creationId="{C9FC832B-DA66-4A70-A5E0-26106E2A41BB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15" creationId="{F8B78BE1-AB95-40FD-90CE-9D20438A1F05}"/>
          </ac:spMkLst>
        </pc:spChg>
        <pc:spChg chg="mod">
          <ac:chgData name="Cath Scanlon" userId="217f4c6b-e607-4a48-bdce-98b05a0a86c5" providerId="ADAL" clId="{14FF78ED-B530-493A-864B-374CDBDF9B20}" dt="2019-04-26T16:04:53.441" v="1030" actId="20577"/>
          <ac:spMkLst>
            <pc:docMk/>
            <pc:sldMk cId="2277090379" sldId="385"/>
            <ac:spMk id="19" creationId="{5252A847-DE45-4FA3-A1F8-EEBEB845FF8E}"/>
          </ac:spMkLst>
        </pc:spChg>
        <pc:spChg chg="del mod">
          <ac:chgData name="Cath Scanlon" userId="217f4c6b-e607-4a48-bdce-98b05a0a86c5" providerId="ADAL" clId="{14FF78ED-B530-493A-864B-374CDBDF9B20}" dt="2019-04-26T05:46:03.684" v="171" actId="478"/>
          <ac:spMkLst>
            <pc:docMk/>
            <pc:sldMk cId="2277090379" sldId="385"/>
            <ac:spMk id="20" creationId="{D339CAA1-513C-42D6-9ADC-F671B66F684B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1" creationId="{C711F20A-3567-4C7D-AF8C-4D80E165F8A2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2" creationId="{9C29FAC9-93F6-4A48-9E48-A7D38FDAC6A0}"/>
          </ac:spMkLst>
        </pc:spChg>
        <pc:spChg chg="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3" creationId="{3C32445A-5B0F-417D-BEFB-057F01CAD0D3}"/>
          </ac:spMkLst>
        </pc:spChg>
        <pc:spChg chg="add del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4" creationId="{AB16CF9C-AD16-4C6D-8942-FDCD051C5B3D}"/>
          </ac:spMkLst>
        </pc:spChg>
        <pc:spChg chg="add del mod">
          <ac:chgData name="Cath Scanlon" userId="217f4c6b-e607-4a48-bdce-98b05a0a86c5" providerId="ADAL" clId="{14FF78ED-B530-493A-864B-374CDBDF9B20}" dt="2019-04-26T16:12:19.848" v="1120" actId="478"/>
          <ac:spMkLst>
            <pc:docMk/>
            <pc:sldMk cId="2277090379" sldId="385"/>
            <ac:spMk id="25" creationId="{656C7F8B-8EAD-4487-B00F-333E7B7725DE}"/>
          </ac:spMkLst>
        </pc:spChg>
        <pc:spChg chg="add del mod">
          <ac:chgData name="Cath Scanlon" userId="217f4c6b-e607-4a48-bdce-98b05a0a86c5" providerId="ADAL" clId="{14FF78ED-B530-493A-864B-374CDBDF9B20}" dt="2019-04-26T16:11:51.726" v="1115" actId="478"/>
          <ac:spMkLst>
            <pc:docMk/>
            <pc:sldMk cId="2277090379" sldId="385"/>
            <ac:spMk id="26" creationId="{727F53D9-E0C1-4831-AA14-5CF16DD1E654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7" creationId="{B45FCE94-9DC6-4B58-B74F-697992273E77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8" creationId="{6636D2A7-4AAC-4364-9113-DFD132988F77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29" creationId="{EF750FF8-2B80-460B-9F85-92C8629821CA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0" creationId="{E8231513-E721-4460-ADC5-8AB9FB2FBD6E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1" creationId="{1ECB5994-2D4D-432B-BCDE-BACA8C9FE62A}"/>
          </ac:spMkLst>
        </pc:spChg>
        <pc:spChg chg="add">
          <ac:chgData name="Cath Scanlon" userId="217f4c6b-e607-4a48-bdce-98b05a0a86c5" providerId="ADAL" clId="{14FF78ED-B530-493A-864B-374CDBDF9B20}" dt="2019-04-26T16:12:16.632" v="1119"/>
          <ac:spMkLst>
            <pc:docMk/>
            <pc:sldMk cId="2277090379" sldId="385"/>
            <ac:spMk id="32" creationId="{8ACEDC02-6808-4183-87B2-70EF6E256788}"/>
          </ac:spMkLst>
        </pc:spChg>
      </pc:sldChg>
      <pc:sldChg chg="modSp add">
        <pc:chgData name="Cath Scanlon" userId="217f4c6b-e607-4a48-bdce-98b05a0a86c5" providerId="ADAL" clId="{14FF78ED-B530-493A-864B-374CDBDF9B20}" dt="2019-04-29T22:02:02.332" v="1489" actId="207"/>
        <pc:sldMkLst>
          <pc:docMk/>
          <pc:sldMk cId="2245272229" sldId="392"/>
        </pc:sldMkLst>
        <pc:spChg chg="mod">
          <ac:chgData name="Cath Scanlon" userId="217f4c6b-e607-4a48-bdce-98b05a0a86c5" providerId="ADAL" clId="{14FF78ED-B530-493A-864B-374CDBDF9B20}" dt="2019-04-29T22:01:28.260" v="1485" actId="207"/>
          <ac:spMkLst>
            <pc:docMk/>
            <pc:sldMk cId="2245272229" sldId="392"/>
            <ac:spMk id="14" creationId="{EB880A6C-11EF-49AE-BB0C-8440231ADC39}"/>
          </ac:spMkLst>
        </pc:spChg>
        <pc:spChg chg="mod">
          <ac:chgData name="Cath Scanlon" userId="217f4c6b-e607-4a48-bdce-98b05a0a86c5" providerId="ADAL" clId="{14FF78ED-B530-493A-864B-374CDBDF9B20}" dt="2019-04-29T22:02:02.332" v="1489" actId="207"/>
          <ac:spMkLst>
            <pc:docMk/>
            <pc:sldMk cId="2245272229" sldId="392"/>
            <ac:spMk id="15" creationId="{3B1BF047-3C48-4678-B4C9-AAD02EACFCA1}"/>
          </ac:spMkLst>
        </pc:spChg>
        <pc:spChg chg="mod">
          <ac:chgData name="Cath Scanlon" userId="217f4c6b-e607-4a48-bdce-98b05a0a86c5" providerId="ADAL" clId="{14FF78ED-B530-493A-864B-374CDBDF9B20}" dt="2019-04-29T22:00:47.215" v="1479" actId="20577"/>
          <ac:spMkLst>
            <pc:docMk/>
            <pc:sldMk cId="2245272229" sldId="392"/>
            <ac:spMk id="19" creationId="{5252A847-DE45-4FA3-A1F8-EEBEB845FF8E}"/>
          </ac:spMkLst>
        </pc:spChg>
        <pc:spChg chg="mod">
          <ac:chgData name="Cath Scanlon" userId="217f4c6b-e607-4a48-bdce-98b05a0a86c5" providerId="ADAL" clId="{14FF78ED-B530-493A-864B-374CDBDF9B20}" dt="2019-04-29T22:01:17.251" v="1483" actId="207"/>
          <ac:spMkLst>
            <pc:docMk/>
            <pc:sldMk cId="2245272229" sldId="392"/>
            <ac:spMk id="20" creationId="{0EC6526D-55E0-41A2-889B-AC8073CCAF80}"/>
          </ac:spMkLst>
        </pc:spChg>
      </pc:sldChg>
      <pc:sldChg chg="addSp delSp modSp add">
        <pc:chgData name="Cath Scanlon" userId="217f4c6b-e607-4a48-bdce-98b05a0a86c5" providerId="ADAL" clId="{14FF78ED-B530-493A-864B-374CDBDF9B20}" dt="2019-04-29T21:59:46.843" v="1474"/>
        <pc:sldMkLst>
          <pc:docMk/>
          <pc:sldMk cId="1916353750" sldId="395"/>
        </pc:sldMkLst>
        <pc:spChg chg="del">
          <ac:chgData name="Cath Scanlon" userId="217f4c6b-e607-4a48-bdce-98b05a0a86c5" providerId="ADAL" clId="{14FF78ED-B530-493A-864B-374CDBDF9B20}" dt="2019-04-29T21:59:46.471" v="1473" actId="478"/>
          <ac:spMkLst>
            <pc:docMk/>
            <pc:sldMk cId="1916353750" sldId="395"/>
            <ac:spMk id="22" creationId="{D76C08D3-8AC2-4036-B2EE-4DB87531E50F}"/>
          </ac:spMkLst>
        </pc:spChg>
        <pc:spChg chg="mod">
          <ac:chgData name="Cath Scanlon" userId="217f4c6b-e607-4a48-bdce-98b05a0a86c5" providerId="ADAL" clId="{14FF78ED-B530-493A-864B-374CDBDF9B20}" dt="2019-04-29T21:59:11.836" v="1466" actId="1036"/>
          <ac:spMkLst>
            <pc:docMk/>
            <pc:sldMk cId="1916353750" sldId="395"/>
            <ac:spMk id="24" creationId="{A9353C5F-FA50-402D-8A87-F25FBF09F27F}"/>
          </ac:spMkLst>
        </pc:spChg>
        <pc:spChg chg="add">
          <ac:chgData name="Cath Scanlon" userId="217f4c6b-e607-4a48-bdce-98b05a0a86c5" providerId="ADAL" clId="{14FF78ED-B530-493A-864B-374CDBDF9B20}" dt="2019-04-29T21:59:46.843" v="1474"/>
          <ac:spMkLst>
            <pc:docMk/>
            <pc:sldMk cId="1916353750" sldId="395"/>
            <ac:spMk id="25" creationId="{383417F6-1341-471F-AB9F-3745ECC6C7A6}"/>
          </ac:spMkLst>
        </pc:spChg>
        <pc:grpChg chg="mod">
          <ac:chgData name="Cath Scanlon" userId="217f4c6b-e607-4a48-bdce-98b05a0a86c5" providerId="ADAL" clId="{14FF78ED-B530-493A-864B-374CDBDF9B20}" dt="2019-04-29T21:59:11.836" v="1466" actId="1036"/>
          <ac:grpSpMkLst>
            <pc:docMk/>
            <pc:sldMk cId="1916353750" sldId="395"/>
            <ac:grpSpMk id="3" creationId="{8B984A71-9999-454F-96FE-227C1971755A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/>
              <a:t>What I’m learning in Maths today</a:t>
            </a:r>
            <a:endParaRPr lang="en-GB" sz="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2182009"/>
              </p:ext>
            </p:extLst>
          </p:nvPr>
        </p:nvGraphicFramePr>
        <p:xfrm>
          <a:off x="179513" y="1052736"/>
          <a:ext cx="8784977" cy="4192174"/>
        </p:xfrm>
        <a:graphic>
          <a:graphicData uri="http://schemas.openxmlformats.org/drawingml/2006/table">
            <a:tbl>
              <a:tblPr/>
              <a:tblGrid>
                <a:gridCol w="1211158"/>
                <a:gridCol w="1470587"/>
                <a:gridCol w="1472070"/>
                <a:gridCol w="1470587"/>
                <a:gridCol w="1470587"/>
                <a:gridCol w="1689988"/>
              </a:tblGrid>
              <a:tr h="813117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latin typeface="Comic Sans MS"/>
                          <a:ea typeface="Calibri"/>
                          <a:cs typeface="Times New Roman"/>
                        </a:rPr>
                        <a:t>Maths – Y5 (Angles and Lengths)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latin typeface="Comic Sans MS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400" dirty="0">
                          <a:latin typeface="Comic Sans MS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GB" sz="2400" dirty="0" smtClean="0">
                          <a:latin typeface="Comic Sans MS"/>
                          <a:ea typeface="Calibri"/>
                          <a:cs typeface="Times New Roman"/>
                        </a:rPr>
                        <a:t>13.5.20</a:t>
                      </a:r>
                      <a:endParaRPr lang="en-GB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b="1" u="sng" dirty="0">
                          <a:latin typeface="Comic Sans MS"/>
                          <a:ea typeface="Calibri"/>
                          <a:cs typeface="Times New Roman"/>
                        </a:rPr>
                        <a:t>Teacher assessment</a:t>
                      </a:r>
                      <a:endParaRPr lang="en-GB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err="1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4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solve and calculate the lengths of the sides in a shape using other measurements to help me.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46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*I can calculate and measure the size of the angles in a shape using other</a:t>
                      </a:r>
                      <a:r>
                        <a:rPr lang="en-GB" sz="2400" b="1" kern="120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angles (right angles) to help me.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I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CT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Group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Comic Sans MS"/>
                          <a:ea typeface="Calibri"/>
                          <a:cs typeface="Times New Roman"/>
                        </a:rPr>
                        <a:t>TA</a:t>
                      </a:r>
                      <a:endParaRPr lang="en-GB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latin typeface="Comic Sans MS"/>
                          <a:ea typeface="Calibri"/>
                          <a:cs typeface="Times New Roman"/>
                        </a:rPr>
                        <a:t>Pair</a:t>
                      </a:r>
                      <a:endParaRPr lang="en-GB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highlight>
                          <a:srgbClr val="000000"/>
                        </a:highlight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290" name="AutoShape 2" descr="Image result for angles"/>
          <p:cNvSpPr>
            <a:spLocks noChangeAspect="1" noChangeArrowheads="1"/>
          </p:cNvSpPr>
          <p:nvPr/>
        </p:nvSpPr>
        <p:spPr bwMode="auto">
          <a:xfrm>
            <a:off x="155575" y="-1303338"/>
            <a:ext cx="460057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2" name="AutoShape 4" descr="Image result for angles"/>
          <p:cNvSpPr>
            <a:spLocks noChangeAspect="1" noChangeArrowheads="1"/>
          </p:cNvSpPr>
          <p:nvPr/>
        </p:nvSpPr>
        <p:spPr bwMode="auto">
          <a:xfrm>
            <a:off x="155575" y="-1303338"/>
            <a:ext cx="4600575" cy="2714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294" name="AutoShape 6" descr="acute ang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Side A is 16cm. 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side A is 11cm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F0DA8D2-6AC9-4071-9EA3-F4F894D127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27ABCB2C-BA65-4F0B-9D89-28DAD91279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2D6CCE-F9C2-4262-ADCC-F59F76797075}"/>
              </a:ext>
            </a:extLst>
          </p:cNvPr>
          <p:cNvGrpSpPr/>
          <p:nvPr/>
        </p:nvGrpSpPr>
        <p:grpSpPr>
          <a:xfrm>
            <a:off x="2999592" y="2090777"/>
            <a:ext cx="2636320" cy="1820274"/>
            <a:chOff x="-2556515" y="1700159"/>
            <a:chExt cx="2636320" cy="18202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2A019B4-1E27-48E0-951F-5C48FE9BADD6}"/>
                </a:ext>
              </a:extLst>
            </p:cNvPr>
            <p:cNvSpPr txBox="1"/>
            <p:nvPr/>
          </p:nvSpPr>
          <p:spPr>
            <a:xfrm>
              <a:off x="-1485500" y="1700159"/>
              <a:ext cx="877163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11cm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DF9796-0807-48A3-A19A-88B63E044DE0}"/>
                </a:ext>
              </a:extLst>
            </p:cNvPr>
            <p:cNvSpPr txBox="1"/>
            <p:nvPr/>
          </p:nvSpPr>
          <p:spPr>
            <a:xfrm>
              <a:off x="-2556515" y="3120323"/>
              <a:ext cx="37382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1310F91A-5152-40A4-A398-2C6FF50D63E7}"/>
                </a:ext>
              </a:extLst>
            </p:cNvPr>
            <p:cNvCxnSpPr>
              <a:cxnSpLocks/>
            </p:cNvCxnSpPr>
            <p:nvPr/>
          </p:nvCxnSpPr>
          <p:spPr>
            <a:xfrm>
              <a:off x="-2080195" y="2062858"/>
              <a:ext cx="21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5253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8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angles and lengths to the shape.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B78BE1-AB95-40FD-90CE-9D20438A1F05}"/>
              </a:ext>
            </a:extLst>
          </p:cNvPr>
          <p:cNvSpPr txBox="1"/>
          <p:nvPr/>
        </p:nvSpPr>
        <p:spPr>
          <a:xfrm>
            <a:off x="5283366" y="1473080"/>
            <a:ext cx="412293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FC832B-DA66-4A70-A5E0-26106E2A41BB}"/>
              </a:ext>
            </a:extLst>
          </p:cNvPr>
          <p:cNvSpPr txBox="1"/>
          <p:nvPr/>
        </p:nvSpPr>
        <p:spPr>
          <a:xfrm>
            <a:off x="862149" y="2168842"/>
            <a:ext cx="1964101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1. 18cm</a:t>
            </a:r>
          </a:p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2. 135º</a:t>
            </a:r>
          </a:p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3. 10cm</a:t>
            </a:r>
          </a:p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4. 90º</a:t>
            </a:r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xmlns="" id="{3C32445A-5B0F-417D-BEFB-057F01CAD0D3}"/>
              </a:ext>
            </a:extLst>
          </p:cNvPr>
          <p:cNvSpPr/>
          <p:nvPr/>
        </p:nvSpPr>
        <p:spPr>
          <a:xfrm>
            <a:off x="4057650" y="1934745"/>
            <a:ext cx="2876550" cy="2872205"/>
          </a:xfrm>
          <a:prstGeom prst="snip2SameRect">
            <a:avLst>
              <a:gd name="adj1" fmla="val 25223"/>
              <a:gd name="adj2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711F20A-3567-4C7D-AF8C-4D80E165F8A2}"/>
              </a:ext>
            </a:extLst>
          </p:cNvPr>
          <p:cNvSpPr txBox="1"/>
          <p:nvPr/>
        </p:nvSpPr>
        <p:spPr>
          <a:xfrm>
            <a:off x="6509083" y="4353236"/>
            <a:ext cx="425117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39CAA1-513C-42D6-9ADC-F671B66F684B}"/>
              </a:ext>
            </a:extLst>
          </p:cNvPr>
          <p:cNvSpPr txBox="1"/>
          <p:nvPr/>
        </p:nvSpPr>
        <p:spPr>
          <a:xfrm>
            <a:off x="4197944" y="2442076"/>
            <a:ext cx="362600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0CA32CED-4BF6-4A5D-B7D9-86671A192D89}"/>
              </a:ext>
            </a:extLst>
          </p:cNvPr>
          <p:cNvSpPr/>
          <p:nvPr/>
        </p:nvSpPr>
        <p:spPr>
          <a:xfrm rot="19137158">
            <a:off x="3874603" y="2476451"/>
            <a:ext cx="360388" cy="360388"/>
          </a:xfrm>
          <a:prstGeom prst="arc">
            <a:avLst>
              <a:gd name="adj1" fmla="val 21588196"/>
              <a:gd name="adj2" fmla="val 7803265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3F8EE7-757A-41F5-869C-BB4A1A61A146}"/>
              </a:ext>
            </a:extLst>
          </p:cNvPr>
          <p:cNvSpPr txBox="1"/>
          <p:nvPr/>
        </p:nvSpPr>
        <p:spPr>
          <a:xfrm>
            <a:off x="5289778" y="4776801"/>
            <a:ext cx="399468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385253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angles and lengths to the shape.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FC832B-DA66-4A70-A5E0-26106E2A41BB}"/>
              </a:ext>
            </a:extLst>
          </p:cNvPr>
          <p:cNvSpPr txBox="1"/>
          <p:nvPr/>
        </p:nvSpPr>
        <p:spPr>
          <a:xfrm>
            <a:off x="862149" y="2168841"/>
            <a:ext cx="2853679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1. 18cm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D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2. 135º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B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3. 10cm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A</a:t>
            </a:r>
            <a:endParaRPr lang="en-GB" sz="3200" b="1" dirty="0">
              <a:latin typeface="Century Gothic" panose="020B0502020202020204" pitchFamily="34" charset="0"/>
            </a:endParaRPr>
          </a:p>
          <a:p>
            <a:pPr>
              <a:lnSpc>
                <a:spcPts val="4500"/>
              </a:lnSpc>
            </a:pPr>
            <a:r>
              <a:rPr lang="en-GB" sz="3200" b="1" dirty="0">
                <a:latin typeface="Century Gothic" panose="020B0502020202020204" pitchFamily="34" charset="0"/>
              </a:rPr>
              <a:t>4. 90º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C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45FCE94-9DC6-4B58-B74F-697992273E77}"/>
              </a:ext>
            </a:extLst>
          </p:cNvPr>
          <p:cNvSpPr txBox="1"/>
          <p:nvPr/>
        </p:nvSpPr>
        <p:spPr>
          <a:xfrm>
            <a:off x="5283366" y="1473080"/>
            <a:ext cx="412293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8" name="Rectangle: Top Corners Snipped 27">
            <a:extLst>
              <a:ext uri="{FF2B5EF4-FFF2-40B4-BE49-F238E27FC236}">
                <a16:creationId xmlns:a16="http://schemas.microsoft.com/office/drawing/2014/main" xmlns="" id="{6636D2A7-4AAC-4364-9113-DFD132988F77}"/>
              </a:ext>
            </a:extLst>
          </p:cNvPr>
          <p:cNvSpPr/>
          <p:nvPr/>
        </p:nvSpPr>
        <p:spPr>
          <a:xfrm>
            <a:off x="4057650" y="1934745"/>
            <a:ext cx="2876550" cy="2872205"/>
          </a:xfrm>
          <a:prstGeom prst="snip2SameRect">
            <a:avLst>
              <a:gd name="adj1" fmla="val 25223"/>
              <a:gd name="adj2" fmla="val 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750FF8-2B80-460B-9F85-92C8629821CA}"/>
              </a:ext>
            </a:extLst>
          </p:cNvPr>
          <p:cNvSpPr txBox="1"/>
          <p:nvPr/>
        </p:nvSpPr>
        <p:spPr>
          <a:xfrm>
            <a:off x="6509083" y="4353236"/>
            <a:ext cx="425117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8231513-E721-4460-ADC5-8AB9FB2FBD6E}"/>
              </a:ext>
            </a:extLst>
          </p:cNvPr>
          <p:cNvSpPr txBox="1"/>
          <p:nvPr/>
        </p:nvSpPr>
        <p:spPr>
          <a:xfrm>
            <a:off x="4197944" y="2442076"/>
            <a:ext cx="362600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1ECB5994-2D4D-432B-BCDE-BACA8C9FE62A}"/>
              </a:ext>
            </a:extLst>
          </p:cNvPr>
          <p:cNvSpPr/>
          <p:nvPr/>
        </p:nvSpPr>
        <p:spPr>
          <a:xfrm rot="19137158">
            <a:off x="3874603" y="2476451"/>
            <a:ext cx="360388" cy="360388"/>
          </a:xfrm>
          <a:prstGeom prst="arc">
            <a:avLst>
              <a:gd name="adj1" fmla="val 21588196"/>
              <a:gd name="adj2" fmla="val 7803265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CEDC02-6808-4183-87B2-70EF6E256788}"/>
              </a:ext>
            </a:extLst>
          </p:cNvPr>
          <p:cNvSpPr txBox="1"/>
          <p:nvPr/>
        </p:nvSpPr>
        <p:spPr>
          <a:xfrm>
            <a:off x="5289778" y="4776801"/>
            <a:ext cx="399468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xmlns="" val="227709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8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 thinks he has chosen the correct degrees for the total of angle A and angle B.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45953C3-1A92-42F5-9F0E-5E48A4874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042213"/>
              </p:ext>
            </p:extLst>
          </p:nvPr>
        </p:nvGraphicFramePr>
        <p:xfrm>
          <a:off x="1107549" y="1775577"/>
          <a:ext cx="4531607" cy="3239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177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654545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3632CE-C9A0-4C0A-9123-A0F957AA4DB0}"/>
              </a:ext>
            </a:extLst>
          </p:cNvPr>
          <p:cNvSpPr/>
          <p:nvPr/>
        </p:nvSpPr>
        <p:spPr>
          <a:xfrm>
            <a:off x="1747227" y="2421510"/>
            <a:ext cx="3240000" cy="19381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CC834A-F467-492C-A68A-6A61520BD4C8}"/>
              </a:ext>
            </a:extLst>
          </p:cNvPr>
          <p:cNvSpPr txBox="1"/>
          <p:nvPr/>
        </p:nvSpPr>
        <p:spPr>
          <a:xfrm>
            <a:off x="2584895" y="2334189"/>
            <a:ext cx="3337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2D59E08F-FBC3-432F-A65A-2C3176F439A8}"/>
              </a:ext>
            </a:extLst>
          </p:cNvPr>
          <p:cNvSpPr/>
          <p:nvPr/>
        </p:nvSpPr>
        <p:spPr>
          <a:xfrm rot="8694454" flipH="1">
            <a:off x="2179214" y="2264715"/>
            <a:ext cx="425455" cy="425455"/>
          </a:xfrm>
          <a:prstGeom prst="arc">
            <a:avLst>
              <a:gd name="adj1" fmla="val 14330941"/>
              <a:gd name="adj2" fmla="val 2037008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C2CA90C-7C82-470D-8BBC-C68179300937}"/>
              </a:ext>
            </a:extLst>
          </p:cNvPr>
          <p:cNvSpPr/>
          <p:nvPr/>
        </p:nvSpPr>
        <p:spPr>
          <a:xfrm>
            <a:off x="2407333" y="2436702"/>
            <a:ext cx="1936578" cy="1919904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A8D64E-34DE-4721-8E23-BB4CD6487AC8}"/>
              </a:ext>
            </a:extLst>
          </p:cNvPr>
          <p:cNvGrpSpPr/>
          <p:nvPr/>
        </p:nvGrpSpPr>
        <p:grpSpPr>
          <a:xfrm>
            <a:off x="6083536" y="2352376"/>
            <a:ext cx="1350959" cy="2171493"/>
            <a:chOff x="6807582" y="1900759"/>
            <a:chExt cx="1350959" cy="217149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4C904C7-F9D2-4A87-93C9-189E3E6F7680}"/>
                </a:ext>
              </a:extLst>
            </p:cNvPr>
            <p:cNvSpPr/>
            <p:nvPr/>
          </p:nvSpPr>
          <p:spPr>
            <a:xfrm>
              <a:off x="6807582" y="2730881"/>
              <a:ext cx="1254904" cy="5444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270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  <a:sym typeface="Symbol" panose="05050102010706020507" pitchFamily="18" charset="2"/>
                </a:rPr>
                <a:t>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75EA265-50CF-451E-8184-EFD89C1DB855}"/>
                </a:ext>
              </a:extLst>
            </p:cNvPr>
            <p:cNvSpPr/>
            <p:nvPr/>
          </p:nvSpPr>
          <p:spPr>
            <a:xfrm>
              <a:off x="6807582" y="3527847"/>
              <a:ext cx="1254904" cy="5444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90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  <a:sym typeface="Symbol" panose="05050102010706020507" pitchFamily="18" charset="2"/>
                </a:rPr>
                <a:t>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1967B33-7CB1-4CF1-87FE-5E1848E4FDA4}"/>
                </a:ext>
              </a:extLst>
            </p:cNvPr>
            <p:cNvGrpSpPr/>
            <p:nvPr/>
          </p:nvGrpSpPr>
          <p:grpSpPr>
            <a:xfrm>
              <a:off x="6807582" y="1900759"/>
              <a:ext cx="1350959" cy="769441"/>
              <a:chOff x="1628104" y="4667063"/>
              <a:chExt cx="1350959" cy="76944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6F5083EA-AC4A-4E55-B8BB-3B03D63C59F3}"/>
                  </a:ext>
                </a:extLst>
              </p:cNvPr>
              <p:cNvSpPr/>
              <p:nvPr/>
            </p:nvSpPr>
            <p:spPr>
              <a:xfrm>
                <a:off x="1628104" y="4684194"/>
                <a:ext cx="1254904" cy="54440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135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  <a:sym typeface="Symbol" panose="05050102010706020507" pitchFamily="18" charset="2"/>
                  </a:rPr>
                  <a:t></a:t>
                </a:r>
                <a:endPara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9353C5F-FA50-402D-8A87-F25FBF09F27F}"/>
                  </a:ext>
                </a:extLst>
              </p:cNvPr>
              <p:cNvSpPr/>
              <p:nvPr/>
            </p:nvSpPr>
            <p:spPr>
              <a:xfrm>
                <a:off x="2350365" y="4667063"/>
                <a:ext cx="6286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</a:t>
                </a:r>
                <a:endParaRPr lang="en-GB" sz="4400" dirty="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83417F6-1341-471F-AB9F-3745ECC6C7A6}"/>
              </a:ext>
            </a:extLst>
          </p:cNvPr>
          <p:cNvSpPr/>
          <p:nvPr/>
        </p:nvSpPr>
        <p:spPr>
          <a:xfrm>
            <a:off x="1745908" y="4184974"/>
            <a:ext cx="171632" cy="1716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88414B-FBEA-4227-B6B0-FFC7E1CDE2D6}"/>
              </a:ext>
            </a:extLst>
          </p:cNvPr>
          <p:cNvSpPr txBox="1"/>
          <p:nvPr/>
        </p:nvSpPr>
        <p:spPr>
          <a:xfrm>
            <a:off x="2377784" y="2679099"/>
            <a:ext cx="339836" cy="36373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191635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 thinks he has chosen the correct degrees for the total of angle A and angle B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</a:t>
            </a:r>
          </a:p>
          <a:p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 is not correct because…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45953C3-1A92-42F5-9F0E-5E48A4874E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7549" y="1775577"/>
          <a:ext cx="4531607" cy="3239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177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654545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3632CE-C9A0-4C0A-9123-A0F957AA4DB0}"/>
              </a:ext>
            </a:extLst>
          </p:cNvPr>
          <p:cNvSpPr/>
          <p:nvPr/>
        </p:nvSpPr>
        <p:spPr>
          <a:xfrm>
            <a:off x="1747227" y="2421510"/>
            <a:ext cx="3240000" cy="19381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CC834A-F467-492C-A68A-6A61520BD4C8}"/>
              </a:ext>
            </a:extLst>
          </p:cNvPr>
          <p:cNvSpPr txBox="1"/>
          <p:nvPr/>
        </p:nvSpPr>
        <p:spPr>
          <a:xfrm>
            <a:off x="2584895" y="2334189"/>
            <a:ext cx="3337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2D59E08F-FBC3-432F-A65A-2C3176F439A8}"/>
              </a:ext>
            </a:extLst>
          </p:cNvPr>
          <p:cNvSpPr/>
          <p:nvPr/>
        </p:nvSpPr>
        <p:spPr>
          <a:xfrm rot="8694454" flipH="1">
            <a:off x="2179214" y="2264715"/>
            <a:ext cx="425455" cy="425455"/>
          </a:xfrm>
          <a:prstGeom prst="arc">
            <a:avLst>
              <a:gd name="adj1" fmla="val 14330941"/>
              <a:gd name="adj2" fmla="val 2037008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C2CA90C-7C82-470D-8BBC-C68179300937}"/>
              </a:ext>
            </a:extLst>
          </p:cNvPr>
          <p:cNvSpPr/>
          <p:nvPr/>
        </p:nvSpPr>
        <p:spPr>
          <a:xfrm>
            <a:off x="2407333" y="2436702"/>
            <a:ext cx="1936578" cy="1919904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A8D64E-34DE-4721-8E23-BB4CD6487AC8}"/>
              </a:ext>
            </a:extLst>
          </p:cNvPr>
          <p:cNvGrpSpPr/>
          <p:nvPr/>
        </p:nvGrpSpPr>
        <p:grpSpPr>
          <a:xfrm>
            <a:off x="6083536" y="2352376"/>
            <a:ext cx="1350959" cy="2171493"/>
            <a:chOff x="6807582" y="1900759"/>
            <a:chExt cx="1350959" cy="217149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4C904C7-F9D2-4A87-93C9-189E3E6F7680}"/>
                </a:ext>
              </a:extLst>
            </p:cNvPr>
            <p:cNvSpPr/>
            <p:nvPr/>
          </p:nvSpPr>
          <p:spPr>
            <a:xfrm>
              <a:off x="6807582" y="2730881"/>
              <a:ext cx="1254904" cy="5444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270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  <a:sym typeface="Symbol" panose="05050102010706020507" pitchFamily="18" charset="2"/>
                </a:rPr>
                <a:t>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75EA265-50CF-451E-8184-EFD89C1DB855}"/>
                </a:ext>
              </a:extLst>
            </p:cNvPr>
            <p:cNvSpPr/>
            <p:nvPr/>
          </p:nvSpPr>
          <p:spPr>
            <a:xfrm>
              <a:off x="6807582" y="3527847"/>
              <a:ext cx="1254904" cy="5444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90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  <a:sym typeface="Symbol" panose="05050102010706020507" pitchFamily="18" charset="2"/>
                </a:rPr>
                <a:t>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1967B33-7CB1-4CF1-87FE-5E1848E4FDA4}"/>
                </a:ext>
              </a:extLst>
            </p:cNvPr>
            <p:cNvGrpSpPr/>
            <p:nvPr/>
          </p:nvGrpSpPr>
          <p:grpSpPr>
            <a:xfrm>
              <a:off x="6807582" y="1900759"/>
              <a:ext cx="1350959" cy="769441"/>
              <a:chOff x="1628104" y="4667063"/>
              <a:chExt cx="1350959" cy="76944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6F5083EA-AC4A-4E55-B8BB-3B03D63C59F3}"/>
                  </a:ext>
                </a:extLst>
              </p:cNvPr>
              <p:cNvSpPr/>
              <p:nvPr/>
            </p:nvSpPr>
            <p:spPr>
              <a:xfrm>
                <a:off x="1628104" y="4684194"/>
                <a:ext cx="1254904" cy="54440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135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  <a:sym typeface="Symbol" panose="05050102010706020507" pitchFamily="18" charset="2"/>
                  </a:rPr>
                  <a:t></a:t>
                </a:r>
                <a:endPara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9353C5F-FA50-402D-8A87-F25FBF09F27F}"/>
                  </a:ext>
                </a:extLst>
              </p:cNvPr>
              <p:cNvSpPr/>
              <p:nvPr/>
            </p:nvSpPr>
            <p:spPr>
              <a:xfrm>
                <a:off x="2350365" y="4667063"/>
                <a:ext cx="6286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</a:t>
                </a:r>
                <a:endParaRPr lang="en-GB" sz="4400" dirty="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83417F6-1341-471F-AB9F-3745ECC6C7A6}"/>
              </a:ext>
            </a:extLst>
          </p:cNvPr>
          <p:cNvSpPr/>
          <p:nvPr/>
        </p:nvSpPr>
        <p:spPr>
          <a:xfrm>
            <a:off x="1745908" y="4184974"/>
            <a:ext cx="171632" cy="1716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88414B-FBEA-4227-B6B0-FFC7E1CDE2D6}"/>
              </a:ext>
            </a:extLst>
          </p:cNvPr>
          <p:cNvSpPr txBox="1"/>
          <p:nvPr/>
        </p:nvSpPr>
        <p:spPr>
          <a:xfrm>
            <a:off x="2377784" y="2679099"/>
            <a:ext cx="339836" cy="36373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3502640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Adam thinks he has chosen the correct degrees for the total of angle A and angle B.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Adam is not correct because each angle is 45</a:t>
            </a:r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. 45 + 45 = 90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345953C3-1A92-42F5-9F0E-5E48A4874E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7549" y="1775577"/>
          <a:ext cx="4531607" cy="32392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177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654545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646177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654545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646177"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0" dirty="0"/>
                    </a:p>
                  </a:txBody>
                  <a:tcPr marL="155213" marR="155213" marT="77606" marB="77606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53632CE-C9A0-4C0A-9123-A0F957AA4DB0}"/>
              </a:ext>
            </a:extLst>
          </p:cNvPr>
          <p:cNvSpPr/>
          <p:nvPr/>
        </p:nvSpPr>
        <p:spPr>
          <a:xfrm>
            <a:off x="1747227" y="2421510"/>
            <a:ext cx="3240000" cy="19381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CC834A-F467-492C-A68A-6A61520BD4C8}"/>
              </a:ext>
            </a:extLst>
          </p:cNvPr>
          <p:cNvSpPr txBox="1"/>
          <p:nvPr/>
        </p:nvSpPr>
        <p:spPr>
          <a:xfrm>
            <a:off x="2584895" y="2334189"/>
            <a:ext cx="33374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xmlns="" id="{2D59E08F-FBC3-432F-A65A-2C3176F439A8}"/>
              </a:ext>
            </a:extLst>
          </p:cNvPr>
          <p:cNvSpPr/>
          <p:nvPr/>
        </p:nvSpPr>
        <p:spPr>
          <a:xfrm rot="8694454" flipH="1">
            <a:off x="2179214" y="2264715"/>
            <a:ext cx="425455" cy="425455"/>
          </a:xfrm>
          <a:prstGeom prst="arc">
            <a:avLst>
              <a:gd name="adj1" fmla="val 14330941"/>
              <a:gd name="adj2" fmla="val 20370087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7C2CA90C-7C82-470D-8BBC-C68179300937}"/>
              </a:ext>
            </a:extLst>
          </p:cNvPr>
          <p:cNvSpPr/>
          <p:nvPr/>
        </p:nvSpPr>
        <p:spPr>
          <a:xfrm>
            <a:off x="2407333" y="2436702"/>
            <a:ext cx="1936578" cy="1919904"/>
          </a:xfrm>
          <a:prstGeom prst="rt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A8D64E-34DE-4721-8E23-BB4CD6487AC8}"/>
              </a:ext>
            </a:extLst>
          </p:cNvPr>
          <p:cNvGrpSpPr/>
          <p:nvPr/>
        </p:nvGrpSpPr>
        <p:grpSpPr>
          <a:xfrm>
            <a:off x="6083536" y="2352376"/>
            <a:ext cx="1350959" cy="2171493"/>
            <a:chOff x="6807582" y="1900759"/>
            <a:chExt cx="1350959" cy="217149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4C904C7-F9D2-4A87-93C9-189E3E6F7680}"/>
                </a:ext>
              </a:extLst>
            </p:cNvPr>
            <p:cNvSpPr/>
            <p:nvPr/>
          </p:nvSpPr>
          <p:spPr>
            <a:xfrm>
              <a:off x="6807582" y="2730881"/>
              <a:ext cx="1254904" cy="5444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270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  <a:sym typeface="Symbol" panose="05050102010706020507" pitchFamily="18" charset="2"/>
                </a:rPr>
                <a:t>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475EA265-50CF-451E-8184-EFD89C1DB855}"/>
                </a:ext>
              </a:extLst>
            </p:cNvPr>
            <p:cNvSpPr/>
            <p:nvPr/>
          </p:nvSpPr>
          <p:spPr>
            <a:xfrm>
              <a:off x="6807582" y="3527847"/>
              <a:ext cx="1254904" cy="5444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90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  <a:sym typeface="Symbol" panose="05050102010706020507" pitchFamily="18" charset="2"/>
                </a:rPr>
                <a:t></a:t>
              </a:r>
              <a:endParaRPr lang="en-GB" sz="2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1967B33-7CB1-4CF1-87FE-5E1848E4FDA4}"/>
                </a:ext>
              </a:extLst>
            </p:cNvPr>
            <p:cNvGrpSpPr/>
            <p:nvPr/>
          </p:nvGrpSpPr>
          <p:grpSpPr>
            <a:xfrm>
              <a:off x="6807582" y="1900759"/>
              <a:ext cx="1350959" cy="769441"/>
              <a:chOff x="1628104" y="4667063"/>
              <a:chExt cx="1350959" cy="76944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xmlns="" id="{6F5083EA-AC4A-4E55-B8BB-3B03D63C59F3}"/>
                  </a:ext>
                </a:extLst>
              </p:cNvPr>
              <p:cNvSpPr/>
              <p:nvPr/>
            </p:nvSpPr>
            <p:spPr>
              <a:xfrm>
                <a:off x="1628104" y="4684194"/>
                <a:ext cx="1254904" cy="54440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135</a:t>
                </a:r>
                <a:r>
                  <a:rPr lang="en-GB" sz="2400" b="1" dirty="0">
                    <a:solidFill>
                      <a:schemeClr val="tx1"/>
                    </a:solidFill>
                    <a:latin typeface="Century Gothic" panose="020B0502020202020204" pitchFamily="34" charset="0"/>
                    <a:sym typeface="Symbol" panose="05050102010706020507" pitchFamily="18" charset="2"/>
                  </a:rPr>
                  <a:t></a:t>
                </a:r>
                <a:endPara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A9353C5F-FA50-402D-8A87-F25FBF09F27F}"/>
                  </a:ext>
                </a:extLst>
              </p:cNvPr>
              <p:cNvSpPr/>
              <p:nvPr/>
            </p:nvSpPr>
            <p:spPr>
              <a:xfrm>
                <a:off x="2350365" y="4667063"/>
                <a:ext cx="62869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>
                    <a:latin typeface="Century Gothic" panose="020B0502020202020204" pitchFamily="34" charset="0"/>
                    <a:sym typeface="Wingdings" panose="05000000000000000000" pitchFamily="2" charset="2"/>
                  </a:rPr>
                  <a:t></a:t>
                </a:r>
                <a:endParaRPr lang="en-GB" sz="4400" dirty="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83417F6-1341-471F-AB9F-3745ECC6C7A6}"/>
              </a:ext>
            </a:extLst>
          </p:cNvPr>
          <p:cNvSpPr/>
          <p:nvPr/>
        </p:nvSpPr>
        <p:spPr>
          <a:xfrm>
            <a:off x="1745908" y="4184974"/>
            <a:ext cx="171632" cy="1716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88414B-FBEA-4227-B6B0-FFC7E1CDE2D6}"/>
              </a:ext>
            </a:extLst>
          </p:cNvPr>
          <p:cNvSpPr txBox="1"/>
          <p:nvPr/>
        </p:nvSpPr>
        <p:spPr>
          <a:xfrm>
            <a:off x="2377784" y="2679099"/>
            <a:ext cx="339836" cy="36373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48200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7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Amélie</a:t>
            </a:r>
            <a:r>
              <a:rPr lang="en-GB" sz="27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has a rectangle with a perimeter of 34cm. </a:t>
            </a:r>
          </a:p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Sides A and C are 3cm shorter than sides B and 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length is each side?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37EB2E-19D5-4506-A2E8-CC4A48E3CAFE}"/>
              </a:ext>
            </a:extLst>
          </p:cNvPr>
          <p:cNvGrpSpPr/>
          <p:nvPr/>
        </p:nvGrpSpPr>
        <p:grpSpPr>
          <a:xfrm>
            <a:off x="2448760" y="1866994"/>
            <a:ext cx="4307395" cy="2971563"/>
            <a:chOff x="2411104" y="1798170"/>
            <a:chExt cx="4307395" cy="297156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8E51577-E708-4A87-965B-2F91B7880C60}"/>
                </a:ext>
              </a:extLst>
            </p:cNvPr>
            <p:cNvSpPr/>
            <p:nvPr/>
          </p:nvSpPr>
          <p:spPr>
            <a:xfrm rot="16200000">
              <a:off x="3554180" y="1599057"/>
              <a:ext cx="2016000" cy="327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3608D40-801E-4465-B417-8D1B8EA5C047}"/>
                </a:ext>
              </a:extLst>
            </p:cNvPr>
            <p:cNvSpPr txBox="1"/>
            <p:nvPr/>
          </p:nvSpPr>
          <p:spPr>
            <a:xfrm>
              <a:off x="2411104" y="3021614"/>
              <a:ext cx="4122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BA4A68-92BF-444C-A63A-32D9F2D3E21B}"/>
                </a:ext>
              </a:extLst>
            </p:cNvPr>
            <p:cNvSpPr txBox="1"/>
            <p:nvPr/>
          </p:nvSpPr>
          <p:spPr>
            <a:xfrm>
              <a:off x="6293383" y="3021614"/>
              <a:ext cx="425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31A1B6-D9D4-4E30-B058-E312E02A4BD9}"/>
                </a:ext>
              </a:extLst>
            </p:cNvPr>
            <p:cNvSpPr txBox="1"/>
            <p:nvPr/>
          </p:nvSpPr>
          <p:spPr>
            <a:xfrm>
              <a:off x="4380880" y="179817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7BB5BDD-9DF0-4292-BD18-CC94F86A5472}"/>
                </a:ext>
              </a:extLst>
            </p:cNvPr>
            <p:cNvSpPr txBox="1"/>
            <p:nvPr/>
          </p:nvSpPr>
          <p:spPr>
            <a:xfrm>
              <a:off x="4369659" y="4308068"/>
              <a:ext cx="399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entury Gothic" panose="020B0502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5012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Amélie has a rectangle with a perimeter of 34cm. </a:t>
            </a:r>
          </a:p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Sides A and C are 3cm shorter than sides B and D.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length is each side?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37EB2E-19D5-4506-A2E8-CC4A48E3CAFE}"/>
              </a:ext>
            </a:extLst>
          </p:cNvPr>
          <p:cNvGrpSpPr/>
          <p:nvPr/>
        </p:nvGrpSpPr>
        <p:grpSpPr>
          <a:xfrm>
            <a:off x="2084976" y="1866994"/>
            <a:ext cx="5087960" cy="2971563"/>
            <a:chOff x="2047320" y="1798170"/>
            <a:chExt cx="5087960" cy="297156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8E51577-E708-4A87-965B-2F91B7880C60}"/>
                </a:ext>
              </a:extLst>
            </p:cNvPr>
            <p:cNvSpPr/>
            <p:nvPr/>
          </p:nvSpPr>
          <p:spPr>
            <a:xfrm rot="16200000">
              <a:off x="3554180" y="1599057"/>
              <a:ext cx="2016000" cy="3276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3608D40-801E-4465-B417-8D1B8EA5C047}"/>
                </a:ext>
              </a:extLst>
            </p:cNvPr>
            <p:cNvSpPr txBox="1"/>
            <p:nvPr/>
          </p:nvSpPr>
          <p:spPr>
            <a:xfrm>
              <a:off x="2047320" y="3021614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7cm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0BA4A68-92BF-444C-A63A-32D9F2D3E21B}"/>
                </a:ext>
              </a:extLst>
            </p:cNvPr>
            <p:cNvSpPr txBox="1"/>
            <p:nvPr/>
          </p:nvSpPr>
          <p:spPr>
            <a:xfrm>
              <a:off x="6293383" y="3021614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7cm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31A1B6-D9D4-4E30-B058-E312E02A4BD9}"/>
                </a:ext>
              </a:extLst>
            </p:cNvPr>
            <p:cNvSpPr txBox="1"/>
            <p:nvPr/>
          </p:nvSpPr>
          <p:spPr>
            <a:xfrm>
              <a:off x="4112378" y="1798170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10cm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C7BB5BDD-9DF0-4292-BD18-CC94F86A5472}"/>
                </a:ext>
              </a:extLst>
            </p:cNvPr>
            <p:cNvSpPr txBox="1"/>
            <p:nvPr/>
          </p:nvSpPr>
          <p:spPr>
            <a:xfrm>
              <a:off x="4112378" y="4308068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10cm</a:t>
              </a:r>
              <a:endParaRPr lang="en-GB" sz="2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662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C124E72-AA77-4C3B-ADE1-CBFB652197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AF453F-0337-467A-85A8-A77684ABB2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Shane and Elizabeth are calculating angles in a shape.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32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Who 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correct? Why?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A8DDB27C-14BD-4E2B-A61E-7D84B9C3FE88}"/>
              </a:ext>
            </a:extLst>
          </p:cNvPr>
          <p:cNvSpPr/>
          <p:nvPr/>
        </p:nvSpPr>
        <p:spPr>
          <a:xfrm>
            <a:off x="2397364" y="1619103"/>
            <a:ext cx="3816000" cy="1260000"/>
          </a:xfrm>
          <a:prstGeom prst="wedgeRoundRectCallout">
            <a:avLst>
              <a:gd name="adj1" fmla="val -59042"/>
              <a:gd name="adj2" fmla="val 4050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right angle split into 3 will always have 3 angles of 30º.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394BC28D-3BAD-42DC-86BD-1FADC53134E3}"/>
              </a:ext>
            </a:extLst>
          </p:cNvPr>
          <p:cNvSpPr/>
          <p:nvPr/>
        </p:nvSpPr>
        <p:spPr>
          <a:xfrm flipH="1">
            <a:off x="2978377" y="3056316"/>
            <a:ext cx="3816000" cy="1260000"/>
          </a:xfrm>
          <a:prstGeom prst="wedgeRoundRectCallout">
            <a:avLst>
              <a:gd name="adj1" fmla="val -59532"/>
              <a:gd name="adj2" fmla="val 373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right angle split into 3 can have any 3 angles with a sum of 90º.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A3D75B-90B2-48E4-AC76-534D1F5975DC}"/>
              </a:ext>
            </a:extLst>
          </p:cNvPr>
          <p:cNvSpPr txBox="1"/>
          <p:nvPr/>
        </p:nvSpPr>
        <p:spPr>
          <a:xfrm>
            <a:off x="745398" y="3764661"/>
            <a:ext cx="96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Shane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AFE9A26-7E40-4B1F-B2EE-80F6F0D4D512}"/>
              </a:ext>
            </a:extLst>
          </p:cNvPr>
          <p:cNvSpPr txBox="1"/>
          <p:nvPr/>
        </p:nvSpPr>
        <p:spPr>
          <a:xfrm>
            <a:off x="7197947" y="4451803"/>
            <a:ext cx="132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Elizabeth</a:t>
            </a:r>
          </a:p>
        </p:txBody>
      </p:sp>
    </p:spTree>
    <p:extLst>
      <p:ext uri="{BB962C8B-B14F-4D97-AF65-F5344CB8AC3E}">
        <p14:creationId xmlns:p14="http://schemas.microsoft.com/office/powerpoint/2010/main" xmlns="" val="227033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C124E72-AA77-4C3B-ADE1-CBFB652197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AF453F-0337-467A-85A8-A77684ABB2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Shane and Elizabeth are calculating angles in a shape.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Who </a:t>
            </a: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correct? Why?</a:t>
            </a:r>
          </a:p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Elizabeth is correct because</a:t>
            </a:r>
            <a:r>
              <a:rPr lang="en-GB" sz="2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Shane is not correct because…</a:t>
            </a: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A8DDB27C-14BD-4E2B-A61E-7D84B9C3FE88}"/>
              </a:ext>
            </a:extLst>
          </p:cNvPr>
          <p:cNvSpPr/>
          <p:nvPr/>
        </p:nvSpPr>
        <p:spPr>
          <a:xfrm>
            <a:off x="2397364" y="1619103"/>
            <a:ext cx="3816000" cy="1260000"/>
          </a:xfrm>
          <a:prstGeom prst="wedgeRoundRectCallout">
            <a:avLst>
              <a:gd name="adj1" fmla="val -59042"/>
              <a:gd name="adj2" fmla="val 4050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right angle split into 3 will always have 3 angles of 30º.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394BC28D-3BAD-42DC-86BD-1FADC53134E3}"/>
              </a:ext>
            </a:extLst>
          </p:cNvPr>
          <p:cNvSpPr/>
          <p:nvPr/>
        </p:nvSpPr>
        <p:spPr>
          <a:xfrm flipH="1">
            <a:off x="2978377" y="3056316"/>
            <a:ext cx="3816000" cy="1260000"/>
          </a:xfrm>
          <a:prstGeom prst="wedgeRoundRectCallout">
            <a:avLst>
              <a:gd name="adj1" fmla="val -59532"/>
              <a:gd name="adj2" fmla="val 373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right angle split into 3 can have any 3 angles with a sum of 90º.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A3D75B-90B2-48E4-AC76-534D1F5975DC}"/>
              </a:ext>
            </a:extLst>
          </p:cNvPr>
          <p:cNvSpPr txBox="1"/>
          <p:nvPr/>
        </p:nvSpPr>
        <p:spPr>
          <a:xfrm>
            <a:off x="745398" y="3764661"/>
            <a:ext cx="96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Shane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AFE9A26-7E40-4B1F-B2EE-80F6F0D4D512}"/>
              </a:ext>
            </a:extLst>
          </p:cNvPr>
          <p:cNvSpPr txBox="1"/>
          <p:nvPr/>
        </p:nvSpPr>
        <p:spPr>
          <a:xfrm>
            <a:off x="7197947" y="4451803"/>
            <a:ext cx="132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Elizabeth</a:t>
            </a:r>
          </a:p>
        </p:txBody>
      </p:sp>
    </p:spTree>
    <p:extLst>
      <p:ext uri="{BB962C8B-B14F-4D97-AF65-F5344CB8AC3E}">
        <p14:creationId xmlns:p14="http://schemas.microsoft.com/office/powerpoint/2010/main" xmlns="" val="298644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dirty="0" smtClean="0"/>
              <a:t>CALCULATION PRACTISE</a:t>
            </a:r>
            <a:endParaRPr lang="en-GB" sz="50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" y="2348625"/>
            <a:ext cx="9143999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Heidi, Amy, </a:t>
            </a:r>
            <a:r>
              <a:rPr lang="en-GB" sz="2400" b="1" u="sng" dirty="0" err="1" smtClean="0"/>
              <a:t>Alissa</a:t>
            </a:r>
            <a:r>
              <a:rPr lang="en-GB" sz="2400" b="1" u="sng" dirty="0" smtClean="0"/>
              <a:t>, Nelly, Cameron, Daniel, </a:t>
            </a:r>
            <a:r>
              <a:rPr lang="en-GB" sz="2400" b="1" u="sng" dirty="0" err="1" smtClean="0"/>
              <a:t>Izzy</a:t>
            </a:r>
            <a:r>
              <a:rPr lang="en-GB" sz="2400" b="1" u="sng" dirty="0" smtClean="0"/>
              <a:t>, Holly T and Lucy</a:t>
            </a:r>
            <a:endParaRPr lang="en-GB" sz="1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46054"/>
            <a:ext cx="9144000" cy="4308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u="sng" dirty="0" smtClean="0"/>
              <a:t>Sophie, Jacob, Zoe, Isla, </a:t>
            </a:r>
            <a:r>
              <a:rPr lang="en-GB" sz="2200" b="1" u="sng" dirty="0" err="1" smtClean="0"/>
              <a:t>Nia</a:t>
            </a:r>
            <a:r>
              <a:rPr lang="en-GB" sz="2200" b="1" u="sng" dirty="0" smtClean="0"/>
              <a:t>, Holly H, Rhys, Isobel and Katie </a:t>
            </a:r>
            <a:endParaRPr lang="en-GB" sz="1600" b="1" u="sng" dirty="0"/>
          </a:p>
        </p:txBody>
      </p:sp>
      <p:pic>
        <p:nvPicPr>
          <p:cNvPr id="1026" name="Picture 2" descr="What is a Kahoot Quiz and how does it work? — Hyett Education Lt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934" y="914784"/>
            <a:ext cx="2367347" cy="13320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" y="2849770"/>
            <a:ext cx="914400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https://kahoot.it/challenge/06912040?challenge-id=989b5045-acac-493d-bf6e-af3c3fb285dc_1589292961609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0" y="3986238"/>
            <a:ext cx="9144000" cy="6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https://kahoot.it/challenge/08794754?challenge-id=989b5045-acac-493d-bf6e-af3c3fb285dc_1589293033917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At the end, it gives you the option to copy a link. If you do this, you will be able to check on how your scores compares with others once everybody has played.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57336"/>
            <a:ext cx="9144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HIGHLIGHT YOUR LINK ABOVE, THEN COPY AND PASTE IT INTO THE TOOLBAR ON THE INTERNET TO OPEN UP YOUR QUIZ! </a:t>
            </a:r>
          </a:p>
          <a:p>
            <a:endParaRPr lang="en-GB" sz="2000" b="1" dirty="0" smtClean="0"/>
          </a:p>
          <a:p>
            <a:r>
              <a:rPr lang="en-GB" sz="2000" b="1" i="1" dirty="0" smtClean="0"/>
              <a:t>(YOU MUST COPY AND PASTE THE LINK – IT WON’T OPEN OTHERWISE)</a:t>
            </a:r>
            <a:endParaRPr lang="en-GB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40527"/>
            <a:ext cx="3122023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quiz will expire at </a:t>
            </a:r>
            <a:r>
              <a:rPr lang="en-GB" sz="4000" dirty="0" smtClean="0"/>
              <a:t>3pm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C124E72-AA77-4C3B-ADE1-CBFB652197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AF453F-0337-467A-85A8-A77684ABB24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Shane and Elizabeth are calculating angles in a shape.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Who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correct? Why?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Elizabeth is correct because as long as the angles add up to 90°, the angles can be any size.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Shane is not correct because a right angle split into 3 would only have 30° angles if they were split equally.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A8DDB27C-14BD-4E2B-A61E-7D84B9C3FE88}"/>
              </a:ext>
            </a:extLst>
          </p:cNvPr>
          <p:cNvSpPr/>
          <p:nvPr/>
        </p:nvSpPr>
        <p:spPr>
          <a:xfrm>
            <a:off x="2397364" y="1619103"/>
            <a:ext cx="3816000" cy="1260000"/>
          </a:xfrm>
          <a:prstGeom prst="wedgeRoundRectCallout">
            <a:avLst>
              <a:gd name="adj1" fmla="val -59042"/>
              <a:gd name="adj2" fmla="val 4050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right angle split into 3 will always have 3 angles of 30º.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394BC28D-3BAD-42DC-86BD-1FADC53134E3}"/>
              </a:ext>
            </a:extLst>
          </p:cNvPr>
          <p:cNvSpPr/>
          <p:nvPr/>
        </p:nvSpPr>
        <p:spPr>
          <a:xfrm flipH="1">
            <a:off x="2978377" y="3056316"/>
            <a:ext cx="3816000" cy="1260000"/>
          </a:xfrm>
          <a:prstGeom prst="wedgeRoundRectCallout">
            <a:avLst>
              <a:gd name="adj1" fmla="val -59532"/>
              <a:gd name="adj2" fmla="val 373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right angle split into 3 can have any 3 angles with a sum of 90º.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7A3D75B-90B2-48E4-AC76-534D1F5975DC}"/>
              </a:ext>
            </a:extLst>
          </p:cNvPr>
          <p:cNvSpPr txBox="1"/>
          <p:nvPr/>
        </p:nvSpPr>
        <p:spPr>
          <a:xfrm>
            <a:off x="745398" y="3764661"/>
            <a:ext cx="968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Shane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AFE9A26-7E40-4B1F-B2EE-80F6F0D4D512}"/>
              </a:ext>
            </a:extLst>
          </p:cNvPr>
          <p:cNvSpPr txBox="1"/>
          <p:nvPr/>
        </p:nvSpPr>
        <p:spPr>
          <a:xfrm>
            <a:off x="7197947" y="4451803"/>
            <a:ext cx="1322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Elizabeth</a:t>
            </a:r>
          </a:p>
        </p:txBody>
      </p:sp>
    </p:spTree>
    <p:extLst>
      <p:ext uri="{BB962C8B-B14F-4D97-AF65-F5344CB8AC3E}">
        <p14:creationId xmlns:p14="http://schemas.microsoft.com/office/powerpoint/2010/main" xmlns="" val="2326132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848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500" b="1" u="sng" dirty="0" smtClean="0"/>
              <a:t>NOW IT’S YOUR TURN!</a:t>
            </a:r>
            <a:endParaRPr lang="en-GB" sz="45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01338"/>
            <a:ext cx="9144000" cy="553997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(D) – Isla, Holly H, </a:t>
            </a:r>
            <a:r>
              <a:rPr lang="en-GB" sz="3600" dirty="0" err="1" smtClean="0"/>
              <a:t>Nia</a:t>
            </a:r>
            <a:r>
              <a:rPr lang="en-GB" sz="3600" dirty="0" smtClean="0"/>
              <a:t> and Rhys </a:t>
            </a:r>
          </a:p>
          <a:p>
            <a:r>
              <a:rPr lang="en-GB" sz="3600" b="1" dirty="0" smtClean="0"/>
              <a:t>(1A, 1B, 2A, 2B, 3A, 3B, 4A and 4B)</a:t>
            </a:r>
          </a:p>
          <a:p>
            <a:endParaRPr lang="en-GB" sz="3600" dirty="0" smtClean="0"/>
          </a:p>
          <a:p>
            <a:r>
              <a:rPr lang="en-GB" sz="3600" dirty="0" smtClean="0"/>
              <a:t>(E)- Zoe, Isobel, Daniel</a:t>
            </a:r>
            <a:r>
              <a:rPr lang="en-GB" sz="3600" b="1" dirty="0" smtClean="0"/>
              <a:t>,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/>
              <a:t>Izzy</a:t>
            </a:r>
            <a:r>
              <a:rPr lang="en-GB" sz="3600" dirty="0" smtClean="0"/>
              <a:t>, </a:t>
            </a:r>
            <a:r>
              <a:rPr lang="en-GB" sz="3600" dirty="0" err="1" smtClean="0"/>
              <a:t>Alissa</a:t>
            </a:r>
            <a:r>
              <a:rPr lang="en-GB" sz="3600" dirty="0" smtClean="0"/>
              <a:t>, Lucy, Katie, Jacob, Sophie, Cameron and Holly T</a:t>
            </a:r>
          </a:p>
          <a:p>
            <a:r>
              <a:rPr lang="en-GB" sz="3600" b="1" dirty="0" smtClean="0"/>
              <a:t>(5A, 5B, 6A, 6B, 7A, 7B, 8A and 8B)</a:t>
            </a:r>
          </a:p>
          <a:p>
            <a:endParaRPr lang="en-GB" sz="3600" dirty="0" smtClean="0"/>
          </a:p>
          <a:p>
            <a:r>
              <a:rPr lang="en-GB" sz="3600" dirty="0" smtClean="0"/>
              <a:t>(GD) – Heidi, Nelly and Amy</a:t>
            </a:r>
          </a:p>
          <a:p>
            <a:r>
              <a:rPr lang="en-GB" sz="3600" b="1" dirty="0" smtClean="0"/>
              <a:t>(9A, 9B, 10A, 10B, 11A, 11B, 12A and 12B)</a:t>
            </a:r>
          </a:p>
          <a:p>
            <a:endParaRPr lang="en-GB" sz="3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you know about the angles in this shape?</a:t>
            </a:r>
            <a:endParaRPr lang="en-GB" sz="2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47ED5C4-C2C7-4BD9-8823-CF2CED50236D}"/>
              </a:ext>
            </a:extLst>
          </p:cNvPr>
          <p:cNvGrpSpPr/>
          <p:nvPr/>
        </p:nvGrpSpPr>
        <p:grpSpPr>
          <a:xfrm>
            <a:off x="2436669" y="1567667"/>
            <a:ext cx="4270663" cy="3325091"/>
            <a:chOff x="550719" y="2608118"/>
            <a:chExt cx="4270663" cy="33250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30948C0-4E1E-472B-822C-46AC457BAE84}"/>
                </a:ext>
              </a:extLst>
            </p:cNvPr>
            <p:cNvGrpSpPr/>
            <p:nvPr/>
          </p:nvGrpSpPr>
          <p:grpSpPr>
            <a:xfrm>
              <a:off x="550719" y="2608118"/>
              <a:ext cx="4270663" cy="3325091"/>
              <a:chOff x="2795155" y="2608118"/>
              <a:chExt cx="4270663" cy="332509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295E01AD-11E9-4817-901A-96D19ED9E5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5318" y="2743200"/>
                <a:ext cx="3283527" cy="319000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A822EC72-D44B-47C7-AFFD-6D8DA4BB6620}"/>
                  </a:ext>
                </a:extLst>
              </p:cNvPr>
              <p:cNvCxnSpPr/>
              <p:nvPr/>
            </p:nvCxnSpPr>
            <p:spPr>
              <a:xfrm>
                <a:off x="4862945" y="2608118"/>
                <a:ext cx="0" cy="188075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5EFC382D-7E0C-4085-B285-8C9551BD2286}"/>
                  </a:ext>
                </a:extLst>
              </p:cNvPr>
              <p:cNvCxnSpPr/>
              <p:nvPr/>
            </p:nvCxnSpPr>
            <p:spPr>
              <a:xfrm flipV="1">
                <a:off x="2795155" y="4021282"/>
                <a:ext cx="4270663" cy="89361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45AC9545-0568-4A95-9EF9-D5DAFC113416}"/>
                  </a:ext>
                </a:extLst>
              </p:cNvPr>
              <p:cNvSpPr txBox="1"/>
              <p:nvPr/>
            </p:nvSpPr>
            <p:spPr>
              <a:xfrm>
                <a:off x="4215056" y="4163929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A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3AC758C7-800F-40DA-8862-A8354BF1E5DF}"/>
                  </a:ext>
                </a:extLst>
              </p:cNvPr>
              <p:cNvSpPr txBox="1"/>
              <p:nvPr/>
            </p:nvSpPr>
            <p:spPr>
              <a:xfrm>
                <a:off x="4516220" y="3855684"/>
                <a:ext cx="332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B3F764B1-2815-4662-BC79-A542D16AE637}"/>
                  </a:ext>
                </a:extLst>
              </p:cNvPr>
              <p:cNvSpPr txBox="1"/>
              <p:nvPr/>
            </p:nvSpPr>
            <p:spPr>
              <a:xfrm>
                <a:off x="4924037" y="4011545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FF76297-CDA3-4AE5-B75C-24FB2813CAB4}"/>
                  </a:ext>
                </a:extLst>
              </p:cNvPr>
              <p:cNvSpPr txBox="1"/>
              <p:nvPr/>
            </p:nvSpPr>
            <p:spPr>
              <a:xfrm>
                <a:off x="5116885" y="4450004"/>
                <a:ext cx="375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D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AAE02C15-D778-463A-A2FF-4E4B740CE845}"/>
                  </a:ext>
                </a:extLst>
              </p:cNvPr>
              <p:cNvSpPr txBox="1"/>
              <p:nvPr/>
            </p:nvSpPr>
            <p:spPr>
              <a:xfrm>
                <a:off x="4617543" y="4634670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E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BC973277-56C4-4183-9F81-CB03EC198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274" y="2618515"/>
              <a:ext cx="1776843" cy="13507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7305F31-FDA2-46ED-B4B2-F9E16806FEE1}"/>
                </a:ext>
              </a:extLst>
            </p:cNvPr>
            <p:cNvCxnSpPr/>
            <p:nvPr/>
          </p:nvCxnSpPr>
          <p:spPr>
            <a:xfrm flipH="1">
              <a:off x="550719" y="2743104"/>
              <a:ext cx="270163" cy="21717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0ECED13-74E9-419E-96E8-B24064257138}"/>
                </a:ext>
              </a:extLst>
            </p:cNvPr>
            <p:cNvCxnSpPr/>
            <p:nvPr/>
          </p:nvCxnSpPr>
          <p:spPr>
            <a:xfrm>
              <a:off x="550719" y="4914900"/>
              <a:ext cx="3553690" cy="101821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BEF889F6-511F-4A9E-8F1D-7385186A3D94}"/>
                </a:ext>
              </a:extLst>
            </p:cNvPr>
            <p:cNvCxnSpPr/>
            <p:nvPr/>
          </p:nvCxnSpPr>
          <p:spPr>
            <a:xfrm flipV="1">
              <a:off x="4104409" y="4011449"/>
              <a:ext cx="716973" cy="192176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77B4D17-E74F-43AE-BA2E-F159B4F3D48F}"/>
                </a:ext>
              </a:extLst>
            </p:cNvPr>
            <p:cNvCxnSpPr/>
            <p:nvPr/>
          </p:nvCxnSpPr>
          <p:spPr>
            <a:xfrm flipH="1" flipV="1">
              <a:off x="2608117" y="2608118"/>
              <a:ext cx="2213264" cy="141316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191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you know about the angles in this shape?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+ B + C + D + E = 360˚     A + B + C = 180˚     E + D = 180˚      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+ C + D = 180˚                  A + E = 180˚</a:t>
            </a:r>
          </a:p>
          <a:p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                   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47ED5C4-C2C7-4BD9-8823-CF2CED50236D}"/>
              </a:ext>
            </a:extLst>
          </p:cNvPr>
          <p:cNvGrpSpPr/>
          <p:nvPr/>
        </p:nvGrpSpPr>
        <p:grpSpPr>
          <a:xfrm>
            <a:off x="2436669" y="1567667"/>
            <a:ext cx="4270663" cy="3325091"/>
            <a:chOff x="550719" y="2608118"/>
            <a:chExt cx="4270663" cy="332509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30948C0-4E1E-472B-822C-46AC457BAE84}"/>
                </a:ext>
              </a:extLst>
            </p:cNvPr>
            <p:cNvGrpSpPr/>
            <p:nvPr/>
          </p:nvGrpSpPr>
          <p:grpSpPr>
            <a:xfrm>
              <a:off x="550719" y="2608118"/>
              <a:ext cx="4270663" cy="3325091"/>
              <a:chOff x="2795155" y="2608118"/>
              <a:chExt cx="4270663" cy="3325091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295E01AD-11E9-4817-901A-96D19ED9E5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65318" y="2743200"/>
                <a:ext cx="3283527" cy="319000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A822EC72-D44B-47C7-AFFD-6D8DA4BB6620}"/>
                  </a:ext>
                </a:extLst>
              </p:cNvPr>
              <p:cNvCxnSpPr/>
              <p:nvPr/>
            </p:nvCxnSpPr>
            <p:spPr>
              <a:xfrm>
                <a:off x="4862945" y="2608118"/>
                <a:ext cx="0" cy="188075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5EFC382D-7E0C-4085-B285-8C9551BD2286}"/>
                  </a:ext>
                </a:extLst>
              </p:cNvPr>
              <p:cNvCxnSpPr/>
              <p:nvPr/>
            </p:nvCxnSpPr>
            <p:spPr>
              <a:xfrm flipV="1">
                <a:off x="2795155" y="4021282"/>
                <a:ext cx="4270663" cy="89361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45AC9545-0568-4A95-9EF9-D5DAFC113416}"/>
                  </a:ext>
                </a:extLst>
              </p:cNvPr>
              <p:cNvSpPr txBox="1"/>
              <p:nvPr/>
            </p:nvSpPr>
            <p:spPr>
              <a:xfrm>
                <a:off x="4215056" y="4163929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A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3AC758C7-800F-40DA-8862-A8354BF1E5DF}"/>
                  </a:ext>
                </a:extLst>
              </p:cNvPr>
              <p:cNvSpPr txBox="1"/>
              <p:nvPr/>
            </p:nvSpPr>
            <p:spPr>
              <a:xfrm>
                <a:off x="4516220" y="3855684"/>
                <a:ext cx="332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B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B3F764B1-2815-4662-BC79-A542D16AE637}"/>
                  </a:ext>
                </a:extLst>
              </p:cNvPr>
              <p:cNvSpPr txBox="1"/>
              <p:nvPr/>
            </p:nvSpPr>
            <p:spPr>
              <a:xfrm>
                <a:off x="4924037" y="4011545"/>
                <a:ext cx="393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C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FF76297-CDA3-4AE5-B75C-24FB2813CAB4}"/>
                  </a:ext>
                </a:extLst>
              </p:cNvPr>
              <p:cNvSpPr txBox="1"/>
              <p:nvPr/>
            </p:nvSpPr>
            <p:spPr>
              <a:xfrm>
                <a:off x="5116885" y="4450004"/>
                <a:ext cx="3754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D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AAE02C15-D778-463A-A2FF-4E4B740CE845}"/>
                  </a:ext>
                </a:extLst>
              </p:cNvPr>
              <p:cNvSpPr txBox="1"/>
              <p:nvPr/>
            </p:nvSpPr>
            <p:spPr>
              <a:xfrm>
                <a:off x="4617543" y="4634670"/>
                <a:ext cx="3225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latin typeface="Century Gothic" panose="020B0502020202020204" pitchFamily="34" charset="0"/>
                  </a:rPr>
                  <a:t>E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BC973277-56C4-4183-9F81-CB03EC1980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274" y="2618515"/>
              <a:ext cx="1776843" cy="13507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7305F31-FDA2-46ED-B4B2-F9E16806FEE1}"/>
                </a:ext>
              </a:extLst>
            </p:cNvPr>
            <p:cNvCxnSpPr/>
            <p:nvPr/>
          </p:nvCxnSpPr>
          <p:spPr>
            <a:xfrm flipH="1">
              <a:off x="550719" y="2743104"/>
              <a:ext cx="270163" cy="217179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0ECED13-74E9-419E-96E8-B24064257138}"/>
                </a:ext>
              </a:extLst>
            </p:cNvPr>
            <p:cNvCxnSpPr/>
            <p:nvPr/>
          </p:nvCxnSpPr>
          <p:spPr>
            <a:xfrm>
              <a:off x="550719" y="4914900"/>
              <a:ext cx="3553690" cy="101821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BEF889F6-511F-4A9E-8F1D-7385186A3D94}"/>
                </a:ext>
              </a:extLst>
            </p:cNvPr>
            <p:cNvCxnSpPr/>
            <p:nvPr/>
          </p:nvCxnSpPr>
          <p:spPr>
            <a:xfrm flipV="1">
              <a:off x="4104409" y="4011449"/>
              <a:ext cx="716973" cy="192176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77B4D17-E74F-43AE-BA2E-F159B4F3D48F}"/>
                </a:ext>
              </a:extLst>
            </p:cNvPr>
            <p:cNvCxnSpPr/>
            <p:nvPr/>
          </p:nvCxnSpPr>
          <p:spPr>
            <a:xfrm flipH="1" flipV="1">
              <a:off x="2608117" y="2608118"/>
              <a:ext cx="2213264" cy="141316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79825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length of side A and side B.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7486B61-01E8-4D88-B2A5-E04A901E5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1563408"/>
              </p:ext>
            </p:extLst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5B2AFB1-FA40-478E-9A4C-A490FFE20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1801753"/>
              </p:ext>
            </p:extLst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07A1A0F-1EFA-4199-A5A2-29B29C4C1840}"/>
              </a:ext>
            </a:extLst>
          </p:cNvPr>
          <p:cNvGrpSpPr/>
          <p:nvPr/>
        </p:nvGrpSpPr>
        <p:grpSpPr>
          <a:xfrm>
            <a:off x="2052000" y="2165207"/>
            <a:ext cx="4826707" cy="2040164"/>
            <a:chOff x="-3526553" y="2058675"/>
            <a:chExt cx="4826707" cy="204016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66C9AA89-8F96-41E6-8782-9AD667CE1891}"/>
                </a:ext>
              </a:extLst>
            </p:cNvPr>
            <p:cNvCxnSpPr>
              <a:cxnSpLocks/>
            </p:cNvCxnSpPr>
            <p:nvPr/>
          </p:nvCxnSpPr>
          <p:spPr>
            <a:xfrm>
              <a:off x="-2947832" y="2458785"/>
              <a:ext cx="2" cy="144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1CA2815-FF10-44EC-8390-D6CA227F8435}"/>
                </a:ext>
              </a:extLst>
            </p:cNvPr>
            <p:cNvSpPr txBox="1"/>
            <p:nvPr/>
          </p:nvSpPr>
          <p:spPr>
            <a:xfrm rot="16200000">
              <a:off x="-3646522" y="2803193"/>
              <a:ext cx="94782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14cm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269BACE-A0D8-4277-B740-64CA9A5FD21B}"/>
                </a:ext>
              </a:extLst>
            </p:cNvPr>
            <p:cNvSpPr txBox="1"/>
            <p:nvPr/>
          </p:nvSpPr>
          <p:spPr>
            <a:xfrm>
              <a:off x="-1615695" y="2058675"/>
              <a:ext cx="49782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A2D06D7-1778-4DCB-A7E4-6E3D7630D745}"/>
                </a:ext>
              </a:extLst>
            </p:cNvPr>
            <p:cNvSpPr txBox="1"/>
            <p:nvPr/>
          </p:nvSpPr>
          <p:spPr>
            <a:xfrm>
              <a:off x="811423" y="3698729"/>
              <a:ext cx="48873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length of side A and side B.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28cm, B = 14cm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E7486B61-01E8-4D88-B2A5-E04A901E53F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75B2AFB1-FA40-478E-9A4C-A490FFE202F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07A1A0F-1EFA-4199-A5A2-29B29C4C1840}"/>
              </a:ext>
            </a:extLst>
          </p:cNvPr>
          <p:cNvGrpSpPr/>
          <p:nvPr/>
        </p:nvGrpSpPr>
        <p:grpSpPr>
          <a:xfrm>
            <a:off x="2052000" y="2165207"/>
            <a:ext cx="4826707" cy="2040164"/>
            <a:chOff x="-3526553" y="2058675"/>
            <a:chExt cx="4826707" cy="204016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66C9AA89-8F96-41E6-8782-9AD667CE1891}"/>
                </a:ext>
              </a:extLst>
            </p:cNvPr>
            <p:cNvCxnSpPr>
              <a:cxnSpLocks/>
            </p:cNvCxnSpPr>
            <p:nvPr/>
          </p:nvCxnSpPr>
          <p:spPr>
            <a:xfrm>
              <a:off x="-2947832" y="2458785"/>
              <a:ext cx="2" cy="14400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1CA2815-FF10-44EC-8390-D6CA227F8435}"/>
                </a:ext>
              </a:extLst>
            </p:cNvPr>
            <p:cNvSpPr txBox="1"/>
            <p:nvPr/>
          </p:nvSpPr>
          <p:spPr>
            <a:xfrm rot="16200000">
              <a:off x="-3646522" y="2803193"/>
              <a:ext cx="94782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14cm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269BACE-A0D8-4277-B740-64CA9A5FD21B}"/>
                </a:ext>
              </a:extLst>
            </p:cNvPr>
            <p:cNvSpPr txBox="1"/>
            <p:nvPr/>
          </p:nvSpPr>
          <p:spPr>
            <a:xfrm>
              <a:off x="-1615695" y="2058675"/>
              <a:ext cx="497829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A2D06D7-1778-4DCB-A7E4-6E3D7630D745}"/>
                </a:ext>
              </a:extLst>
            </p:cNvPr>
            <p:cNvSpPr txBox="1"/>
            <p:nvPr/>
          </p:nvSpPr>
          <p:spPr>
            <a:xfrm>
              <a:off x="811423" y="3698729"/>
              <a:ext cx="48873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033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angles of A, B, C and D.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0EABFF1A-977C-4E8A-A6E7-F3E1CF9EA1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0057A4-DAC2-4980-B06A-247EB43B1440}"/>
              </a:ext>
            </a:extLst>
          </p:cNvPr>
          <p:cNvSpPr txBox="1"/>
          <p:nvPr/>
        </p:nvSpPr>
        <p:spPr>
          <a:xfrm>
            <a:off x="3838044" y="2572518"/>
            <a:ext cx="2632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FB3B9D-AB9C-4284-8AEF-8AF93C8CCFC0}"/>
              </a:ext>
            </a:extLst>
          </p:cNvPr>
          <p:cNvSpPr txBox="1"/>
          <p:nvPr/>
        </p:nvSpPr>
        <p:spPr>
          <a:xfrm>
            <a:off x="2864321" y="3223712"/>
            <a:ext cx="25840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447A2EDE-A1EF-4BBE-8030-6567C1AE9802}"/>
              </a:ext>
            </a:extLst>
          </p:cNvPr>
          <p:cNvSpPr/>
          <p:nvPr/>
        </p:nvSpPr>
        <p:spPr>
          <a:xfrm>
            <a:off x="4024197" y="2372011"/>
            <a:ext cx="360388" cy="358060"/>
          </a:xfrm>
          <a:prstGeom prst="arc">
            <a:avLst>
              <a:gd name="adj1" fmla="val 51265"/>
              <a:gd name="adj2" fmla="val 1078083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A88469-7EC4-4F32-A9A2-D9031D2A85DE}"/>
              </a:ext>
            </a:extLst>
          </p:cNvPr>
          <p:cNvSpPr/>
          <p:nvPr/>
        </p:nvSpPr>
        <p:spPr>
          <a:xfrm>
            <a:off x="2774321" y="454051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170A984F-3DC4-455A-9501-B3E21B07C904}"/>
              </a:ext>
            </a:extLst>
          </p:cNvPr>
          <p:cNvSpPr/>
          <p:nvPr/>
        </p:nvSpPr>
        <p:spPr>
          <a:xfrm rot="16200000">
            <a:off x="2562985" y="3085016"/>
            <a:ext cx="360388" cy="358060"/>
          </a:xfrm>
          <a:prstGeom prst="arc">
            <a:avLst>
              <a:gd name="adj1" fmla="val 3290061"/>
              <a:gd name="adj2" fmla="val 10341071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3A3342CB-BA31-4F34-8F71-F3DBF9383A3F}"/>
              </a:ext>
            </a:extLst>
          </p:cNvPr>
          <p:cNvSpPr/>
          <p:nvPr/>
        </p:nvSpPr>
        <p:spPr>
          <a:xfrm rot="10800000">
            <a:off x="4024742" y="4535437"/>
            <a:ext cx="360388" cy="358060"/>
          </a:xfrm>
          <a:prstGeom prst="arc">
            <a:avLst>
              <a:gd name="adj1" fmla="val 5306154"/>
              <a:gd name="adj2" fmla="val 835428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3B39D3-1B5C-4090-AF97-A8EC49FF9F18}"/>
              </a:ext>
            </a:extLst>
          </p:cNvPr>
          <p:cNvSpPr txBox="1"/>
          <p:nvPr/>
        </p:nvSpPr>
        <p:spPr>
          <a:xfrm>
            <a:off x="4204391" y="4186919"/>
            <a:ext cx="25840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CA6186AE-F2D0-4360-B19A-9C476F661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446959"/>
              </p:ext>
            </p:extLst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480CE5-C395-4E83-8575-CE103F9FAD31}"/>
              </a:ext>
            </a:extLst>
          </p:cNvPr>
          <p:cNvSpPr txBox="1"/>
          <p:nvPr/>
        </p:nvSpPr>
        <p:spPr>
          <a:xfrm>
            <a:off x="4303950" y="2592359"/>
            <a:ext cx="2632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97268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angles of A, B, C and D.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135°; B = 90°; C = 90°; D = 45°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0EABFF1A-977C-4E8A-A6E7-F3E1CF9EA1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0057A4-DAC2-4980-B06A-247EB43B1440}"/>
              </a:ext>
            </a:extLst>
          </p:cNvPr>
          <p:cNvSpPr txBox="1"/>
          <p:nvPr/>
        </p:nvSpPr>
        <p:spPr>
          <a:xfrm>
            <a:off x="3838044" y="2572518"/>
            <a:ext cx="2632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2FB3B9D-AB9C-4284-8AEF-8AF93C8CCFC0}"/>
              </a:ext>
            </a:extLst>
          </p:cNvPr>
          <p:cNvSpPr txBox="1"/>
          <p:nvPr/>
        </p:nvSpPr>
        <p:spPr>
          <a:xfrm>
            <a:off x="2864321" y="3223712"/>
            <a:ext cx="25840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xmlns="" id="{447A2EDE-A1EF-4BBE-8030-6567C1AE9802}"/>
              </a:ext>
            </a:extLst>
          </p:cNvPr>
          <p:cNvSpPr/>
          <p:nvPr/>
        </p:nvSpPr>
        <p:spPr>
          <a:xfrm>
            <a:off x="4024197" y="2372011"/>
            <a:ext cx="360388" cy="358060"/>
          </a:xfrm>
          <a:prstGeom prst="arc">
            <a:avLst>
              <a:gd name="adj1" fmla="val 51265"/>
              <a:gd name="adj2" fmla="val 1078083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6A88469-7EC4-4F32-A9A2-D9031D2A85DE}"/>
              </a:ext>
            </a:extLst>
          </p:cNvPr>
          <p:cNvSpPr/>
          <p:nvPr/>
        </p:nvSpPr>
        <p:spPr>
          <a:xfrm>
            <a:off x="2774321" y="4540517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xmlns="" id="{170A984F-3DC4-455A-9501-B3E21B07C904}"/>
              </a:ext>
            </a:extLst>
          </p:cNvPr>
          <p:cNvSpPr/>
          <p:nvPr/>
        </p:nvSpPr>
        <p:spPr>
          <a:xfrm rot="16200000">
            <a:off x="2562985" y="3085016"/>
            <a:ext cx="360388" cy="358060"/>
          </a:xfrm>
          <a:prstGeom prst="arc">
            <a:avLst>
              <a:gd name="adj1" fmla="val 3290061"/>
              <a:gd name="adj2" fmla="val 10341071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3A3342CB-BA31-4F34-8F71-F3DBF9383A3F}"/>
              </a:ext>
            </a:extLst>
          </p:cNvPr>
          <p:cNvSpPr/>
          <p:nvPr/>
        </p:nvSpPr>
        <p:spPr>
          <a:xfrm rot="10800000">
            <a:off x="4024742" y="4535437"/>
            <a:ext cx="360388" cy="358060"/>
          </a:xfrm>
          <a:prstGeom prst="arc">
            <a:avLst>
              <a:gd name="adj1" fmla="val 5306154"/>
              <a:gd name="adj2" fmla="val 844754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23B39D3-1B5C-4090-AF97-A8EC49FF9F18}"/>
              </a:ext>
            </a:extLst>
          </p:cNvPr>
          <p:cNvSpPr txBox="1"/>
          <p:nvPr/>
        </p:nvSpPr>
        <p:spPr>
          <a:xfrm>
            <a:off x="4204391" y="4186919"/>
            <a:ext cx="25840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D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CA6186AE-F2D0-4360-B19A-9C476F6613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3480CE5-C395-4E83-8575-CE103F9FAD31}"/>
              </a:ext>
            </a:extLst>
          </p:cNvPr>
          <p:cNvSpPr txBox="1"/>
          <p:nvPr/>
        </p:nvSpPr>
        <p:spPr>
          <a:xfrm>
            <a:off x="4303950" y="2592359"/>
            <a:ext cx="2632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xmlns="" val="379086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xmlns="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xmlns="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Side A is 16cm. True or false?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F0DA8D2-6AC9-4071-9EA3-F4F894D127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27ABCB2C-BA65-4F0B-9D89-28DAD9127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9732910"/>
              </p:ext>
            </p:extLst>
          </p:nvPr>
        </p:nvGraphicFramePr>
        <p:xfrm>
          <a:off x="2052000" y="1844408"/>
          <a:ext cx="5040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="" val="3436032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6723853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60016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9039875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0798096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15665519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25807574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549572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48168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0942621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4880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72945" marR="172945" marT="86472" marB="864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0186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52D6CCE-F9C2-4262-ADCC-F59F76797075}"/>
              </a:ext>
            </a:extLst>
          </p:cNvPr>
          <p:cNvGrpSpPr/>
          <p:nvPr/>
        </p:nvGrpSpPr>
        <p:grpSpPr>
          <a:xfrm>
            <a:off x="2999592" y="2090777"/>
            <a:ext cx="2636320" cy="1820274"/>
            <a:chOff x="-2556515" y="1700159"/>
            <a:chExt cx="2636320" cy="18202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2A019B4-1E27-48E0-951F-5C48FE9BADD6}"/>
                </a:ext>
              </a:extLst>
            </p:cNvPr>
            <p:cNvSpPr txBox="1"/>
            <p:nvPr/>
          </p:nvSpPr>
          <p:spPr>
            <a:xfrm>
              <a:off x="-1485500" y="1700159"/>
              <a:ext cx="877163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11cm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7DF9796-0807-48A3-A19A-88B63E044DE0}"/>
                </a:ext>
              </a:extLst>
            </p:cNvPr>
            <p:cNvSpPr txBox="1"/>
            <p:nvPr/>
          </p:nvSpPr>
          <p:spPr>
            <a:xfrm>
              <a:off x="-2556515" y="3120323"/>
              <a:ext cx="37382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1310F91A-5152-40A4-A398-2C6FF50D63E7}"/>
                </a:ext>
              </a:extLst>
            </p:cNvPr>
            <p:cNvCxnSpPr>
              <a:cxnSpLocks/>
            </p:cNvCxnSpPr>
            <p:nvPr/>
          </p:nvCxnSpPr>
          <p:spPr>
            <a:xfrm>
              <a:off x="-2080195" y="2062858"/>
              <a:ext cx="21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6066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6768ad0e7065588ff79bad5efd391656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023737c47b7c15f707c24ad90848c5a9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47126196-536D-4749-B848-84D155CFC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86144f90-c7b6-48d0-aae5-f5e9e48cc3df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3708</TotalTime>
  <Words>1031</Words>
  <Application>Microsoft Office PowerPoint</Application>
  <PresentationFormat>On-screen Show (4:3)</PresentationFormat>
  <Paragraphs>362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Carol Hughes</cp:lastModifiedBy>
  <cp:revision>236</cp:revision>
  <dcterms:created xsi:type="dcterms:W3CDTF">2018-03-17T10:08:43Z</dcterms:created>
  <dcterms:modified xsi:type="dcterms:W3CDTF">2020-05-12T14:19:59Z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