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35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D653"/>
    <a:srgbClr val="FF89C4"/>
    <a:srgbClr val="79FF79"/>
    <a:srgbClr val="DB85D1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87DFAC-DCE8-8C40-A793-C34726B30469}" v="219" dt="2019-03-07T08:43:15.9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7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7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Stem-Bonham" userId="2280a176-0dc4-4eb6-a30f-eb539b9d3dbd" providerId="ADAL" clId="{AC87DFAC-DCE8-8C40-A793-C34726B30469}"/>
    <pc:docChg chg="undo modSld sldOrd">
      <pc:chgData name="Amy Stem-Bonham" userId="2280a176-0dc4-4eb6-a30f-eb539b9d3dbd" providerId="ADAL" clId="{AC87DFAC-DCE8-8C40-A793-C34726B30469}" dt="2019-03-07T08:43:15.927" v="218" actId="2711"/>
      <pc:docMkLst>
        <pc:docMk/>
      </pc:docMkLst>
      <pc:sldChg chg="modSp">
        <pc:chgData name="Amy Stem-Bonham" userId="2280a176-0dc4-4eb6-a30f-eb539b9d3dbd" providerId="ADAL" clId="{AC87DFAC-DCE8-8C40-A793-C34726B30469}" dt="2019-03-06T16:24:43.387" v="36" actId="1035"/>
        <pc:sldMkLst>
          <pc:docMk/>
          <pc:sldMk cId="2576529742" sldId="306"/>
        </pc:sldMkLst>
        <pc:spChg chg="mod">
          <ac:chgData name="Amy Stem-Bonham" userId="2280a176-0dc4-4eb6-a30f-eb539b9d3dbd" providerId="ADAL" clId="{AC87DFAC-DCE8-8C40-A793-C34726B30469}" dt="2019-03-06T16:24:06.768" v="25" actId="20577"/>
          <ac:spMkLst>
            <pc:docMk/>
            <pc:sldMk cId="2576529742" sldId="306"/>
            <ac:spMk id="19" creationId="{5252A847-DE45-4FA3-A1F8-EEBEB845FF8E}"/>
          </ac:spMkLst>
        </pc:spChg>
        <pc:spChg chg="mod">
          <ac:chgData name="Amy Stem-Bonham" userId="2280a176-0dc4-4eb6-a30f-eb539b9d3dbd" providerId="ADAL" clId="{AC87DFAC-DCE8-8C40-A793-C34726B30469}" dt="2019-03-06T16:24:03.212" v="24" actId="1076"/>
          <ac:spMkLst>
            <pc:docMk/>
            <pc:sldMk cId="2576529742" sldId="306"/>
            <ac:spMk id="37" creationId="{9E520A50-11DC-4188-864A-9FE244C9469F}"/>
          </ac:spMkLst>
        </pc:spChg>
        <pc:spChg chg="mod">
          <ac:chgData name="Amy Stem-Bonham" userId="2280a176-0dc4-4eb6-a30f-eb539b9d3dbd" providerId="ADAL" clId="{AC87DFAC-DCE8-8C40-A793-C34726B30469}" dt="2019-03-06T16:24:43.387" v="36" actId="1035"/>
          <ac:spMkLst>
            <pc:docMk/>
            <pc:sldMk cId="2576529742" sldId="306"/>
            <ac:spMk id="48" creationId="{4745DB9C-D253-4023-88ED-FF65CADBB990}"/>
          </ac:spMkLst>
        </pc:spChg>
        <pc:spChg chg="mod">
          <ac:chgData name="Amy Stem-Bonham" userId="2280a176-0dc4-4eb6-a30f-eb539b9d3dbd" providerId="ADAL" clId="{AC87DFAC-DCE8-8C40-A793-C34726B30469}" dt="2019-03-06T16:24:43.387" v="36" actId="1035"/>
          <ac:spMkLst>
            <pc:docMk/>
            <pc:sldMk cId="2576529742" sldId="306"/>
            <ac:spMk id="49" creationId="{CB1EA390-CAA2-46AB-A8AD-8A70CCBFFBB8}"/>
          </ac:spMkLst>
        </pc:spChg>
        <pc:spChg chg="mod">
          <ac:chgData name="Amy Stem-Bonham" userId="2280a176-0dc4-4eb6-a30f-eb539b9d3dbd" providerId="ADAL" clId="{AC87DFAC-DCE8-8C40-A793-C34726B30469}" dt="2019-03-06T16:24:29.826" v="30" actId="403"/>
          <ac:spMkLst>
            <pc:docMk/>
            <pc:sldMk cId="2576529742" sldId="306"/>
            <ac:spMk id="50" creationId="{E5294EF0-7E07-4C0C-8869-E4203B5C31B1}"/>
          </ac:spMkLst>
        </pc:spChg>
        <pc:spChg chg="mod">
          <ac:chgData name="Amy Stem-Bonham" userId="2280a176-0dc4-4eb6-a30f-eb539b9d3dbd" providerId="ADAL" clId="{AC87DFAC-DCE8-8C40-A793-C34726B30469}" dt="2019-03-06T16:24:29.826" v="30" actId="403"/>
          <ac:spMkLst>
            <pc:docMk/>
            <pc:sldMk cId="2576529742" sldId="306"/>
            <ac:spMk id="51" creationId="{F0BEDF41-160B-44EF-8AF8-44575716CDCF}"/>
          </ac:spMkLst>
        </pc:spChg>
        <pc:spChg chg="mod">
          <ac:chgData name="Amy Stem-Bonham" userId="2280a176-0dc4-4eb6-a30f-eb539b9d3dbd" providerId="ADAL" clId="{AC87DFAC-DCE8-8C40-A793-C34726B30469}" dt="2019-03-06T16:24:29.826" v="30" actId="403"/>
          <ac:spMkLst>
            <pc:docMk/>
            <pc:sldMk cId="2576529742" sldId="306"/>
            <ac:spMk id="52" creationId="{AEE4AD60-EF57-49FB-B56C-E2697482B687}"/>
          </ac:spMkLst>
        </pc:spChg>
      </pc:sldChg>
      <pc:sldChg chg="modSp">
        <pc:chgData name="Amy Stem-Bonham" userId="2280a176-0dc4-4eb6-a30f-eb539b9d3dbd" providerId="ADAL" clId="{AC87DFAC-DCE8-8C40-A793-C34726B30469}" dt="2019-03-06T16:22:24.416" v="11" actId="404"/>
        <pc:sldMkLst>
          <pc:docMk/>
          <pc:sldMk cId="3842464578" sldId="308"/>
        </pc:sldMkLst>
        <pc:spChg chg="mod">
          <ac:chgData name="Amy Stem-Bonham" userId="2280a176-0dc4-4eb6-a30f-eb539b9d3dbd" providerId="ADAL" clId="{AC87DFAC-DCE8-8C40-A793-C34726B30469}" dt="2019-03-06T16:22:03.658" v="8" actId="403"/>
          <ac:spMkLst>
            <pc:docMk/>
            <pc:sldMk cId="3842464578" sldId="308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6T16:22:24.416" v="11" actId="404"/>
          <ac:graphicFrameMkLst>
            <pc:docMk/>
            <pc:sldMk cId="3842464578" sldId="308"/>
            <ac:graphicFrameMk id="11" creationId="{9E8467B9-C9E2-436D-A1AC-72ACF78D9A71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6T16:28:30.723" v="101" actId="404"/>
        <pc:sldMkLst>
          <pc:docMk/>
          <pc:sldMk cId="713271896" sldId="310"/>
        </pc:sldMkLst>
        <pc:spChg chg="mod">
          <ac:chgData name="Amy Stem-Bonham" userId="2280a176-0dc4-4eb6-a30f-eb539b9d3dbd" providerId="ADAL" clId="{AC87DFAC-DCE8-8C40-A793-C34726B30469}" dt="2019-03-06T16:28:30.723" v="101" actId="404"/>
          <ac:spMkLst>
            <pc:docMk/>
            <pc:sldMk cId="713271896" sldId="310"/>
            <ac:spMk id="19" creationId="{5252A847-DE45-4FA3-A1F8-EEBEB845FF8E}"/>
          </ac:spMkLst>
        </pc:spChg>
      </pc:sldChg>
      <pc:sldChg chg="modSp">
        <pc:chgData name="Amy Stem-Bonham" userId="2280a176-0dc4-4eb6-a30f-eb539b9d3dbd" providerId="ADAL" clId="{AC87DFAC-DCE8-8C40-A793-C34726B30469}" dt="2019-03-07T08:34:03.015" v="146" actId="2711"/>
        <pc:sldMkLst>
          <pc:docMk/>
          <pc:sldMk cId="636014570" sldId="314"/>
        </pc:sldMkLst>
        <pc:spChg chg="mod">
          <ac:chgData name="Amy Stem-Bonham" userId="2280a176-0dc4-4eb6-a30f-eb539b9d3dbd" providerId="ADAL" clId="{AC87DFAC-DCE8-8C40-A793-C34726B30469}" dt="2019-03-07T08:34:03.015" v="146" actId="2711"/>
          <ac:spMkLst>
            <pc:docMk/>
            <pc:sldMk cId="636014570" sldId="314"/>
            <ac:spMk id="13" creationId="{78E0E1D2-4DCB-40CB-9E73-5B634852460B}"/>
          </ac:spMkLst>
        </pc:spChg>
        <pc:spChg chg="mod">
          <ac:chgData name="Amy Stem-Bonham" userId="2280a176-0dc4-4eb6-a30f-eb539b9d3dbd" providerId="ADAL" clId="{AC87DFAC-DCE8-8C40-A793-C34726B30469}" dt="2019-03-07T08:33:54.585" v="145" actId="20577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Amy Stem-Bonham" userId="2280a176-0dc4-4eb6-a30f-eb539b9d3dbd" providerId="ADAL" clId="{AC87DFAC-DCE8-8C40-A793-C34726B30469}" dt="2019-03-07T08:36:37.469" v="179" actId="404"/>
        <pc:sldMkLst>
          <pc:docMk/>
          <pc:sldMk cId="3118400547" sldId="323"/>
        </pc:sldMkLst>
        <pc:spChg chg="mod">
          <ac:chgData name="Amy Stem-Bonham" userId="2280a176-0dc4-4eb6-a30f-eb539b9d3dbd" providerId="ADAL" clId="{AC87DFAC-DCE8-8C40-A793-C34726B30469}" dt="2019-03-07T08:35:43.914" v="166" actId="20577"/>
          <ac:spMkLst>
            <pc:docMk/>
            <pc:sldMk cId="3118400547" sldId="323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7T08:36:37.469" v="179" actId="404"/>
          <ac:graphicFrameMkLst>
            <pc:docMk/>
            <pc:sldMk cId="3118400547" sldId="323"/>
            <ac:graphicFrameMk id="10" creationId="{8B2C3DB6-E521-469D-83D6-E81157A8C757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7T08:41:12.352" v="189" actId="2711"/>
        <pc:sldMkLst>
          <pc:docMk/>
          <pc:sldMk cId="1576646231" sldId="329"/>
        </pc:sldMkLst>
        <pc:spChg chg="mod">
          <ac:chgData name="Amy Stem-Bonham" userId="2280a176-0dc4-4eb6-a30f-eb539b9d3dbd" providerId="ADAL" clId="{AC87DFAC-DCE8-8C40-A793-C34726B30469}" dt="2019-03-07T08:41:00.055" v="187" actId="20577"/>
          <ac:spMkLst>
            <pc:docMk/>
            <pc:sldMk cId="1576646231" sldId="329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7T08:41:06.461" v="188" actId="2711"/>
          <ac:graphicFrameMkLst>
            <pc:docMk/>
            <pc:sldMk cId="1576646231" sldId="329"/>
            <ac:graphicFrameMk id="7" creationId="{25DA4FC0-B5D7-4697-8432-994026364A7C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7T08:41:12.352" v="189" actId="2711"/>
          <ac:graphicFrameMkLst>
            <pc:docMk/>
            <pc:sldMk cId="1576646231" sldId="329"/>
            <ac:graphicFrameMk id="9" creationId="{49C2331C-78A9-4A09-81EC-8FEFD3319073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6T16:28:05.529" v="92" actId="14100"/>
        <pc:sldMkLst>
          <pc:docMk/>
          <pc:sldMk cId="1028952" sldId="336"/>
        </pc:sldMkLst>
        <pc:spChg chg="mod">
          <ac:chgData name="Amy Stem-Bonham" userId="2280a176-0dc4-4eb6-a30f-eb539b9d3dbd" providerId="ADAL" clId="{AC87DFAC-DCE8-8C40-A793-C34726B30469}" dt="2019-03-06T16:27:47.176" v="88" actId="14100"/>
          <ac:spMkLst>
            <pc:docMk/>
            <pc:sldMk cId="1028952" sldId="336"/>
            <ac:spMk id="2" creationId="{516E64AF-5A54-4BE3-B0AA-EA6430CB0262}"/>
          </ac:spMkLst>
        </pc:spChg>
        <pc:spChg chg="mod">
          <ac:chgData name="Amy Stem-Bonham" userId="2280a176-0dc4-4eb6-a30f-eb539b9d3dbd" providerId="ADAL" clId="{AC87DFAC-DCE8-8C40-A793-C34726B30469}" dt="2019-03-06T16:27:58.240" v="90" actId="14100"/>
          <ac:spMkLst>
            <pc:docMk/>
            <pc:sldMk cId="1028952" sldId="336"/>
            <ac:spMk id="11" creationId="{9F6D8071-200F-4BB7-9DDA-C82928E363A0}"/>
          </ac:spMkLst>
        </pc:spChg>
        <pc:spChg chg="mod">
          <ac:chgData name="Amy Stem-Bonham" userId="2280a176-0dc4-4eb6-a30f-eb539b9d3dbd" providerId="ADAL" clId="{AC87DFAC-DCE8-8C40-A793-C34726B30469}" dt="2019-03-06T16:28:05.529" v="92" actId="14100"/>
          <ac:spMkLst>
            <pc:docMk/>
            <pc:sldMk cId="1028952" sldId="336"/>
            <ac:spMk id="12" creationId="{A5536055-4EF6-45B5-A5BA-390C44316666}"/>
          </ac:spMkLst>
        </pc:spChg>
        <pc:spChg chg="mod">
          <ac:chgData name="Amy Stem-Bonham" userId="2280a176-0dc4-4eb6-a30f-eb539b9d3dbd" providerId="ADAL" clId="{AC87DFAC-DCE8-8C40-A793-C34726B30469}" dt="2019-03-06T16:27:16.229" v="82" actId="20577"/>
          <ac:spMkLst>
            <pc:docMk/>
            <pc:sldMk cId="1028952" sldId="336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6T16:27:26.475" v="84" actId="2711"/>
          <ac:graphicFrameMkLst>
            <pc:docMk/>
            <pc:sldMk cId="1028952" sldId="336"/>
            <ac:graphicFrameMk id="26" creationId="{F0B2370C-517D-4897-ACDF-6DDC31F7B4C3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6T16:27:30.479" v="85" actId="2711"/>
          <ac:graphicFrameMkLst>
            <pc:docMk/>
            <pc:sldMk cId="1028952" sldId="336"/>
            <ac:graphicFrameMk id="27" creationId="{4CEC57B5-E696-4845-A9D7-76AF48F6A0D2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6T16:27:35.643" v="86" actId="2711"/>
          <ac:graphicFrameMkLst>
            <pc:docMk/>
            <pc:sldMk cId="1028952" sldId="336"/>
            <ac:graphicFrameMk id="28" creationId="{0A7936EF-C6CF-4E92-A0D0-D89F6824266C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6T16:25:55.384" v="59" actId="1035"/>
        <pc:sldMkLst>
          <pc:docMk/>
          <pc:sldMk cId="3084676425" sldId="337"/>
        </pc:sldMkLst>
        <pc:spChg chg="mod">
          <ac:chgData name="Amy Stem-Bonham" userId="2280a176-0dc4-4eb6-a30f-eb539b9d3dbd" providerId="ADAL" clId="{AC87DFAC-DCE8-8C40-A793-C34726B30469}" dt="2019-03-06T16:25:29.475" v="48" actId="20577"/>
          <ac:spMkLst>
            <pc:docMk/>
            <pc:sldMk cId="3084676425" sldId="337"/>
            <ac:spMk id="19" creationId="{5252A847-DE45-4FA3-A1F8-EEBEB845FF8E}"/>
          </ac:spMkLst>
        </pc:spChg>
        <pc:spChg chg="mod">
          <ac:chgData name="Amy Stem-Bonham" userId="2280a176-0dc4-4eb6-a30f-eb539b9d3dbd" providerId="ADAL" clId="{AC87DFAC-DCE8-8C40-A793-C34726B30469}" dt="2019-03-06T16:25:26.258" v="47" actId="1076"/>
          <ac:spMkLst>
            <pc:docMk/>
            <pc:sldMk cId="3084676425" sldId="337"/>
            <ac:spMk id="37" creationId="{9E520A50-11DC-4188-864A-9FE244C9469F}"/>
          </ac:spMkLst>
        </pc:spChg>
        <pc:spChg chg="mod">
          <ac:chgData name="Amy Stem-Bonham" userId="2280a176-0dc4-4eb6-a30f-eb539b9d3dbd" providerId="ADAL" clId="{AC87DFAC-DCE8-8C40-A793-C34726B30469}" dt="2019-03-06T16:25:55.384" v="59" actId="1035"/>
          <ac:spMkLst>
            <pc:docMk/>
            <pc:sldMk cId="3084676425" sldId="337"/>
            <ac:spMk id="48" creationId="{4745DB9C-D253-4023-88ED-FF65CADBB990}"/>
          </ac:spMkLst>
        </pc:spChg>
        <pc:spChg chg="mod">
          <ac:chgData name="Amy Stem-Bonham" userId="2280a176-0dc4-4eb6-a30f-eb539b9d3dbd" providerId="ADAL" clId="{AC87DFAC-DCE8-8C40-A793-C34726B30469}" dt="2019-03-06T16:25:55.384" v="59" actId="1035"/>
          <ac:spMkLst>
            <pc:docMk/>
            <pc:sldMk cId="3084676425" sldId="337"/>
            <ac:spMk id="49" creationId="{CB1EA390-CAA2-46AB-A8AD-8A70CCBFFBB8}"/>
          </ac:spMkLst>
        </pc:spChg>
        <pc:spChg chg="mod">
          <ac:chgData name="Amy Stem-Bonham" userId="2280a176-0dc4-4eb6-a30f-eb539b9d3dbd" providerId="ADAL" clId="{AC87DFAC-DCE8-8C40-A793-C34726B30469}" dt="2019-03-06T16:25:46.391" v="53" actId="403"/>
          <ac:spMkLst>
            <pc:docMk/>
            <pc:sldMk cId="3084676425" sldId="337"/>
            <ac:spMk id="50" creationId="{E5294EF0-7E07-4C0C-8869-E4203B5C31B1}"/>
          </ac:spMkLst>
        </pc:spChg>
        <pc:spChg chg="mod">
          <ac:chgData name="Amy Stem-Bonham" userId="2280a176-0dc4-4eb6-a30f-eb539b9d3dbd" providerId="ADAL" clId="{AC87DFAC-DCE8-8C40-A793-C34726B30469}" dt="2019-03-06T16:25:46.391" v="53" actId="403"/>
          <ac:spMkLst>
            <pc:docMk/>
            <pc:sldMk cId="3084676425" sldId="337"/>
            <ac:spMk id="51" creationId="{F0BEDF41-160B-44EF-8AF8-44575716CDCF}"/>
          </ac:spMkLst>
        </pc:spChg>
        <pc:spChg chg="mod">
          <ac:chgData name="Amy Stem-Bonham" userId="2280a176-0dc4-4eb6-a30f-eb539b9d3dbd" providerId="ADAL" clId="{AC87DFAC-DCE8-8C40-A793-C34726B30469}" dt="2019-03-06T16:25:46.391" v="53" actId="403"/>
          <ac:spMkLst>
            <pc:docMk/>
            <pc:sldMk cId="3084676425" sldId="337"/>
            <ac:spMk id="52" creationId="{AEE4AD60-EF57-49FB-B56C-E2697482B687}"/>
          </ac:spMkLst>
        </pc:spChg>
      </pc:sldChg>
      <pc:sldChg chg="modSp">
        <pc:chgData name="Amy Stem-Bonham" userId="2280a176-0dc4-4eb6-a30f-eb539b9d3dbd" providerId="ADAL" clId="{AC87DFAC-DCE8-8C40-A793-C34726B30469}" dt="2019-03-06T16:23:05.145" v="18" actId="404"/>
        <pc:sldMkLst>
          <pc:docMk/>
          <pc:sldMk cId="3109798730" sldId="338"/>
        </pc:sldMkLst>
        <pc:spChg chg="mod">
          <ac:chgData name="Amy Stem-Bonham" userId="2280a176-0dc4-4eb6-a30f-eb539b9d3dbd" providerId="ADAL" clId="{AC87DFAC-DCE8-8C40-A793-C34726B30469}" dt="2019-03-06T16:22:48.097" v="15" actId="255"/>
          <ac:spMkLst>
            <pc:docMk/>
            <pc:sldMk cId="3109798730" sldId="338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6T16:23:05.145" v="18" actId="404"/>
          <ac:graphicFrameMkLst>
            <pc:docMk/>
            <pc:sldMk cId="3109798730" sldId="338"/>
            <ac:graphicFrameMk id="11" creationId="{9E8467B9-C9E2-436D-A1AC-72ACF78D9A71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6T16:27:19.023" v="83" actId="20577"/>
        <pc:sldMkLst>
          <pc:docMk/>
          <pc:sldMk cId="2776547980" sldId="339"/>
        </pc:sldMkLst>
        <pc:spChg chg="mod">
          <ac:chgData name="Amy Stem-Bonham" userId="2280a176-0dc4-4eb6-a30f-eb539b9d3dbd" providerId="ADAL" clId="{AC87DFAC-DCE8-8C40-A793-C34726B30469}" dt="2019-03-06T16:27:19.023" v="83" actId="20577"/>
          <ac:spMkLst>
            <pc:docMk/>
            <pc:sldMk cId="2776547980" sldId="339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6T16:26:30.372" v="68" actId="2711"/>
          <ac:graphicFrameMkLst>
            <pc:docMk/>
            <pc:sldMk cId="2776547980" sldId="339"/>
            <ac:graphicFrameMk id="26" creationId="{F0B2370C-517D-4897-ACDF-6DDC31F7B4C3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6T16:26:35.226" v="69" actId="2711"/>
          <ac:graphicFrameMkLst>
            <pc:docMk/>
            <pc:sldMk cId="2776547980" sldId="339"/>
            <ac:graphicFrameMk id="27" creationId="{4CEC57B5-E696-4845-A9D7-76AF48F6A0D2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6T16:26:40.011" v="70" actId="2711"/>
          <ac:graphicFrameMkLst>
            <pc:docMk/>
            <pc:sldMk cId="2776547980" sldId="339"/>
            <ac:graphicFrameMk id="28" creationId="{0A7936EF-C6CF-4E92-A0D0-D89F6824266C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7T08:31:27.223" v="122" actId="403"/>
        <pc:sldMkLst>
          <pc:docMk/>
          <pc:sldMk cId="1223405532" sldId="340"/>
        </pc:sldMkLst>
        <pc:spChg chg="mod">
          <ac:chgData name="Amy Stem-Bonham" userId="2280a176-0dc4-4eb6-a30f-eb539b9d3dbd" providerId="ADAL" clId="{AC87DFAC-DCE8-8C40-A793-C34726B30469}" dt="2019-03-07T08:31:27.223" v="122" actId="403"/>
          <ac:spMkLst>
            <pc:docMk/>
            <pc:sldMk cId="1223405532" sldId="340"/>
            <ac:spMk id="19" creationId="{5252A847-DE45-4FA3-A1F8-EEBEB845FF8E}"/>
          </ac:spMkLst>
        </pc:spChg>
      </pc:sldChg>
      <pc:sldChg chg="modSp">
        <pc:chgData name="Amy Stem-Bonham" userId="2280a176-0dc4-4eb6-a30f-eb539b9d3dbd" providerId="ADAL" clId="{AC87DFAC-DCE8-8C40-A793-C34726B30469}" dt="2019-03-07T08:31:38.454" v="124" actId="1076"/>
        <pc:sldMkLst>
          <pc:docMk/>
          <pc:sldMk cId="210649189" sldId="341"/>
        </pc:sldMkLst>
        <pc:spChg chg="mod">
          <ac:chgData name="Amy Stem-Bonham" userId="2280a176-0dc4-4eb6-a30f-eb539b9d3dbd" providerId="ADAL" clId="{AC87DFAC-DCE8-8C40-A793-C34726B30469}" dt="2019-03-06T16:29:38.824" v="119" actId="2711"/>
          <ac:spMkLst>
            <pc:docMk/>
            <pc:sldMk cId="210649189" sldId="341"/>
            <ac:spMk id="10" creationId="{7CCE1B06-1370-4212-A5E7-091B818C5529}"/>
          </ac:spMkLst>
        </pc:spChg>
        <pc:spChg chg="mod">
          <ac:chgData name="Amy Stem-Bonham" userId="2280a176-0dc4-4eb6-a30f-eb539b9d3dbd" providerId="ADAL" clId="{AC87DFAC-DCE8-8C40-A793-C34726B30469}" dt="2019-03-06T16:29:45.070" v="120" actId="2711"/>
          <ac:spMkLst>
            <pc:docMk/>
            <pc:sldMk cId="210649189" sldId="341"/>
            <ac:spMk id="11" creationId="{DD85896C-7040-4E17-8646-23B5E2E3CD6C}"/>
          </ac:spMkLst>
        </pc:spChg>
        <pc:spChg chg="mod">
          <ac:chgData name="Amy Stem-Bonham" userId="2280a176-0dc4-4eb6-a30f-eb539b9d3dbd" providerId="ADAL" clId="{AC87DFAC-DCE8-8C40-A793-C34726B30469}" dt="2019-03-07T08:31:38.454" v="124" actId="1076"/>
          <ac:spMkLst>
            <pc:docMk/>
            <pc:sldMk cId="210649189" sldId="341"/>
            <ac:spMk id="19" creationId="{5252A847-DE45-4FA3-A1F8-EEBEB845FF8E}"/>
          </ac:spMkLst>
        </pc:spChg>
      </pc:sldChg>
      <pc:sldChg chg="modSp">
        <pc:chgData name="Amy Stem-Bonham" userId="2280a176-0dc4-4eb6-a30f-eb539b9d3dbd" providerId="ADAL" clId="{AC87DFAC-DCE8-8C40-A793-C34726B30469}" dt="2019-03-07T08:32:55.571" v="135" actId="2711"/>
        <pc:sldMkLst>
          <pc:docMk/>
          <pc:sldMk cId="3918504261" sldId="342"/>
        </pc:sldMkLst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10" creationId="{7CCE1B06-1370-4212-A5E7-091B818C5529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11" creationId="{DD85896C-7040-4E17-8646-23B5E2E3CD6C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12" creationId="{3E57E70C-C9E4-4E06-916D-53C4B19EB7B7}"/>
          </ac:spMkLst>
        </pc:spChg>
        <pc:spChg chg="mod">
          <ac:chgData name="Amy Stem-Bonham" userId="2280a176-0dc4-4eb6-a30f-eb539b9d3dbd" providerId="ADAL" clId="{AC87DFAC-DCE8-8C40-A793-C34726B30469}" dt="2019-03-07T08:32:08.603" v="130" actId="404"/>
          <ac:spMkLst>
            <pc:docMk/>
            <pc:sldMk cId="3918504261" sldId="342"/>
            <ac:spMk id="19" creationId="{5252A847-DE45-4FA3-A1F8-EEBEB845FF8E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35" creationId="{25E932D7-BC0A-4FE3-9C7F-8AB17538C42A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36" creationId="{40522D14-CE96-4318-9459-5D4B7E2B9298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37" creationId="{CC4FE57D-AD26-4F52-8F53-A3342100953B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38" creationId="{53D50783-9BFC-4694-9D7E-78247331663E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45" creationId="{45CB8149-914C-4974-B902-36D18260761B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46" creationId="{07A14B5E-3520-45BC-8525-AC1C17529477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47" creationId="{5C47E2CE-BD8D-4D35-B104-F9B0201E963E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48" creationId="{3D57EC2D-D700-4488-BEE7-1C196BF2B678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49" creationId="{4DFDFDDE-3B82-4814-BFEC-3798BCC17DCD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0" creationId="{317BCF1A-FBA3-4C6A-B3EE-D12F5FD6DC1F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1" creationId="{98D8ED91-F087-4D73-B63F-077DEA5A333A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4" creationId="{A8D0BA05-C37F-4F8C-B155-30458D3F8D63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6" creationId="{698452F8-C9C5-4E66-8FE2-622B531DEB9D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7" creationId="{2AB52966-055A-4F21-AFF7-401C8611812B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8" creationId="{8570658A-A56C-4949-B902-1C497C94B9AD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59" creationId="{C2F7E770-2D26-42B1-BBEC-C56A0D265F02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0" creationId="{C0A44583-5A2F-4319-89B5-C08C263267F6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1" creationId="{B32539F2-1451-4FE4-9B11-B1BCA5292CDD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2" creationId="{A730F740-3FDC-481D-A5EC-235275ECC742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3" creationId="{FF1B5155-318F-4413-880E-3DF2052305DF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4" creationId="{AB20FA49-F1CA-41DF-A025-6CAF9672F934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5" creationId="{D648218F-FF28-4304-99E6-AB43BB4781BD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6" creationId="{82C35A9A-A95B-44B9-9B8C-403B211327BC}"/>
          </ac:spMkLst>
        </pc:spChg>
        <pc:spChg chg="mod">
          <ac:chgData name="Amy Stem-Bonham" userId="2280a176-0dc4-4eb6-a30f-eb539b9d3dbd" providerId="ADAL" clId="{AC87DFAC-DCE8-8C40-A793-C34726B30469}" dt="2019-03-07T08:32:55.571" v="135" actId="2711"/>
          <ac:spMkLst>
            <pc:docMk/>
            <pc:sldMk cId="3918504261" sldId="342"/>
            <ac:spMk id="67" creationId="{9BEE3901-A2AE-4BBF-81DE-64143AEFF0E8}"/>
          </ac:spMkLst>
        </pc:spChg>
      </pc:sldChg>
      <pc:sldChg chg="modSp">
        <pc:chgData name="Amy Stem-Bonham" userId="2280a176-0dc4-4eb6-a30f-eb539b9d3dbd" providerId="ADAL" clId="{AC87DFAC-DCE8-8C40-A793-C34726B30469}" dt="2019-03-07T08:35:08.051" v="159" actId="2711"/>
        <pc:sldMkLst>
          <pc:docMk/>
          <pc:sldMk cId="350492216" sldId="343"/>
        </pc:sldMkLst>
        <pc:spChg chg="mod">
          <ac:chgData name="Amy Stem-Bonham" userId="2280a176-0dc4-4eb6-a30f-eb539b9d3dbd" providerId="ADAL" clId="{AC87DFAC-DCE8-8C40-A793-C34726B30469}" dt="2019-03-07T08:35:00.728" v="158" actId="404"/>
          <ac:spMkLst>
            <pc:docMk/>
            <pc:sldMk cId="350492216" sldId="343"/>
            <ac:spMk id="2" creationId="{393EEBA0-FC65-4035-B95D-FE0DB400E893}"/>
          </ac:spMkLst>
        </pc:spChg>
        <pc:spChg chg="mod">
          <ac:chgData name="Amy Stem-Bonham" userId="2280a176-0dc4-4eb6-a30f-eb539b9d3dbd" providerId="ADAL" clId="{AC87DFAC-DCE8-8C40-A793-C34726B30469}" dt="2019-03-07T08:35:08.051" v="159" actId="2711"/>
          <ac:spMkLst>
            <pc:docMk/>
            <pc:sldMk cId="350492216" sldId="343"/>
            <ac:spMk id="9" creationId="{3C364BA3-D423-48C6-A8AD-C9C4357D7F72}"/>
          </ac:spMkLst>
        </pc:spChg>
        <pc:spChg chg="mod">
          <ac:chgData name="Amy Stem-Bonham" userId="2280a176-0dc4-4eb6-a30f-eb539b9d3dbd" providerId="ADAL" clId="{AC87DFAC-DCE8-8C40-A793-C34726B30469}" dt="2019-03-07T08:34:51.620" v="156" actId="2711"/>
          <ac:spMkLst>
            <pc:docMk/>
            <pc:sldMk cId="350492216" sldId="343"/>
            <ac:spMk id="13" creationId="{78E0E1D2-4DCB-40CB-9E73-5B634852460B}"/>
          </ac:spMkLst>
        </pc:spChg>
        <pc:spChg chg="mod">
          <ac:chgData name="Amy Stem-Bonham" userId="2280a176-0dc4-4eb6-a30f-eb539b9d3dbd" providerId="ADAL" clId="{AC87DFAC-DCE8-8C40-A793-C34726B30469}" dt="2019-03-07T08:34:40.975" v="155" actId="20577"/>
          <ac:spMkLst>
            <pc:docMk/>
            <pc:sldMk cId="350492216" sldId="343"/>
            <ac:spMk id="19" creationId="{5252A847-DE45-4FA3-A1F8-EEBEB845FF8E}"/>
          </ac:spMkLst>
        </pc:spChg>
      </pc:sldChg>
      <pc:sldChg chg="modSp ord">
        <pc:chgData name="Amy Stem-Bonham" userId="2280a176-0dc4-4eb6-a30f-eb539b9d3dbd" providerId="ADAL" clId="{AC87DFAC-DCE8-8C40-A793-C34726B30469}" dt="2019-03-07T08:36:39.891" v="180"/>
        <pc:sldMkLst>
          <pc:docMk/>
          <pc:sldMk cId="2924542743" sldId="344"/>
        </pc:sldMkLst>
        <pc:spChg chg="mod">
          <ac:chgData name="Amy Stem-Bonham" userId="2280a176-0dc4-4eb6-a30f-eb539b9d3dbd" providerId="ADAL" clId="{AC87DFAC-DCE8-8C40-A793-C34726B30469}" dt="2019-03-07T08:36:19.789" v="176" actId="20577"/>
          <ac:spMkLst>
            <pc:docMk/>
            <pc:sldMk cId="2924542743" sldId="344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7T08:36:31.353" v="178" actId="404"/>
          <ac:graphicFrameMkLst>
            <pc:docMk/>
            <pc:sldMk cId="2924542743" sldId="344"/>
            <ac:graphicFrameMk id="9" creationId="{F8C47BF4-7DF7-489A-A5EE-90709D304094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7T08:42:09.172" v="203" actId="2711"/>
        <pc:sldMkLst>
          <pc:docMk/>
          <pc:sldMk cId="1025512154" sldId="345"/>
        </pc:sldMkLst>
        <pc:spChg chg="mod">
          <ac:chgData name="Amy Stem-Bonham" userId="2280a176-0dc4-4eb6-a30f-eb539b9d3dbd" providerId="ADAL" clId="{AC87DFAC-DCE8-8C40-A793-C34726B30469}" dt="2019-03-07T08:41:58.415" v="202" actId="20577"/>
          <ac:spMkLst>
            <pc:docMk/>
            <pc:sldMk cId="1025512154" sldId="345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7T08:41:39.501" v="195" actId="2711"/>
          <ac:graphicFrameMkLst>
            <pc:docMk/>
            <pc:sldMk cId="1025512154" sldId="345"/>
            <ac:graphicFrameMk id="7" creationId="{25DA4FC0-B5D7-4697-8432-994026364A7C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7T08:42:09.172" v="203" actId="2711"/>
          <ac:graphicFrameMkLst>
            <pc:docMk/>
            <pc:sldMk cId="1025512154" sldId="345"/>
            <ac:graphicFrameMk id="9" creationId="{49C2331C-78A9-4A09-81EC-8FEFD3319073}"/>
          </ac:graphicFrameMkLst>
        </pc:graphicFrameChg>
      </pc:sldChg>
      <pc:sldChg chg="modSp">
        <pc:chgData name="Amy Stem-Bonham" userId="2280a176-0dc4-4eb6-a30f-eb539b9d3dbd" providerId="ADAL" clId="{AC87DFAC-DCE8-8C40-A793-C34726B30469}" dt="2019-03-07T08:43:15.927" v="218" actId="2711"/>
        <pc:sldMkLst>
          <pc:docMk/>
          <pc:sldMk cId="933914573" sldId="346"/>
        </pc:sldMkLst>
        <pc:spChg chg="mod">
          <ac:chgData name="Amy Stem-Bonham" userId="2280a176-0dc4-4eb6-a30f-eb539b9d3dbd" providerId="ADAL" clId="{AC87DFAC-DCE8-8C40-A793-C34726B30469}" dt="2019-03-07T08:42:53.860" v="215" actId="404"/>
          <ac:spMkLst>
            <pc:docMk/>
            <pc:sldMk cId="933914573" sldId="346"/>
            <ac:spMk id="19" creationId="{5252A847-DE45-4FA3-A1F8-EEBEB845FF8E}"/>
          </ac:spMkLst>
        </pc:spChg>
        <pc:graphicFrameChg chg="modGraphic">
          <ac:chgData name="Amy Stem-Bonham" userId="2280a176-0dc4-4eb6-a30f-eb539b9d3dbd" providerId="ADAL" clId="{AC87DFAC-DCE8-8C40-A793-C34726B30469}" dt="2019-03-07T08:43:04.012" v="216" actId="2711"/>
          <ac:graphicFrameMkLst>
            <pc:docMk/>
            <pc:sldMk cId="933914573" sldId="346"/>
            <ac:graphicFrameMk id="7" creationId="{25DA4FC0-B5D7-4697-8432-994026364A7C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7T08:43:10.154" v="217" actId="2711"/>
          <ac:graphicFrameMkLst>
            <pc:docMk/>
            <pc:sldMk cId="933914573" sldId="346"/>
            <ac:graphicFrameMk id="9" creationId="{49C2331C-78A9-4A09-81EC-8FEFD3319073}"/>
          </ac:graphicFrameMkLst>
        </pc:graphicFrameChg>
        <pc:graphicFrameChg chg="modGraphic">
          <ac:chgData name="Amy Stem-Bonham" userId="2280a176-0dc4-4eb6-a30f-eb539b9d3dbd" providerId="ADAL" clId="{AC87DFAC-DCE8-8C40-A793-C34726B30469}" dt="2019-03-07T08:43:15.927" v="218" actId="2711"/>
          <ac:graphicFrameMkLst>
            <pc:docMk/>
            <pc:sldMk cId="933914573" sldId="346"/>
            <ac:graphicFrameMk id="13" creationId="{BD742AB0-60EE-4A41-8C76-3A721A25FD6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10CE2-D885-4E39-B85D-9202C39070E5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CB1A4-3753-4197-94E6-1D99598F5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1770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204205"/>
              </p:ext>
            </p:extLst>
          </p:nvPr>
        </p:nvGraphicFramePr>
        <p:xfrm>
          <a:off x="179513" y="1052736"/>
          <a:ext cx="8784977" cy="3325399"/>
        </p:xfrm>
        <a:graphic>
          <a:graphicData uri="http://schemas.openxmlformats.org/drawingml/2006/table">
            <a:tbl>
              <a:tblPr/>
              <a:tblGrid>
                <a:gridCol w="1211158"/>
                <a:gridCol w="1470587"/>
                <a:gridCol w="1472070"/>
                <a:gridCol w="1470587"/>
                <a:gridCol w="1470587"/>
                <a:gridCol w="1689988"/>
              </a:tblGrid>
              <a:tr h="81311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</a:t>
                      </a: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Y5 (Angles)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6.5.20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u="sng" dirty="0">
                          <a:latin typeface="Comic Sans MS"/>
                          <a:ea typeface="Calibri"/>
                          <a:cs typeface="Times New Roman"/>
                        </a:rPr>
                        <a:t>Teacher assessment</a:t>
                      </a:r>
                      <a:endParaRPr lang="en-GB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know how many degrees there are in full turn.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105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calculate missing angles in a full turn (around a point)</a:t>
                      </a:r>
                      <a:endParaRPr lang="en-GB" sz="2400" b="1" kern="12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omic Sans MS"/>
                          <a:ea typeface="Calibri"/>
                          <a:cs typeface="Times New Roman"/>
                        </a:rPr>
                        <a:t>I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omic Sans MS"/>
                          <a:ea typeface="Calibri"/>
                          <a:cs typeface="Times New Roman"/>
                        </a:rPr>
                        <a:t>CT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omic Sans MS"/>
                          <a:ea typeface="Calibri"/>
                          <a:cs typeface="Times New Roman"/>
                        </a:rPr>
                        <a:t>Group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omic Sans MS"/>
                          <a:ea typeface="Calibri"/>
                          <a:cs typeface="Times New Roman"/>
                        </a:rPr>
                        <a:t>TA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omic Sans MS"/>
                          <a:ea typeface="Calibri"/>
                          <a:cs typeface="Times New Roman"/>
                        </a:rPr>
                        <a:t>Pair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highlight>
                          <a:srgbClr val="000000"/>
                        </a:highlight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290" name="AutoShape 2" descr="Image result for angles"/>
          <p:cNvSpPr>
            <a:spLocks noChangeAspect="1" noChangeArrowheads="1"/>
          </p:cNvSpPr>
          <p:nvPr/>
        </p:nvSpPr>
        <p:spPr bwMode="auto">
          <a:xfrm>
            <a:off x="155575" y="-1303338"/>
            <a:ext cx="4600575" cy="2714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2" name="AutoShape 4" descr="Image result for angles"/>
          <p:cNvSpPr>
            <a:spLocks noChangeAspect="1" noChangeArrowheads="1"/>
          </p:cNvSpPr>
          <p:nvPr/>
        </p:nvSpPr>
        <p:spPr bwMode="auto">
          <a:xfrm>
            <a:off x="155575" y="-1303338"/>
            <a:ext cx="4600575" cy="2714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4" name="AutoShape 6" descr="acute ang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314" name="Picture 2" descr="Image result for angles on a straight 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86670"/>
            <a:ext cx="3030583" cy="2271329"/>
          </a:xfrm>
          <a:prstGeom prst="rect">
            <a:avLst/>
          </a:prstGeom>
          <a:noFill/>
        </p:spPr>
      </p:pic>
      <p:pic>
        <p:nvPicPr>
          <p:cNvPr id="18434" name="Picture 2" descr="Image result for degrees in a full tu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1211" y="4454975"/>
            <a:ext cx="5982789" cy="2403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Circle 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 angles that will add up to make a full turn.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E900321A-6CDA-47DE-8427-6D31FECAAA4F}"/>
              </a:ext>
            </a:extLst>
          </p:cNvPr>
          <p:cNvSpPr/>
          <p:nvPr/>
        </p:nvSpPr>
        <p:spPr>
          <a:xfrm>
            <a:off x="1107420" y="194841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103˚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9E6BCE99-CF82-4721-9654-7FE2A96015CC}"/>
              </a:ext>
            </a:extLst>
          </p:cNvPr>
          <p:cNvSpPr/>
          <p:nvPr/>
        </p:nvSpPr>
        <p:spPr>
          <a:xfrm>
            <a:off x="3852000" y="194841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95˚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C9D3534F-FCA8-4C37-B81A-8B8C1964B5D4}"/>
              </a:ext>
            </a:extLst>
          </p:cNvPr>
          <p:cNvSpPr/>
          <p:nvPr/>
        </p:nvSpPr>
        <p:spPr>
          <a:xfrm>
            <a:off x="3852000" y="436958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100˚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9436A77C-4821-4444-BA4A-9B53FD8D086A}"/>
              </a:ext>
            </a:extLst>
          </p:cNvPr>
          <p:cNvSpPr/>
          <p:nvPr/>
        </p:nvSpPr>
        <p:spPr>
          <a:xfrm>
            <a:off x="1107420" y="436958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34˚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76722A03-B69A-4563-8BD5-087148516FE9}"/>
              </a:ext>
            </a:extLst>
          </p:cNvPr>
          <p:cNvSpPr/>
          <p:nvPr/>
        </p:nvSpPr>
        <p:spPr>
          <a:xfrm>
            <a:off x="6596580" y="436958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22˚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F78984B5-AD33-4B8D-BD81-9EB4C1744147}"/>
              </a:ext>
            </a:extLst>
          </p:cNvPr>
          <p:cNvSpPr/>
          <p:nvPr/>
        </p:nvSpPr>
        <p:spPr>
          <a:xfrm>
            <a:off x="6596580" y="194841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62˚</a:t>
            </a: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xmlns="" id="{5BDE1146-BEE1-4F4C-A552-B422D68B1A06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5" name="Picture 14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FC495067-E138-43DE-A97F-9BC51CDAE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20" name="TextBox 8">
              <a:extLst>
                <a:ext uri="{FF2B5EF4-FFF2-40B4-BE49-F238E27FC236}">
                  <a16:creationId xmlns:a16="http://schemas.microsoft.com/office/drawing/2014/main" xmlns="" id="{9C66B5BD-2746-45AB-B906-B9FE005E08F1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4418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Circle 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 angles that will add up to make a full turn.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E900321A-6CDA-47DE-8427-6D31FECAAA4F}"/>
              </a:ext>
            </a:extLst>
          </p:cNvPr>
          <p:cNvSpPr/>
          <p:nvPr/>
        </p:nvSpPr>
        <p:spPr>
          <a:xfrm>
            <a:off x="1107420" y="194841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103˚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9E6BCE99-CF82-4721-9654-7FE2A96015CC}"/>
              </a:ext>
            </a:extLst>
          </p:cNvPr>
          <p:cNvSpPr/>
          <p:nvPr/>
        </p:nvSpPr>
        <p:spPr>
          <a:xfrm>
            <a:off x="3852000" y="194841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95˚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C9D3534F-FCA8-4C37-B81A-8B8C1964B5D4}"/>
              </a:ext>
            </a:extLst>
          </p:cNvPr>
          <p:cNvSpPr/>
          <p:nvPr/>
        </p:nvSpPr>
        <p:spPr>
          <a:xfrm>
            <a:off x="3852000" y="436958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100˚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9436A77C-4821-4444-BA4A-9B53FD8D086A}"/>
              </a:ext>
            </a:extLst>
          </p:cNvPr>
          <p:cNvSpPr/>
          <p:nvPr/>
        </p:nvSpPr>
        <p:spPr>
          <a:xfrm>
            <a:off x="1107420" y="436958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34˚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76722A03-B69A-4563-8BD5-087148516FE9}"/>
              </a:ext>
            </a:extLst>
          </p:cNvPr>
          <p:cNvSpPr/>
          <p:nvPr/>
        </p:nvSpPr>
        <p:spPr>
          <a:xfrm>
            <a:off x="6596580" y="436958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22˚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F78984B5-AD33-4B8D-BD81-9EB4C1744147}"/>
              </a:ext>
            </a:extLst>
          </p:cNvPr>
          <p:cNvSpPr/>
          <p:nvPr/>
        </p:nvSpPr>
        <p:spPr>
          <a:xfrm>
            <a:off x="6596580" y="194841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62˚</a:t>
            </a: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xmlns="" id="{5BDE1146-BEE1-4F4C-A552-B422D68B1A06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5" name="Picture 14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FC495067-E138-43DE-A97F-9BC51CDAE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20" name="TextBox 8">
              <a:extLst>
                <a:ext uri="{FF2B5EF4-FFF2-40B4-BE49-F238E27FC236}">
                  <a16:creationId xmlns:a16="http://schemas.microsoft.com/office/drawing/2014/main" xmlns="" id="{9C66B5BD-2746-45AB-B906-B9FE005E08F1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0359212C-BBCE-4C10-A35A-4FB6F56501CA}"/>
              </a:ext>
            </a:extLst>
          </p:cNvPr>
          <p:cNvSpPr/>
          <p:nvPr/>
        </p:nvSpPr>
        <p:spPr>
          <a:xfrm>
            <a:off x="6321276" y="1589420"/>
            <a:ext cx="1963741" cy="18395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entury Gothic" panose="020B0502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73225D64-21F0-41B6-B51A-28DD31A0044B}"/>
              </a:ext>
            </a:extLst>
          </p:cNvPr>
          <p:cNvSpPr/>
          <p:nvPr/>
        </p:nvSpPr>
        <p:spPr>
          <a:xfrm>
            <a:off x="3590129" y="1568625"/>
            <a:ext cx="1963741" cy="18395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entury Gothic" panose="020B0502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CB5C4208-7F24-47E7-8E37-8F6953D46C82}"/>
              </a:ext>
            </a:extLst>
          </p:cNvPr>
          <p:cNvSpPr/>
          <p:nvPr/>
        </p:nvSpPr>
        <p:spPr>
          <a:xfrm>
            <a:off x="3590129" y="3989795"/>
            <a:ext cx="1963741" cy="18395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entury Gothic" panose="020B0502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BF8AB3C1-709C-4C67-80D9-6B68D765CBD3}"/>
              </a:ext>
            </a:extLst>
          </p:cNvPr>
          <p:cNvSpPr/>
          <p:nvPr/>
        </p:nvSpPr>
        <p:spPr>
          <a:xfrm>
            <a:off x="858982" y="1589420"/>
            <a:ext cx="1963741" cy="18395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33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4300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True </a:t>
            </a:r>
            <a:r>
              <a:rPr lang="en-GB" sz="43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or false?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5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5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fifth </a:t>
            </a:r>
            <a:r>
              <a:rPr lang="en-GB" sz="5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(1/5) of </a:t>
            </a:r>
            <a:r>
              <a:rPr lang="en-GB" sz="5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full turn is 50˚</a:t>
            </a:r>
            <a:r>
              <a:rPr lang="en-GB" sz="5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GB" sz="50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5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Is 1/5 of 360</a:t>
            </a:r>
            <a:r>
              <a:rPr lang="en-GB" sz="5000" b="1" dirty="0" smtClean="0">
                <a:solidFill>
                  <a:srgbClr val="FF0000"/>
                </a:solidFill>
                <a:latin typeface="Comic Sans MS"/>
              </a:rPr>
              <a:t>°</a:t>
            </a:r>
            <a:r>
              <a:rPr lang="en-GB" sz="5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50</a:t>
            </a:r>
            <a:r>
              <a:rPr lang="en-GB" sz="5000" b="1" dirty="0" smtClean="0">
                <a:solidFill>
                  <a:srgbClr val="FF0000"/>
                </a:solidFill>
                <a:latin typeface="Comic Sans MS"/>
              </a:rPr>
              <a:t>°</a:t>
            </a:r>
            <a:r>
              <a:rPr lang="en-GB" sz="5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?</a:t>
            </a:r>
            <a:endParaRPr lang="en-GB" sz="5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xmlns="" id="{A6C4A0AE-1857-4910-AD13-3B900F4496AC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16F411FB-5696-45AD-BE40-22DEC4A96B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F9F539AE-17CA-4D31-9C32-D1780493529A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08074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45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True </a:t>
            </a:r>
            <a:r>
              <a:rPr lang="en-GB" sz="4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or false?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5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fifth of a full turn is 50˚.</a:t>
            </a:r>
          </a:p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False, a fifth of a turn is 360 ÷ 5 = 72˚</a:t>
            </a:r>
          </a:p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xmlns="" id="{A6C4A0AE-1857-4910-AD13-3B900F4496AC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16F411FB-5696-45AD-BE40-22DEC4A96B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F9F539AE-17CA-4D31-9C32-D1780493529A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25235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7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Use </a:t>
            </a:r>
            <a:r>
              <a:rPr lang="en-GB" sz="2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digit cards to fill in the missing numbers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xmlns="" id="{D52B9332-341B-41FA-8244-99AE0573A90E}"/>
              </a:ext>
            </a:extLst>
          </p:cNvPr>
          <p:cNvGrpSpPr/>
          <p:nvPr/>
        </p:nvGrpSpPr>
        <p:grpSpPr>
          <a:xfrm>
            <a:off x="1982845" y="1341877"/>
            <a:ext cx="5178310" cy="4765553"/>
            <a:chOff x="1982845" y="1341877"/>
            <a:chExt cx="5178310" cy="4765553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xmlns="" id="{CC421FEC-A908-4A63-B120-6B58A09B0656}"/>
                </a:ext>
              </a:extLst>
            </p:cNvPr>
            <p:cNvSpPr/>
            <p:nvPr/>
          </p:nvSpPr>
          <p:spPr>
            <a:xfrm>
              <a:off x="3094725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B1336ACF-B308-4921-9E77-43509036FBB6}"/>
                </a:ext>
              </a:extLst>
            </p:cNvPr>
            <p:cNvSpPr/>
            <p:nvPr/>
          </p:nvSpPr>
          <p:spPr>
            <a:xfrm>
              <a:off x="4212000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xmlns="" id="{F6D65386-6B2E-4DDD-9A05-C54EBD3DBDF2}"/>
                </a:ext>
              </a:extLst>
            </p:cNvPr>
            <p:cNvSpPr/>
            <p:nvPr/>
          </p:nvSpPr>
          <p:spPr>
            <a:xfrm>
              <a:off x="5330359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8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4F6B497B-D932-4B1D-8D5B-C0FCDD6EDCCE}"/>
                </a:ext>
              </a:extLst>
            </p:cNvPr>
            <p:cNvSpPr/>
            <p:nvPr/>
          </p:nvSpPr>
          <p:spPr>
            <a:xfrm>
              <a:off x="1982845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xmlns="" id="{C00AFA7F-2A88-4A3C-88F4-24BDA7E4612B}"/>
                </a:ext>
              </a:extLst>
            </p:cNvPr>
            <p:cNvSpPr/>
            <p:nvPr/>
          </p:nvSpPr>
          <p:spPr>
            <a:xfrm>
              <a:off x="6441155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9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54B6ACB5-B983-4CF2-BA1F-1AFB3968707A}"/>
                </a:ext>
              </a:extLst>
            </p:cNvPr>
            <p:cNvGrpSpPr/>
            <p:nvPr/>
          </p:nvGrpSpPr>
          <p:grpSpPr>
            <a:xfrm>
              <a:off x="3436835" y="3291605"/>
              <a:ext cx="876871" cy="540000"/>
              <a:chOff x="3557969" y="3522398"/>
              <a:chExt cx="876871" cy="540000"/>
            </a:xfrm>
          </p:grpSpPr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xmlns="" id="{545BAF1C-67AE-40AB-A47B-F2E8F88BC70A}"/>
                  </a:ext>
                </a:extLst>
              </p:cNvPr>
              <p:cNvSpPr/>
              <p:nvPr/>
            </p:nvSpPr>
            <p:spPr>
              <a:xfrm>
                <a:off x="3557969" y="3522398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0" name="Rectangle: Rounded Corners 69">
                <a:extLst>
                  <a:ext uri="{FF2B5EF4-FFF2-40B4-BE49-F238E27FC236}">
                    <a16:creationId xmlns:a16="http://schemas.microsoft.com/office/drawing/2014/main" xmlns="" id="{ECE619B0-F951-4B4E-9282-26CA18F2EE48}"/>
                  </a:ext>
                </a:extLst>
              </p:cNvPr>
              <p:cNvSpPr/>
              <p:nvPr/>
            </p:nvSpPr>
            <p:spPr>
              <a:xfrm>
                <a:off x="3978515" y="3522398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xmlns="" id="{17A4C824-7B1A-404B-A91E-78BF238DE004}"/>
                  </a:ext>
                </a:extLst>
              </p:cNvPr>
              <p:cNvSpPr/>
              <p:nvPr/>
            </p:nvSpPr>
            <p:spPr>
              <a:xfrm>
                <a:off x="4389120" y="3578813"/>
                <a:ext cx="45720" cy="4571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42415BA3-6BD1-4740-BDF2-9096FC14027A}"/>
                </a:ext>
              </a:extLst>
            </p:cNvPr>
            <p:cNvGrpSpPr/>
            <p:nvPr/>
          </p:nvGrpSpPr>
          <p:grpSpPr>
            <a:xfrm>
              <a:off x="5093911" y="3291605"/>
              <a:ext cx="1297417" cy="540000"/>
              <a:chOff x="4769690" y="3548227"/>
              <a:chExt cx="1297417" cy="540000"/>
            </a:xfrm>
          </p:grpSpPr>
          <p:sp>
            <p:nvSpPr>
              <p:cNvPr id="72" name="Rectangle: Rounded Corners 71">
                <a:extLst>
                  <a:ext uri="{FF2B5EF4-FFF2-40B4-BE49-F238E27FC236}">
                    <a16:creationId xmlns:a16="http://schemas.microsoft.com/office/drawing/2014/main" xmlns="" id="{B249F20F-5C2D-4D5B-B919-534F6E45EE01}"/>
                  </a:ext>
                </a:extLst>
              </p:cNvPr>
              <p:cNvSpPr/>
              <p:nvPr/>
            </p:nvSpPr>
            <p:spPr>
              <a:xfrm>
                <a:off x="5190236" y="3548227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0</a:t>
                </a:r>
              </a:p>
            </p:txBody>
          </p:sp>
          <p:sp>
            <p:nvSpPr>
              <p:cNvPr id="73" name="Rectangle: Rounded Corners 72">
                <a:extLst>
                  <a:ext uri="{FF2B5EF4-FFF2-40B4-BE49-F238E27FC236}">
                    <a16:creationId xmlns:a16="http://schemas.microsoft.com/office/drawing/2014/main" xmlns="" id="{502F4B71-3134-4E7C-A102-EBCB29D62D7C}"/>
                  </a:ext>
                </a:extLst>
              </p:cNvPr>
              <p:cNvSpPr/>
              <p:nvPr/>
            </p:nvSpPr>
            <p:spPr>
              <a:xfrm>
                <a:off x="5610782" y="3548227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xmlns="" id="{26715DC6-1693-4545-A6AA-F2A7E0DDC4D5}"/>
                  </a:ext>
                </a:extLst>
              </p:cNvPr>
              <p:cNvSpPr/>
              <p:nvPr/>
            </p:nvSpPr>
            <p:spPr>
              <a:xfrm>
                <a:off x="6021387" y="3604642"/>
                <a:ext cx="45720" cy="4571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5" name="Rectangle: Rounded Corners 74">
                <a:extLst>
                  <a:ext uri="{FF2B5EF4-FFF2-40B4-BE49-F238E27FC236}">
                    <a16:creationId xmlns:a16="http://schemas.microsoft.com/office/drawing/2014/main" xmlns="" id="{1B3FDBFC-71A4-4869-89DD-EF86B46A03DB}"/>
                  </a:ext>
                </a:extLst>
              </p:cNvPr>
              <p:cNvSpPr/>
              <p:nvPr/>
            </p:nvSpPr>
            <p:spPr>
              <a:xfrm>
                <a:off x="4769690" y="3548227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</a:t>
                </a:r>
              </a:p>
            </p:txBody>
          </p:sp>
        </p:grpSp>
        <p:grpSp>
          <p:nvGrpSpPr>
            <p:cNvPr id="6" name="Group 12">
              <a:extLst>
                <a:ext uri="{FF2B5EF4-FFF2-40B4-BE49-F238E27FC236}">
                  <a16:creationId xmlns:a16="http://schemas.microsoft.com/office/drawing/2014/main" xmlns="" id="{FCFAD288-B257-40B3-B578-6BF5FD37DEFA}"/>
                </a:ext>
              </a:extLst>
            </p:cNvPr>
            <p:cNvGrpSpPr/>
            <p:nvPr/>
          </p:nvGrpSpPr>
          <p:grpSpPr>
            <a:xfrm>
              <a:off x="5114825" y="4523563"/>
              <a:ext cx="876871" cy="540000"/>
              <a:chOff x="4843321" y="4236538"/>
              <a:chExt cx="876871" cy="540000"/>
            </a:xfrm>
          </p:grpSpPr>
          <p:sp>
            <p:nvSpPr>
              <p:cNvPr id="76" name="Rectangle: Rounded Corners 75">
                <a:extLst>
                  <a:ext uri="{FF2B5EF4-FFF2-40B4-BE49-F238E27FC236}">
                    <a16:creationId xmlns:a16="http://schemas.microsoft.com/office/drawing/2014/main" xmlns="" id="{B3244BAA-EE01-4D15-82D0-355F4EDAF621}"/>
                  </a:ext>
                </a:extLst>
              </p:cNvPr>
              <p:cNvSpPr/>
              <p:nvPr/>
            </p:nvSpPr>
            <p:spPr>
              <a:xfrm>
                <a:off x="4843321" y="4236538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7" name="Rectangle: Rounded Corners 76">
                <a:extLst>
                  <a:ext uri="{FF2B5EF4-FFF2-40B4-BE49-F238E27FC236}">
                    <a16:creationId xmlns:a16="http://schemas.microsoft.com/office/drawing/2014/main" xmlns="" id="{C0DED792-2741-4819-ABD2-2F906CB93935}"/>
                  </a:ext>
                </a:extLst>
              </p:cNvPr>
              <p:cNvSpPr/>
              <p:nvPr/>
            </p:nvSpPr>
            <p:spPr>
              <a:xfrm>
                <a:off x="5263867" y="4236538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4</a:t>
                </a: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xmlns="" id="{1C48C194-7061-4BED-B80C-45B1203EE5F5}"/>
                  </a:ext>
                </a:extLst>
              </p:cNvPr>
              <p:cNvSpPr/>
              <p:nvPr/>
            </p:nvSpPr>
            <p:spPr>
              <a:xfrm>
                <a:off x="5674472" y="4292953"/>
                <a:ext cx="45720" cy="4571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3" name="Group 5">
              <a:extLst>
                <a:ext uri="{FF2B5EF4-FFF2-40B4-BE49-F238E27FC236}">
                  <a16:creationId xmlns:a16="http://schemas.microsoft.com/office/drawing/2014/main" xmlns="" id="{89E510FF-BCDE-4205-A148-2E637BC8B503}"/>
                </a:ext>
              </a:extLst>
            </p:cNvPr>
            <p:cNvGrpSpPr/>
            <p:nvPr/>
          </p:nvGrpSpPr>
          <p:grpSpPr>
            <a:xfrm>
              <a:off x="3570647" y="4523563"/>
              <a:ext cx="876871" cy="540000"/>
              <a:chOff x="3772429" y="4239280"/>
              <a:chExt cx="876871" cy="540000"/>
            </a:xfrm>
          </p:grpSpPr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xmlns="" id="{0AB288BD-2173-4236-B715-FD31916828E7}"/>
                  </a:ext>
                </a:extLst>
              </p:cNvPr>
              <p:cNvSpPr/>
              <p:nvPr/>
            </p:nvSpPr>
            <p:spPr>
              <a:xfrm>
                <a:off x="3772429" y="4239280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9</a:t>
                </a: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xmlns="" id="{B07B69CE-0764-4AE7-A206-4C93E85A2423}"/>
                  </a:ext>
                </a:extLst>
              </p:cNvPr>
              <p:cNvSpPr/>
              <p:nvPr/>
            </p:nvSpPr>
            <p:spPr>
              <a:xfrm>
                <a:off x="4192975" y="4239280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xmlns="" id="{3EDD29FC-ED27-4067-A73F-22C224B4271D}"/>
                  </a:ext>
                </a:extLst>
              </p:cNvPr>
              <p:cNvSpPr/>
              <p:nvPr/>
            </p:nvSpPr>
            <p:spPr>
              <a:xfrm>
                <a:off x="4603580" y="4295695"/>
                <a:ext cx="45720" cy="4571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36" name="Arc 35">
              <a:extLst>
                <a:ext uri="{FF2B5EF4-FFF2-40B4-BE49-F238E27FC236}">
                  <a16:creationId xmlns:a16="http://schemas.microsoft.com/office/drawing/2014/main" xmlns="" id="{EC3AE450-508F-4F37-BE8C-2678964511B6}"/>
                </a:ext>
              </a:extLst>
            </p:cNvPr>
            <p:cNvSpPr/>
            <p:nvPr/>
          </p:nvSpPr>
          <p:spPr>
            <a:xfrm rot="20180033">
              <a:off x="4298341" y="3749113"/>
              <a:ext cx="801370" cy="753085"/>
            </a:xfrm>
            <a:prstGeom prst="arc">
              <a:avLst>
                <a:gd name="adj1" fmla="val 6683383"/>
                <a:gd name="adj2" fmla="val 6497609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xmlns="" id="{CC27B299-C415-4732-B5A0-02216B6C563B}"/>
                </a:ext>
              </a:extLst>
            </p:cNvPr>
            <p:cNvCxnSpPr/>
            <p:nvPr/>
          </p:nvCxnSpPr>
          <p:spPr>
            <a:xfrm>
              <a:off x="2051533" y="4152900"/>
              <a:ext cx="50409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B5F4AEC7-3A11-4F6C-A70B-98CC8E636707}"/>
                </a:ext>
              </a:extLst>
            </p:cNvPr>
            <p:cNvCxnSpPr>
              <a:cxnSpLocks/>
            </p:cNvCxnSpPr>
            <p:nvPr/>
          </p:nvCxnSpPr>
          <p:spPr>
            <a:xfrm>
              <a:off x="4082415" y="2271584"/>
              <a:ext cx="613410" cy="18813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C19C69E1-CEA0-425B-8C47-29AD388ABC42}"/>
                </a:ext>
              </a:extLst>
            </p:cNvPr>
            <p:cNvCxnSpPr>
              <a:cxnSpLocks/>
            </p:cNvCxnSpPr>
            <p:nvPr/>
          </p:nvCxnSpPr>
          <p:spPr>
            <a:xfrm>
              <a:off x="4693920" y="4145944"/>
              <a:ext cx="209550" cy="19614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32">
            <a:extLst>
              <a:ext uri="{FF2B5EF4-FFF2-40B4-BE49-F238E27FC236}">
                <a16:creationId xmlns:a16="http://schemas.microsoft.com/office/drawing/2014/main" xmlns="" id="{E65BBA05-2BED-4AC3-9B34-6DA485F58F50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34" name="Picture 33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F3E9A128-FFB8-45E4-A8D4-994526D831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35" name="TextBox 8">
              <a:extLst>
                <a:ext uri="{FF2B5EF4-FFF2-40B4-BE49-F238E27FC236}">
                  <a16:creationId xmlns:a16="http://schemas.microsoft.com/office/drawing/2014/main" xmlns="" id="{6879F528-C839-4162-A8F3-0736FABD95DA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07190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7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Use </a:t>
            </a:r>
            <a:r>
              <a:rPr lang="en-GB" sz="2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digit cards to fill in the missing numbers.</a:t>
            </a:r>
            <a:endParaRPr lang="en-GB" sz="27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0B13B9C2-AA8F-4468-A1EA-27A11C0ED7C3}"/>
              </a:ext>
            </a:extLst>
          </p:cNvPr>
          <p:cNvGrpSpPr/>
          <p:nvPr/>
        </p:nvGrpSpPr>
        <p:grpSpPr>
          <a:xfrm>
            <a:off x="1982845" y="1341877"/>
            <a:ext cx="5178310" cy="4765553"/>
            <a:chOff x="1982845" y="1341877"/>
            <a:chExt cx="5178310" cy="4765553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xmlns="" id="{CC421FEC-A908-4A63-B120-6B58A09B0656}"/>
                </a:ext>
              </a:extLst>
            </p:cNvPr>
            <p:cNvSpPr/>
            <p:nvPr/>
          </p:nvSpPr>
          <p:spPr>
            <a:xfrm>
              <a:off x="3094725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B1336ACF-B308-4921-9E77-43509036FBB6}"/>
                </a:ext>
              </a:extLst>
            </p:cNvPr>
            <p:cNvSpPr/>
            <p:nvPr/>
          </p:nvSpPr>
          <p:spPr>
            <a:xfrm>
              <a:off x="4212000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xmlns="" id="{F6D65386-6B2E-4DDD-9A05-C54EBD3DBDF2}"/>
                </a:ext>
              </a:extLst>
            </p:cNvPr>
            <p:cNvSpPr/>
            <p:nvPr/>
          </p:nvSpPr>
          <p:spPr>
            <a:xfrm>
              <a:off x="5330359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8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4F6B497B-D932-4B1D-8D5B-C0FCDD6EDCCE}"/>
                </a:ext>
              </a:extLst>
            </p:cNvPr>
            <p:cNvSpPr/>
            <p:nvPr/>
          </p:nvSpPr>
          <p:spPr>
            <a:xfrm>
              <a:off x="1982845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xmlns="" id="{C00AFA7F-2A88-4A3C-88F4-24BDA7E4612B}"/>
                </a:ext>
              </a:extLst>
            </p:cNvPr>
            <p:cNvSpPr/>
            <p:nvPr/>
          </p:nvSpPr>
          <p:spPr>
            <a:xfrm>
              <a:off x="6441155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9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54B6ACB5-B983-4CF2-BA1F-1AFB3968707A}"/>
                </a:ext>
              </a:extLst>
            </p:cNvPr>
            <p:cNvGrpSpPr/>
            <p:nvPr/>
          </p:nvGrpSpPr>
          <p:grpSpPr>
            <a:xfrm>
              <a:off x="3436835" y="3291605"/>
              <a:ext cx="876871" cy="540000"/>
              <a:chOff x="3557969" y="3522398"/>
              <a:chExt cx="876871" cy="540000"/>
            </a:xfrm>
          </p:grpSpPr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xmlns="" id="{545BAF1C-67AE-40AB-A47B-F2E8F88BC70A}"/>
                  </a:ext>
                </a:extLst>
              </p:cNvPr>
              <p:cNvSpPr/>
              <p:nvPr/>
            </p:nvSpPr>
            <p:spPr>
              <a:xfrm>
                <a:off x="3557969" y="3522398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7</a:t>
                </a:r>
              </a:p>
            </p:txBody>
          </p:sp>
          <p:sp>
            <p:nvSpPr>
              <p:cNvPr id="70" name="Rectangle: Rounded Corners 69">
                <a:extLst>
                  <a:ext uri="{FF2B5EF4-FFF2-40B4-BE49-F238E27FC236}">
                    <a16:creationId xmlns:a16="http://schemas.microsoft.com/office/drawing/2014/main" xmlns="" id="{ECE619B0-F951-4B4E-9282-26CA18F2EE48}"/>
                  </a:ext>
                </a:extLst>
              </p:cNvPr>
              <p:cNvSpPr/>
              <p:nvPr/>
            </p:nvSpPr>
            <p:spPr>
              <a:xfrm>
                <a:off x="3978515" y="3522398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xmlns="" id="{17A4C824-7B1A-404B-A91E-78BF238DE004}"/>
                  </a:ext>
                </a:extLst>
              </p:cNvPr>
              <p:cNvSpPr/>
              <p:nvPr/>
            </p:nvSpPr>
            <p:spPr>
              <a:xfrm>
                <a:off x="4389120" y="3578813"/>
                <a:ext cx="45720" cy="4571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42415BA3-6BD1-4740-BDF2-9096FC14027A}"/>
                </a:ext>
              </a:extLst>
            </p:cNvPr>
            <p:cNvGrpSpPr/>
            <p:nvPr/>
          </p:nvGrpSpPr>
          <p:grpSpPr>
            <a:xfrm>
              <a:off x="5093911" y="3291605"/>
              <a:ext cx="1297417" cy="540000"/>
              <a:chOff x="4769690" y="3548227"/>
              <a:chExt cx="1297417" cy="540000"/>
            </a:xfrm>
          </p:grpSpPr>
          <p:sp>
            <p:nvSpPr>
              <p:cNvPr id="72" name="Rectangle: Rounded Corners 71">
                <a:extLst>
                  <a:ext uri="{FF2B5EF4-FFF2-40B4-BE49-F238E27FC236}">
                    <a16:creationId xmlns:a16="http://schemas.microsoft.com/office/drawing/2014/main" xmlns="" id="{B249F20F-5C2D-4D5B-B919-534F6E45EE01}"/>
                  </a:ext>
                </a:extLst>
              </p:cNvPr>
              <p:cNvSpPr/>
              <p:nvPr/>
            </p:nvSpPr>
            <p:spPr>
              <a:xfrm>
                <a:off x="5190236" y="3548227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0</a:t>
                </a:r>
              </a:p>
            </p:txBody>
          </p:sp>
          <p:sp>
            <p:nvSpPr>
              <p:cNvPr id="73" name="Rectangle: Rounded Corners 72">
                <a:extLst>
                  <a:ext uri="{FF2B5EF4-FFF2-40B4-BE49-F238E27FC236}">
                    <a16:creationId xmlns:a16="http://schemas.microsoft.com/office/drawing/2014/main" xmlns="" id="{502F4B71-3134-4E7C-A102-EBCB29D62D7C}"/>
                  </a:ext>
                </a:extLst>
              </p:cNvPr>
              <p:cNvSpPr/>
              <p:nvPr/>
            </p:nvSpPr>
            <p:spPr>
              <a:xfrm>
                <a:off x="5610782" y="3548227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8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xmlns="" id="{26715DC6-1693-4545-A6AA-F2A7E0DDC4D5}"/>
                  </a:ext>
                </a:extLst>
              </p:cNvPr>
              <p:cNvSpPr/>
              <p:nvPr/>
            </p:nvSpPr>
            <p:spPr>
              <a:xfrm>
                <a:off x="6021387" y="3604642"/>
                <a:ext cx="45720" cy="4571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5" name="Rectangle: Rounded Corners 74">
                <a:extLst>
                  <a:ext uri="{FF2B5EF4-FFF2-40B4-BE49-F238E27FC236}">
                    <a16:creationId xmlns:a16="http://schemas.microsoft.com/office/drawing/2014/main" xmlns="" id="{1B3FDBFC-71A4-4869-89DD-EF86B46A03DB}"/>
                  </a:ext>
                </a:extLst>
              </p:cNvPr>
              <p:cNvSpPr/>
              <p:nvPr/>
            </p:nvSpPr>
            <p:spPr>
              <a:xfrm>
                <a:off x="4769690" y="3548227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</a:t>
                </a:r>
              </a:p>
            </p:txBody>
          </p:sp>
        </p:grpSp>
        <p:grpSp>
          <p:nvGrpSpPr>
            <p:cNvPr id="6" name="Group 12">
              <a:extLst>
                <a:ext uri="{FF2B5EF4-FFF2-40B4-BE49-F238E27FC236}">
                  <a16:creationId xmlns:a16="http://schemas.microsoft.com/office/drawing/2014/main" xmlns="" id="{FCFAD288-B257-40B3-B578-6BF5FD37DEFA}"/>
                </a:ext>
              </a:extLst>
            </p:cNvPr>
            <p:cNvGrpSpPr/>
            <p:nvPr/>
          </p:nvGrpSpPr>
          <p:grpSpPr>
            <a:xfrm>
              <a:off x="5114825" y="4523563"/>
              <a:ext cx="876871" cy="540000"/>
              <a:chOff x="4843321" y="4236538"/>
              <a:chExt cx="876871" cy="540000"/>
            </a:xfrm>
          </p:grpSpPr>
          <p:sp>
            <p:nvSpPr>
              <p:cNvPr id="76" name="Rectangle: Rounded Corners 75">
                <a:extLst>
                  <a:ext uri="{FF2B5EF4-FFF2-40B4-BE49-F238E27FC236}">
                    <a16:creationId xmlns:a16="http://schemas.microsoft.com/office/drawing/2014/main" xmlns="" id="{B3244BAA-EE01-4D15-82D0-355F4EDAF621}"/>
                  </a:ext>
                </a:extLst>
              </p:cNvPr>
              <p:cNvSpPr/>
              <p:nvPr/>
            </p:nvSpPr>
            <p:spPr>
              <a:xfrm>
                <a:off x="4843321" y="4236538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8</a:t>
                </a:r>
              </a:p>
            </p:txBody>
          </p:sp>
          <p:sp>
            <p:nvSpPr>
              <p:cNvPr id="77" name="Rectangle: Rounded Corners 76">
                <a:extLst>
                  <a:ext uri="{FF2B5EF4-FFF2-40B4-BE49-F238E27FC236}">
                    <a16:creationId xmlns:a16="http://schemas.microsoft.com/office/drawing/2014/main" xmlns="" id="{C0DED792-2741-4819-ABD2-2F906CB93935}"/>
                  </a:ext>
                </a:extLst>
              </p:cNvPr>
              <p:cNvSpPr/>
              <p:nvPr/>
            </p:nvSpPr>
            <p:spPr>
              <a:xfrm>
                <a:off x="5263867" y="4236538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4</a:t>
                </a: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xmlns="" id="{1C48C194-7061-4BED-B80C-45B1203EE5F5}"/>
                  </a:ext>
                </a:extLst>
              </p:cNvPr>
              <p:cNvSpPr/>
              <p:nvPr/>
            </p:nvSpPr>
            <p:spPr>
              <a:xfrm>
                <a:off x="5674472" y="4292953"/>
                <a:ext cx="45720" cy="4571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3" name="Group 5">
              <a:extLst>
                <a:ext uri="{FF2B5EF4-FFF2-40B4-BE49-F238E27FC236}">
                  <a16:creationId xmlns:a16="http://schemas.microsoft.com/office/drawing/2014/main" xmlns="" id="{89E510FF-BCDE-4205-A148-2E637BC8B503}"/>
                </a:ext>
              </a:extLst>
            </p:cNvPr>
            <p:cNvGrpSpPr/>
            <p:nvPr/>
          </p:nvGrpSpPr>
          <p:grpSpPr>
            <a:xfrm>
              <a:off x="3570647" y="4523563"/>
              <a:ext cx="876871" cy="540000"/>
              <a:chOff x="3772429" y="4239280"/>
              <a:chExt cx="876871" cy="540000"/>
            </a:xfrm>
          </p:grpSpPr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xmlns="" id="{0AB288BD-2173-4236-B715-FD31916828E7}"/>
                  </a:ext>
                </a:extLst>
              </p:cNvPr>
              <p:cNvSpPr/>
              <p:nvPr/>
            </p:nvSpPr>
            <p:spPr>
              <a:xfrm>
                <a:off x="3772429" y="4239280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9</a:t>
                </a: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xmlns="" id="{B07B69CE-0764-4AE7-A206-4C93E85A2423}"/>
                  </a:ext>
                </a:extLst>
              </p:cNvPr>
              <p:cNvSpPr/>
              <p:nvPr/>
            </p:nvSpPr>
            <p:spPr>
              <a:xfrm>
                <a:off x="4192975" y="4239280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6</a:t>
                </a: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xmlns="" id="{3EDD29FC-ED27-4067-A73F-22C224B4271D}"/>
                  </a:ext>
                </a:extLst>
              </p:cNvPr>
              <p:cNvSpPr/>
              <p:nvPr/>
            </p:nvSpPr>
            <p:spPr>
              <a:xfrm>
                <a:off x="4603580" y="4295695"/>
                <a:ext cx="45720" cy="4571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36" name="Arc 35">
              <a:extLst>
                <a:ext uri="{FF2B5EF4-FFF2-40B4-BE49-F238E27FC236}">
                  <a16:creationId xmlns:a16="http://schemas.microsoft.com/office/drawing/2014/main" xmlns="" id="{EC3AE450-508F-4F37-BE8C-2678964511B6}"/>
                </a:ext>
              </a:extLst>
            </p:cNvPr>
            <p:cNvSpPr/>
            <p:nvPr/>
          </p:nvSpPr>
          <p:spPr>
            <a:xfrm rot="20180033">
              <a:off x="4298341" y="3749113"/>
              <a:ext cx="801370" cy="753085"/>
            </a:xfrm>
            <a:prstGeom prst="arc">
              <a:avLst>
                <a:gd name="adj1" fmla="val 6683383"/>
                <a:gd name="adj2" fmla="val 6497609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xmlns="" id="{CC27B299-C415-4732-B5A0-02216B6C563B}"/>
                </a:ext>
              </a:extLst>
            </p:cNvPr>
            <p:cNvCxnSpPr/>
            <p:nvPr/>
          </p:nvCxnSpPr>
          <p:spPr>
            <a:xfrm>
              <a:off x="2051533" y="4152900"/>
              <a:ext cx="50409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B5F4AEC7-3A11-4F6C-A70B-98CC8E636707}"/>
                </a:ext>
              </a:extLst>
            </p:cNvPr>
            <p:cNvCxnSpPr>
              <a:cxnSpLocks/>
            </p:cNvCxnSpPr>
            <p:nvPr/>
          </p:nvCxnSpPr>
          <p:spPr>
            <a:xfrm>
              <a:off x="4082415" y="2271584"/>
              <a:ext cx="613410" cy="18813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C19C69E1-CEA0-425B-8C47-29AD388ABC42}"/>
                </a:ext>
              </a:extLst>
            </p:cNvPr>
            <p:cNvCxnSpPr>
              <a:cxnSpLocks/>
            </p:cNvCxnSpPr>
            <p:nvPr/>
          </p:nvCxnSpPr>
          <p:spPr>
            <a:xfrm>
              <a:off x="4693920" y="4145944"/>
              <a:ext cx="209550" cy="19614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32">
            <a:extLst>
              <a:ext uri="{FF2B5EF4-FFF2-40B4-BE49-F238E27FC236}">
                <a16:creationId xmlns:a16="http://schemas.microsoft.com/office/drawing/2014/main" xmlns="" id="{E65BBA05-2BED-4AC3-9B34-6DA485F58F50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34" name="Picture 33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F3E9A128-FFB8-45E4-A8D4-994526D831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35" name="TextBox 8">
              <a:extLst>
                <a:ext uri="{FF2B5EF4-FFF2-40B4-BE49-F238E27FC236}">
                  <a16:creationId xmlns:a16="http://schemas.microsoft.com/office/drawing/2014/main" xmlns="" id="{6879F528-C839-4162-A8F3-0736FABD95DA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12854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500" b="1" u="sng" dirty="0" smtClean="0"/>
              <a:t>NOW IT’S YOUR TURN!</a:t>
            </a:r>
            <a:endParaRPr lang="en-GB" sz="45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01338"/>
            <a:ext cx="9144000" cy="492442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(D) – Isla, Holly H, </a:t>
            </a:r>
            <a:r>
              <a:rPr lang="en-GB" sz="3600" dirty="0" err="1" smtClean="0"/>
              <a:t>Nia</a:t>
            </a:r>
            <a:r>
              <a:rPr lang="en-GB" sz="3600" dirty="0" smtClean="0"/>
              <a:t> and Rhys</a:t>
            </a:r>
          </a:p>
          <a:p>
            <a:r>
              <a:rPr lang="en-GB" sz="3400" b="1" dirty="0" smtClean="0"/>
              <a:t>(Activity Sheet 1A, 1B, 2A, 2B, 3A, 3B, 4A and 4B)</a:t>
            </a:r>
          </a:p>
          <a:p>
            <a:endParaRPr lang="en-GB" sz="3600" dirty="0" smtClean="0"/>
          </a:p>
          <a:p>
            <a:r>
              <a:rPr lang="en-GB" sz="3600" dirty="0" smtClean="0"/>
              <a:t>(E)- Daniel</a:t>
            </a:r>
            <a:r>
              <a:rPr lang="en-GB" sz="3600" b="1" dirty="0" smtClean="0"/>
              <a:t>, </a:t>
            </a:r>
            <a:r>
              <a:rPr lang="en-GB" sz="3600" dirty="0" err="1" smtClean="0"/>
              <a:t>Izzy</a:t>
            </a:r>
            <a:r>
              <a:rPr lang="en-GB" sz="3600" dirty="0" smtClean="0"/>
              <a:t>, Zoe, Isobel, </a:t>
            </a:r>
            <a:r>
              <a:rPr lang="en-GB" sz="3600" dirty="0" err="1" smtClean="0"/>
              <a:t>Alissa</a:t>
            </a:r>
            <a:r>
              <a:rPr lang="en-GB" sz="3600" dirty="0" smtClean="0"/>
              <a:t>, Lucy, Katie, Jacob, Sophie, Cameron and Holly T</a:t>
            </a:r>
          </a:p>
          <a:p>
            <a:r>
              <a:rPr lang="en-GB" sz="3400" b="1" dirty="0" smtClean="0"/>
              <a:t>(Activity Sheet 5A, 5B, 6A, 6B, 7A, 7B, 8A and 8B) </a:t>
            </a:r>
          </a:p>
          <a:p>
            <a:endParaRPr lang="en-GB" sz="3600" dirty="0" smtClean="0"/>
          </a:p>
          <a:p>
            <a:r>
              <a:rPr lang="en-GB" sz="3600" dirty="0" smtClean="0"/>
              <a:t>(GD) – Heidi, Nelly and Amy</a:t>
            </a:r>
          </a:p>
          <a:p>
            <a:r>
              <a:rPr lang="en-GB" sz="3000" b="1" dirty="0" smtClean="0"/>
              <a:t>(Activity Sheet 9A, 9B, 10A, 10B, 11A, 11B, 12A and 12B)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3999" cy="46166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Amy, Nelly and Heidi</a:t>
            </a:r>
            <a:r>
              <a:rPr lang="en-GB" sz="2400" b="1" u="sng" dirty="0" smtClean="0"/>
              <a:t> </a:t>
            </a:r>
            <a:r>
              <a:rPr lang="en-GB" sz="2400" b="1" u="sng" dirty="0" smtClean="0"/>
              <a:t>-  </a:t>
            </a:r>
            <a:r>
              <a:rPr lang="en-GB" b="1" u="sng" dirty="0" smtClean="0"/>
              <a:t>What is the missing part of the calculation?</a:t>
            </a:r>
            <a:endParaRPr lang="en-GB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" y="1850572"/>
            <a:ext cx="9144000" cy="32316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b="1" u="sng" dirty="0" smtClean="0"/>
              <a:t>Lucy, Katie, Holly T, Daniel, Cameron, </a:t>
            </a:r>
            <a:r>
              <a:rPr lang="en-GB" sz="1500" b="1" u="sng" dirty="0" err="1" smtClean="0"/>
              <a:t>Izzy</a:t>
            </a:r>
            <a:r>
              <a:rPr lang="en-GB" sz="1500" b="1" u="sng" dirty="0" smtClean="0"/>
              <a:t>, Sophie, Jacob and </a:t>
            </a:r>
            <a:r>
              <a:rPr lang="en-GB" sz="1500" b="1" u="sng" dirty="0" err="1" smtClean="0"/>
              <a:t>Alissa</a:t>
            </a:r>
            <a:r>
              <a:rPr lang="en-GB" sz="1500" b="1" u="sng" dirty="0" smtClean="0"/>
              <a:t> </a:t>
            </a:r>
            <a:r>
              <a:rPr lang="en-GB" sz="1200" b="1" u="sng" dirty="0" smtClean="0"/>
              <a:t>- What </a:t>
            </a:r>
            <a:r>
              <a:rPr lang="en-GB" sz="1200" b="1" u="sng" dirty="0" smtClean="0"/>
              <a:t>is the missing part of the calculation……..?</a:t>
            </a:r>
            <a:endParaRPr lang="en-GB" sz="12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483430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Rhys, Isobel, Isla, </a:t>
            </a:r>
            <a:r>
              <a:rPr lang="en-GB" sz="2400" b="1" u="sng" dirty="0" err="1" smtClean="0"/>
              <a:t>Nia</a:t>
            </a:r>
            <a:r>
              <a:rPr lang="en-GB" sz="2400" b="1" u="sng" dirty="0" smtClean="0"/>
              <a:t>, Holly H and Zoe</a:t>
            </a:r>
            <a:r>
              <a:rPr lang="en-GB" sz="2400" b="1" u="sng" dirty="0" smtClean="0"/>
              <a:t> </a:t>
            </a:r>
            <a:r>
              <a:rPr lang="en-GB" sz="2400" b="1" u="sng" dirty="0" smtClean="0"/>
              <a:t>– </a:t>
            </a:r>
            <a:r>
              <a:rPr lang="en-GB" sz="1600" b="1" u="sng" dirty="0" smtClean="0"/>
              <a:t>What is the missing part of the calculation?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09449"/>
            <a:ext cx="9144000" cy="52322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4.3         4,300	      278         0.278              150         1.5     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613955" y="548640"/>
            <a:ext cx="53557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9" name="Rectangle 8"/>
          <p:cNvSpPr/>
          <p:nvPr/>
        </p:nvSpPr>
        <p:spPr>
          <a:xfrm>
            <a:off x="3470367" y="544286"/>
            <a:ext cx="53557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10" name="Rectangle 9"/>
          <p:cNvSpPr/>
          <p:nvPr/>
        </p:nvSpPr>
        <p:spPr>
          <a:xfrm>
            <a:off x="6736080" y="518161"/>
            <a:ext cx="53557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1092923"/>
            <a:ext cx="9144000" cy="52322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  3         3,000   	     5.72          57.2              28.6         0.286     </a:t>
            </a:r>
            <a:endParaRPr lang="en-GB" sz="2800" dirty="0"/>
          </a:p>
        </p:txBody>
      </p:sp>
      <p:sp>
        <p:nvSpPr>
          <p:cNvPr id="12" name="Rectangle 11"/>
          <p:cNvSpPr/>
          <p:nvPr/>
        </p:nvSpPr>
        <p:spPr>
          <a:xfrm>
            <a:off x="509452" y="1145177"/>
            <a:ext cx="53557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70367" y="1127760"/>
            <a:ext cx="53557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36080" y="1101635"/>
            <a:ext cx="53557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0" y="2203266"/>
            <a:ext cx="9144000" cy="52322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52        5.2               217         2,170            	  3.8         0.038     </a:t>
            </a:r>
            <a:endParaRPr lang="en-GB" sz="2800" dirty="0"/>
          </a:p>
        </p:txBody>
      </p:sp>
      <p:sp>
        <p:nvSpPr>
          <p:cNvPr id="16" name="Rectangle 15"/>
          <p:cNvSpPr/>
          <p:nvPr/>
        </p:nvSpPr>
        <p:spPr>
          <a:xfrm>
            <a:off x="509452" y="2255520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470367" y="2238103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736080" y="2211978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0" y="2786740"/>
            <a:ext cx="9144000" cy="52322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291         29,100	        90         9           	      0.45         450     </a:t>
            </a:r>
            <a:endParaRPr lang="en-GB" sz="2800" dirty="0"/>
          </a:p>
        </p:txBody>
      </p:sp>
      <p:sp>
        <p:nvSpPr>
          <p:cNvPr id="20" name="Rectangle 19"/>
          <p:cNvSpPr/>
          <p:nvPr/>
        </p:nvSpPr>
        <p:spPr>
          <a:xfrm>
            <a:off x="718458" y="2852056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3470367" y="2821577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736080" y="2795452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0" y="4027712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  80         8	             32         3,200            	  631         6.31     </a:t>
            </a:r>
            <a:endParaRPr lang="en-GB" sz="2800" dirty="0"/>
          </a:p>
        </p:txBody>
      </p:sp>
      <p:sp>
        <p:nvSpPr>
          <p:cNvPr id="24" name="Rectangle 23"/>
          <p:cNvSpPr/>
          <p:nvPr/>
        </p:nvSpPr>
        <p:spPr>
          <a:xfrm>
            <a:off x="653143" y="4093029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470367" y="4062549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736080" y="4036424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0" y="4611186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 200          20	             0.4         0.004               250        250,000     </a:t>
            </a:r>
            <a:endParaRPr lang="en-GB" sz="2800" dirty="0"/>
          </a:p>
        </p:txBody>
      </p:sp>
      <p:sp>
        <p:nvSpPr>
          <p:cNvPr id="28" name="Rectangle 27"/>
          <p:cNvSpPr/>
          <p:nvPr/>
        </p:nvSpPr>
        <p:spPr>
          <a:xfrm>
            <a:off x="849087" y="4663440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470367" y="4646023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736080" y="4619898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3999" cy="46166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Heidi, Nelly and Amy - </a:t>
            </a:r>
            <a:r>
              <a:rPr lang="en-GB" sz="2000" b="1" u="sng" dirty="0" smtClean="0"/>
              <a:t> </a:t>
            </a:r>
            <a:r>
              <a:rPr lang="en-GB" sz="2000" b="1" u="sng" dirty="0" smtClean="0"/>
              <a:t>ANSWERS</a:t>
            </a:r>
            <a:endParaRPr lang="en-GB" sz="2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" y="1850572"/>
            <a:ext cx="9144000" cy="40011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Katie, Holly T, </a:t>
            </a:r>
            <a:r>
              <a:rPr lang="en-GB" b="1" u="sng" dirty="0" err="1" smtClean="0"/>
              <a:t>Izzy</a:t>
            </a:r>
            <a:r>
              <a:rPr lang="en-GB" b="1" u="sng" dirty="0" smtClean="0"/>
              <a:t>, Sophie, Jacob, </a:t>
            </a:r>
            <a:r>
              <a:rPr lang="en-GB" b="1" u="sng" dirty="0" err="1" smtClean="0"/>
              <a:t>Alissa</a:t>
            </a:r>
            <a:r>
              <a:rPr lang="en-GB" b="1" u="sng" dirty="0" smtClean="0"/>
              <a:t>, Cameron, Lucy and Daniel</a:t>
            </a:r>
            <a:r>
              <a:rPr lang="en-GB" b="1" u="sng" dirty="0" smtClean="0"/>
              <a:t> </a:t>
            </a:r>
            <a:r>
              <a:rPr lang="en-GB" b="1" u="sng" dirty="0" smtClean="0"/>
              <a:t>-  </a:t>
            </a:r>
            <a:r>
              <a:rPr lang="en-GB" sz="2000" b="1" u="sng" dirty="0" smtClean="0"/>
              <a:t>ANSWERS</a:t>
            </a:r>
            <a:endParaRPr lang="en-GB" sz="2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587933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Zoe, Isobel, Holly H, Rhys, </a:t>
            </a:r>
            <a:r>
              <a:rPr lang="en-GB" sz="2400" b="1" u="sng" dirty="0" err="1" smtClean="0"/>
              <a:t>Nia</a:t>
            </a:r>
            <a:r>
              <a:rPr lang="en-GB" sz="2400" b="1" u="sng" dirty="0" smtClean="0"/>
              <a:t> and Isla – </a:t>
            </a:r>
            <a:r>
              <a:rPr lang="en-GB" sz="2200" b="1" u="sng" dirty="0" smtClean="0"/>
              <a:t>ANSWERS</a:t>
            </a:r>
            <a:endParaRPr lang="en-GB" sz="2200" b="1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509449"/>
            <a:ext cx="9144000" cy="52322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smtClean="0"/>
              <a:t>4.3          4,300</a:t>
            </a:r>
            <a:r>
              <a:rPr lang="en-GB" sz="2800" dirty="0" smtClean="0"/>
              <a:t>	      278           0.278              150           1.5     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613954" y="548640"/>
            <a:ext cx="73151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X1,000</a:t>
            </a:r>
            <a:endParaRPr lang="en-GB" sz="1400" dirty="0"/>
          </a:p>
        </p:txBody>
      </p:sp>
      <p:sp>
        <p:nvSpPr>
          <p:cNvPr id="9" name="Rectangle 8"/>
          <p:cNvSpPr/>
          <p:nvPr/>
        </p:nvSpPr>
        <p:spPr>
          <a:xfrm>
            <a:off x="3470367" y="544286"/>
            <a:ext cx="78812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Comic Sans MS"/>
              </a:rPr>
              <a:t>÷1,000</a:t>
            </a:r>
            <a:endParaRPr lang="en-GB" sz="1400" dirty="0"/>
          </a:p>
        </p:txBody>
      </p:sp>
      <p:sp>
        <p:nvSpPr>
          <p:cNvPr id="10" name="Rectangle 9"/>
          <p:cNvSpPr/>
          <p:nvPr/>
        </p:nvSpPr>
        <p:spPr>
          <a:xfrm>
            <a:off x="6840583" y="518161"/>
            <a:ext cx="70974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÷100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092923"/>
            <a:ext cx="9144000" cy="52322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  3             3,000      5.72          57.2              28.6            0.286     </a:t>
            </a:r>
            <a:endParaRPr lang="en-GB" sz="2800" dirty="0"/>
          </a:p>
        </p:txBody>
      </p:sp>
      <p:sp>
        <p:nvSpPr>
          <p:cNvPr id="12" name="Rectangle 11"/>
          <p:cNvSpPr/>
          <p:nvPr/>
        </p:nvSpPr>
        <p:spPr>
          <a:xfrm>
            <a:off x="509451" y="1145177"/>
            <a:ext cx="87521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X1,000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470367" y="1127760"/>
            <a:ext cx="53557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x10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736080" y="1101635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÷100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2281643"/>
            <a:ext cx="9144000" cy="52322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52        5.2               217         2,170            	  3.8            0.038     </a:t>
            </a:r>
            <a:endParaRPr lang="en-GB" sz="2800" dirty="0"/>
          </a:p>
        </p:txBody>
      </p:sp>
      <p:sp>
        <p:nvSpPr>
          <p:cNvPr id="16" name="Rectangle 15"/>
          <p:cNvSpPr/>
          <p:nvPr/>
        </p:nvSpPr>
        <p:spPr>
          <a:xfrm>
            <a:off x="509452" y="2333897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470367" y="2316480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x10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6736079" y="2290355"/>
            <a:ext cx="775064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÷100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2865117"/>
            <a:ext cx="9144000" cy="52322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291         29,100	        90         9           	      0.45              450     </a:t>
            </a:r>
            <a:endParaRPr lang="en-GB" sz="2800" dirty="0"/>
          </a:p>
        </p:txBody>
      </p:sp>
      <p:sp>
        <p:nvSpPr>
          <p:cNvPr id="20" name="Rectangle 19"/>
          <p:cNvSpPr/>
          <p:nvPr/>
        </p:nvSpPr>
        <p:spPr>
          <a:xfrm>
            <a:off x="640080" y="2930433"/>
            <a:ext cx="705394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x100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3470367" y="2899954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6736079" y="2873829"/>
            <a:ext cx="957944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X1,000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4132215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  80         8	             32           3,200            	  631         6.31     </a:t>
            </a:r>
            <a:endParaRPr lang="en-GB" sz="2800" dirty="0"/>
          </a:p>
        </p:txBody>
      </p:sp>
      <p:sp>
        <p:nvSpPr>
          <p:cNvPr id="24" name="Rectangle 23"/>
          <p:cNvSpPr/>
          <p:nvPr/>
        </p:nvSpPr>
        <p:spPr>
          <a:xfrm>
            <a:off x="653143" y="4197532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3383280" y="4167052"/>
            <a:ext cx="731520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x100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6736080" y="4140927"/>
            <a:ext cx="696686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÷100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4715689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 200          20	             0.4           0.004             250            250,000     </a:t>
            </a:r>
            <a:endParaRPr lang="en-GB" sz="2800" dirty="0"/>
          </a:p>
        </p:txBody>
      </p:sp>
      <p:sp>
        <p:nvSpPr>
          <p:cNvPr id="28" name="Rectangle 27"/>
          <p:cNvSpPr/>
          <p:nvPr/>
        </p:nvSpPr>
        <p:spPr>
          <a:xfrm>
            <a:off x="849087" y="4767943"/>
            <a:ext cx="535578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3470366" y="4750526"/>
            <a:ext cx="762000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/>
              </a:rPr>
              <a:t>÷100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6736080" y="4724401"/>
            <a:ext cx="853440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X1,000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36115" y="298513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Match </a:t>
            </a:r>
            <a:r>
              <a:rPr lang="en-GB" sz="2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these facts to the correct image.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</a:t>
            </a:r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 </a:t>
            </a: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xmlns="" id="{97737801-8FD9-47BE-A89A-170CD3BDA78B}"/>
              </a:ext>
            </a:extLst>
          </p:cNvPr>
          <p:cNvSpPr/>
          <p:nvPr/>
        </p:nvSpPr>
        <p:spPr>
          <a:xfrm>
            <a:off x="3474563" y="3187840"/>
            <a:ext cx="1829290" cy="4871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1 right angle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xmlns="" id="{601E519E-5A9B-450E-B972-C86A1DC58804}"/>
              </a:ext>
            </a:extLst>
          </p:cNvPr>
          <p:cNvSpPr/>
          <p:nvPr/>
        </p:nvSpPr>
        <p:spPr>
          <a:xfrm>
            <a:off x="4580330" y="5398978"/>
            <a:ext cx="1829290" cy="4871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 right angles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xmlns="" id="{687C04C5-709A-423A-9917-4DEFB669DC92}"/>
              </a:ext>
            </a:extLst>
          </p:cNvPr>
          <p:cNvSpPr/>
          <p:nvPr/>
        </p:nvSpPr>
        <p:spPr>
          <a:xfrm>
            <a:off x="6537503" y="3669660"/>
            <a:ext cx="1829290" cy="4871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3 right angles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xmlns="" id="{1C9CC451-DCC8-451E-AC00-FEA1E726844C}"/>
              </a:ext>
            </a:extLst>
          </p:cNvPr>
          <p:cNvSpPr/>
          <p:nvPr/>
        </p:nvSpPr>
        <p:spPr>
          <a:xfrm>
            <a:off x="573696" y="4088021"/>
            <a:ext cx="1829290" cy="4871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4 right angles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xmlns="" id="{6382A0C3-B3D1-46A0-8BBF-0994A62D8AC4}"/>
              </a:ext>
            </a:extLst>
          </p:cNvPr>
          <p:cNvSpPr/>
          <p:nvPr/>
        </p:nvSpPr>
        <p:spPr>
          <a:xfrm>
            <a:off x="3531789" y="4401465"/>
            <a:ext cx="1829290" cy="48714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90°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xmlns="" id="{20431981-4B86-4DAE-97D3-5C330C14C43C}"/>
              </a:ext>
            </a:extLst>
          </p:cNvPr>
          <p:cNvSpPr/>
          <p:nvPr/>
        </p:nvSpPr>
        <p:spPr>
          <a:xfrm>
            <a:off x="1792484" y="5416980"/>
            <a:ext cx="1829290" cy="48714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180°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xmlns="" id="{0A47250B-31D7-4C80-A08A-0D407F504BD7}"/>
              </a:ext>
            </a:extLst>
          </p:cNvPr>
          <p:cNvSpPr/>
          <p:nvPr/>
        </p:nvSpPr>
        <p:spPr>
          <a:xfrm>
            <a:off x="6633780" y="4756072"/>
            <a:ext cx="1829290" cy="48714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270°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xmlns="" id="{8A1E65A6-0BF0-4BD0-B5A5-2AD8105CCFAF}"/>
              </a:ext>
            </a:extLst>
          </p:cNvPr>
          <p:cNvSpPr/>
          <p:nvPr/>
        </p:nvSpPr>
        <p:spPr>
          <a:xfrm>
            <a:off x="569989" y="2997934"/>
            <a:ext cx="1829290" cy="48714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360°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ECF8F1F8-0759-47F5-8E67-1D0625B8FD4B}"/>
              </a:ext>
            </a:extLst>
          </p:cNvPr>
          <p:cNvGrpSpPr/>
          <p:nvPr/>
        </p:nvGrpSpPr>
        <p:grpSpPr>
          <a:xfrm>
            <a:off x="895108" y="961285"/>
            <a:ext cx="7353784" cy="1622003"/>
            <a:chOff x="891493" y="1431548"/>
            <a:chExt cx="7353784" cy="1622003"/>
          </a:xfrm>
        </p:grpSpPr>
        <p:sp>
          <p:nvSpPr>
            <p:cNvPr id="2" name="Flowchart: Or 1">
              <a:extLst>
                <a:ext uri="{FF2B5EF4-FFF2-40B4-BE49-F238E27FC236}">
                  <a16:creationId xmlns:a16="http://schemas.microsoft.com/office/drawing/2014/main" xmlns="" id="{7783F231-2D3D-4204-A671-8E287BE0577A}"/>
                </a:ext>
              </a:extLst>
            </p:cNvPr>
            <p:cNvSpPr/>
            <p:nvPr/>
          </p:nvSpPr>
          <p:spPr>
            <a:xfrm>
              <a:off x="6623421" y="1431644"/>
              <a:ext cx="1620000" cy="1620000"/>
            </a:xfrm>
            <a:prstGeom prst="flowChartOr">
              <a:avLst/>
            </a:prstGeom>
            <a:solidFill>
              <a:srgbClr val="FFCA18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Flowchart: Or 33">
              <a:extLst>
                <a:ext uri="{FF2B5EF4-FFF2-40B4-BE49-F238E27FC236}">
                  <a16:creationId xmlns:a16="http://schemas.microsoft.com/office/drawing/2014/main" xmlns="" id="{C56A7C78-4C23-45E6-93C5-8264D91BE4DF}"/>
                </a:ext>
              </a:extLst>
            </p:cNvPr>
            <p:cNvSpPr/>
            <p:nvPr/>
          </p:nvSpPr>
          <p:spPr>
            <a:xfrm>
              <a:off x="891493" y="1431644"/>
              <a:ext cx="1620000" cy="1620000"/>
            </a:xfrm>
            <a:prstGeom prst="flowChar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Partial Circle 2">
              <a:extLst>
                <a:ext uri="{FF2B5EF4-FFF2-40B4-BE49-F238E27FC236}">
                  <a16:creationId xmlns:a16="http://schemas.microsoft.com/office/drawing/2014/main" xmlns="" id="{EAF12F56-80F6-417A-A916-206F9FBE1F19}"/>
                </a:ext>
              </a:extLst>
            </p:cNvPr>
            <p:cNvSpPr/>
            <p:nvPr/>
          </p:nvSpPr>
          <p:spPr>
            <a:xfrm flipH="1">
              <a:off x="891493" y="1431644"/>
              <a:ext cx="1620000" cy="1620000"/>
            </a:xfrm>
            <a:prstGeom prst="pie">
              <a:avLst>
                <a:gd name="adj1" fmla="val 10818878"/>
                <a:gd name="adj2" fmla="val 16200000"/>
              </a:avLst>
            </a:prstGeom>
            <a:solidFill>
              <a:srgbClr val="FFCA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Flowchart: Or 31">
              <a:extLst>
                <a:ext uri="{FF2B5EF4-FFF2-40B4-BE49-F238E27FC236}">
                  <a16:creationId xmlns:a16="http://schemas.microsoft.com/office/drawing/2014/main" xmlns="" id="{8EFBE4CE-CF0F-46F2-AC28-BF7399735CF7}"/>
                </a:ext>
              </a:extLst>
            </p:cNvPr>
            <p:cNvSpPr/>
            <p:nvPr/>
          </p:nvSpPr>
          <p:spPr>
            <a:xfrm>
              <a:off x="894261" y="1431644"/>
              <a:ext cx="1620000" cy="1620000"/>
            </a:xfrm>
            <a:prstGeom prst="flowChar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Flowchart: Or 36">
              <a:extLst>
                <a:ext uri="{FF2B5EF4-FFF2-40B4-BE49-F238E27FC236}">
                  <a16:creationId xmlns:a16="http://schemas.microsoft.com/office/drawing/2014/main" xmlns="" id="{FFC0A5BF-3665-428B-BA59-3F527BC36401}"/>
                </a:ext>
              </a:extLst>
            </p:cNvPr>
            <p:cNvSpPr/>
            <p:nvPr/>
          </p:nvSpPr>
          <p:spPr>
            <a:xfrm>
              <a:off x="2801213" y="1431644"/>
              <a:ext cx="1620000" cy="1620000"/>
            </a:xfrm>
            <a:prstGeom prst="flowChar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Partial Circle 38">
              <a:extLst>
                <a:ext uri="{FF2B5EF4-FFF2-40B4-BE49-F238E27FC236}">
                  <a16:creationId xmlns:a16="http://schemas.microsoft.com/office/drawing/2014/main" xmlns="" id="{FFD8DCBD-1962-45D1-9837-19D47616DA9B}"/>
                </a:ext>
              </a:extLst>
            </p:cNvPr>
            <p:cNvSpPr/>
            <p:nvPr/>
          </p:nvSpPr>
          <p:spPr>
            <a:xfrm flipH="1">
              <a:off x="2801213" y="1431644"/>
              <a:ext cx="1620000" cy="1620000"/>
            </a:xfrm>
            <a:prstGeom prst="pie">
              <a:avLst>
                <a:gd name="adj1" fmla="val 5409409"/>
                <a:gd name="adj2" fmla="val 16200000"/>
              </a:avLst>
            </a:prstGeom>
            <a:solidFill>
              <a:srgbClr val="FFCA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3" name="Flowchart: Or 42">
              <a:extLst>
                <a:ext uri="{FF2B5EF4-FFF2-40B4-BE49-F238E27FC236}">
                  <a16:creationId xmlns:a16="http://schemas.microsoft.com/office/drawing/2014/main" xmlns="" id="{B2F425F9-382E-4F5E-A7D4-EADD131E190F}"/>
                </a:ext>
              </a:extLst>
            </p:cNvPr>
            <p:cNvSpPr/>
            <p:nvPr/>
          </p:nvSpPr>
          <p:spPr>
            <a:xfrm>
              <a:off x="2803981" y="1431644"/>
              <a:ext cx="1620000" cy="1620000"/>
            </a:xfrm>
            <a:prstGeom prst="flowChar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Flowchart: Or 43">
              <a:extLst>
                <a:ext uri="{FF2B5EF4-FFF2-40B4-BE49-F238E27FC236}">
                  <a16:creationId xmlns:a16="http://schemas.microsoft.com/office/drawing/2014/main" xmlns="" id="{BBA61920-F513-4087-8BCA-C4A1D7731C33}"/>
                </a:ext>
              </a:extLst>
            </p:cNvPr>
            <p:cNvSpPr/>
            <p:nvPr/>
          </p:nvSpPr>
          <p:spPr>
            <a:xfrm>
              <a:off x="4713701" y="1431644"/>
              <a:ext cx="1620000" cy="1620000"/>
            </a:xfrm>
            <a:prstGeom prst="flowChar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Partial Circle 44">
              <a:extLst>
                <a:ext uri="{FF2B5EF4-FFF2-40B4-BE49-F238E27FC236}">
                  <a16:creationId xmlns:a16="http://schemas.microsoft.com/office/drawing/2014/main" xmlns="" id="{0997F50B-0914-4DEE-8BD2-54051CD93984}"/>
                </a:ext>
              </a:extLst>
            </p:cNvPr>
            <p:cNvSpPr/>
            <p:nvPr/>
          </p:nvSpPr>
          <p:spPr>
            <a:xfrm flipH="1">
              <a:off x="4713701" y="1431644"/>
              <a:ext cx="1620000" cy="1620000"/>
            </a:xfrm>
            <a:prstGeom prst="pie">
              <a:avLst>
                <a:gd name="adj1" fmla="val 21588829"/>
                <a:gd name="adj2" fmla="val 16200000"/>
              </a:avLst>
            </a:prstGeom>
            <a:solidFill>
              <a:srgbClr val="FFCA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7" name="Flowchart: Or 46">
              <a:extLst>
                <a:ext uri="{FF2B5EF4-FFF2-40B4-BE49-F238E27FC236}">
                  <a16:creationId xmlns:a16="http://schemas.microsoft.com/office/drawing/2014/main" xmlns="" id="{B89507C9-B786-44B8-A7AC-5A3BF06D2941}"/>
                </a:ext>
              </a:extLst>
            </p:cNvPr>
            <p:cNvSpPr/>
            <p:nvPr/>
          </p:nvSpPr>
          <p:spPr>
            <a:xfrm>
              <a:off x="4716469" y="1431644"/>
              <a:ext cx="1620000" cy="1620000"/>
            </a:xfrm>
            <a:prstGeom prst="flowChar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Partial Circle 48">
              <a:extLst>
                <a:ext uri="{FF2B5EF4-FFF2-40B4-BE49-F238E27FC236}">
                  <a16:creationId xmlns:a16="http://schemas.microsoft.com/office/drawing/2014/main" xmlns="" id="{EB3F7653-7934-44C9-85CB-593986C9A0DD}"/>
                </a:ext>
              </a:extLst>
            </p:cNvPr>
            <p:cNvSpPr/>
            <p:nvPr/>
          </p:nvSpPr>
          <p:spPr>
            <a:xfrm flipH="1">
              <a:off x="894033" y="1431548"/>
              <a:ext cx="1620000" cy="1620000"/>
            </a:xfrm>
            <a:prstGeom prst="pie">
              <a:avLst>
                <a:gd name="adj1" fmla="val 10818878"/>
                <a:gd name="adj2" fmla="val 16200000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0" name="Partial Circle 49">
              <a:extLst>
                <a:ext uri="{FF2B5EF4-FFF2-40B4-BE49-F238E27FC236}">
                  <a16:creationId xmlns:a16="http://schemas.microsoft.com/office/drawing/2014/main" xmlns="" id="{B9FC87F3-A78B-4A2B-80DA-D4BCDFE94886}"/>
                </a:ext>
              </a:extLst>
            </p:cNvPr>
            <p:cNvSpPr/>
            <p:nvPr/>
          </p:nvSpPr>
          <p:spPr>
            <a:xfrm flipH="1">
              <a:off x="2805251" y="1433551"/>
              <a:ext cx="1620000" cy="1620000"/>
            </a:xfrm>
            <a:prstGeom prst="pie">
              <a:avLst>
                <a:gd name="adj1" fmla="val 5398766"/>
                <a:gd name="adj2" fmla="val 16200000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1" name="Partial Circle 50">
              <a:extLst>
                <a:ext uri="{FF2B5EF4-FFF2-40B4-BE49-F238E27FC236}">
                  <a16:creationId xmlns:a16="http://schemas.microsoft.com/office/drawing/2014/main" xmlns="" id="{81ADBD0C-F2DE-4397-A669-6799AA750BA0}"/>
                </a:ext>
              </a:extLst>
            </p:cNvPr>
            <p:cNvSpPr/>
            <p:nvPr/>
          </p:nvSpPr>
          <p:spPr>
            <a:xfrm flipH="1">
              <a:off x="4718325" y="1431548"/>
              <a:ext cx="1620000" cy="1620000"/>
            </a:xfrm>
            <a:prstGeom prst="pie">
              <a:avLst>
                <a:gd name="adj1" fmla="val 21598730"/>
                <a:gd name="adj2" fmla="val 16200000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xmlns="" id="{CE63370C-B949-4B11-9412-EC35F4DC3139}"/>
                </a:ext>
              </a:extLst>
            </p:cNvPr>
            <p:cNvSpPr/>
            <p:nvPr/>
          </p:nvSpPr>
          <p:spPr>
            <a:xfrm>
              <a:off x="6625277" y="1431548"/>
              <a:ext cx="1620000" cy="1620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29">
            <a:extLst>
              <a:ext uri="{FF2B5EF4-FFF2-40B4-BE49-F238E27FC236}">
                <a16:creationId xmlns:a16="http://schemas.microsoft.com/office/drawing/2014/main" xmlns="" id="{D3536C54-67B2-4D4A-9131-83CDDFAFCE6D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31" name="Picture 3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E8D9E96C-3A65-4BE6-BEF9-6D154F0307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33" name="TextBox 8">
              <a:extLst>
                <a:ext uri="{FF2B5EF4-FFF2-40B4-BE49-F238E27FC236}">
                  <a16:creationId xmlns:a16="http://schemas.microsoft.com/office/drawing/2014/main" xmlns="" id="{39BE270E-4EE3-4847-AC3B-C0BB443BE425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31911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Match </a:t>
            </a:r>
            <a:r>
              <a:rPr lang="en-GB" sz="2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these facts to the correct image.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</a:t>
            </a:r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 </a:t>
            </a: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xmlns="" id="{97737801-8FD9-47BE-A89A-170CD3BDA78B}"/>
              </a:ext>
            </a:extLst>
          </p:cNvPr>
          <p:cNvSpPr/>
          <p:nvPr/>
        </p:nvSpPr>
        <p:spPr>
          <a:xfrm>
            <a:off x="877839" y="4032437"/>
            <a:ext cx="1829290" cy="4871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 right angle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xmlns="" id="{601E519E-5A9B-450E-B972-C86A1DC58804}"/>
              </a:ext>
            </a:extLst>
          </p:cNvPr>
          <p:cNvSpPr/>
          <p:nvPr/>
        </p:nvSpPr>
        <p:spPr>
          <a:xfrm>
            <a:off x="2791504" y="4036883"/>
            <a:ext cx="1829290" cy="4871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 right angles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xmlns="" id="{687C04C5-709A-423A-9917-4DEFB669DC92}"/>
              </a:ext>
            </a:extLst>
          </p:cNvPr>
          <p:cNvSpPr/>
          <p:nvPr/>
        </p:nvSpPr>
        <p:spPr>
          <a:xfrm>
            <a:off x="4705169" y="4036883"/>
            <a:ext cx="1829290" cy="4871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 right angles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xmlns="" id="{1C9CC451-DCC8-451E-AC00-FEA1E726844C}"/>
              </a:ext>
            </a:extLst>
          </p:cNvPr>
          <p:cNvSpPr/>
          <p:nvPr/>
        </p:nvSpPr>
        <p:spPr>
          <a:xfrm>
            <a:off x="6618834" y="4036884"/>
            <a:ext cx="1829290" cy="4871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 right angles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xmlns="" id="{6382A0C3-B3D1-46A0-8BBF-0994A62D8AC4}"/>
              </a:ext>
            </a:extLst>
          </p:cNvPr>
          <p:cNvSpPr/>
          <p:nvPr/>
        </p:nvSpPr>
        <p:spPr>
          <a:xfrm>
            <a:off x="877839" y="3421096"/>
            <a:ext cx="1829290" cy="48714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90°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xmlns="" id="{20431981-4B86-4DAE-97D3-5C330C14C43C}"/>
              </a:ext>
            </a:extLst>
          </p:cNvPr>
          <p:cNvSpPr/>
          <p:nvPr/>
        </p:nvSpPr>
        <p:spPr>
          <a:xfrm>
            <a:off x="2791504" y="3421096"/>
            <a:ext cx="1829290" cy="48714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180°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xmlns="" id="{0A47250B-31D7-4C80-A08A-0D407F504BD7}"/>
              </a:ext>
            </a:extLst>
          </p:cNvPr>
          <p:cNvSpPr/>
          <p:nvPr/>
        </p:nvSpPr>
        <p:spPr>
          <a:xfrm>
            <a:off x="4705169" y="3421096"/>
            <a:ext cx="1829290" cy="48714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270°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xmlns="" id="{8A1E65A6-0BF0-4BD0-B5A5-2AD8105CCFAF}"/>
              </a:ext>
            </a:extLst>
          </p:cNvPr>
          <p:cNvSpPr/>
          <p:nvPr/>
        </p:nvSpPr>
        <p:spPr>
          <a:xfrm>
            <a:off x="6618834" y="3421096"/>
            <a:ext cx="1829290" cy="48714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360°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31">
            <a:extLst>
              <a:ext uri="{FF2B5EF4-FFF2-40B4-BE49-F238E27FC236}">
                <a16:creationId xmlns:a16="http://schemas.microsoft.com/office/drawing/2014/main" xmlns="" id="{8F8B9A63-7CFA-40C1-BC20-BE78DF4BC2DB}"/>
              </a:ext>
            </a:extLst>
          </p:cNvPr>
          <p:cNvGrpSpPr/>
          <p:nvPr/>
        </p:nvGrpSpPr>
        <p:grpSpPr>
          <a:xfrm>
            <a:off x="895108" y="1431548"/>
            <a:ext cx="7353784" cy="1622003"/>
            <a:chOff x="891493" y="1431548"/>
            <a:chExt cx="7353784" cy="1622003"/>
          </a:xfrm>
        </p:grpSpPr>
        <p:sp>
          <p:nvSpPr>
            <p:cNvPr id="34" name="Flowchart: Or 33">
              <a:extLst>
                <a:ext uri="{FF2B5EF4-FFF2-40B4-BE49-F238E27FC236}">
                  <a16:creationId xmlns:a16="http://schemas.microsoft.com/office/drawing/2014/main" xmlns="" id="{16EE8C34-9346-41BB-8477-CC15E15690CB}"/>
                </a:ext>
              </a:extLst>
            </p:cNvPr>
            <p:cNvSpPr/>
            <p:nvPr/>
          </p:nvSpPr>
          <p:spPr>
            <a:xfrm>
              <a:off x="6623421" y="1431644"/>
              <a:ext cx="1620000" cy="1620000"/>
            </a:xfrm>
            <a:prstGeom prst="flowChartOr">
              <a:avLst/>
            </a:prstGeom>
            <a:solidFill>
              <a:srgbClr val="FFCA18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Flowchart: Or 36">
              <a:extLst>
                <a:ext uri="{FF2B5EF4-FFF2-40B4-BE49-F238E27FC236}">
                  <a16:creationId xmlns:a16="http://schemas.microsoft.com/office/drawing/2014/main" xmlns="" id="{00DF374F-E440-4270-B203-CE0BBE966630}"/>
                </a:ext>
              </a:extLst>
            </p:cNvPr>
            <p:cNvSpPr/>
            <p:nvPr/>
          </p:nvSpPr>
          <p:spPr>
            <a:xfrm>
              <a:off x="891493" y="1431644"/>
              <a:ext cx="1620000" cy="1620000"/>
            </a:xfrm>
            <a:prstGeom prst="flowChar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Partial Circle 38">
              <a:extLst>
                <a:ext uri="{FF2B5EF4-FFF2-40B4-BE49-F238E27FC236}">
                  <a16:creationId xmlns:a16="http://schemas.microsoft.com/office/drawing/2014/main" xmlns="" id="{B55753C5-6788-496C-88A6-C16202E5A1DD}"/>
                </a:ext>
              </a:extLst>
            </p:cNvPr>
            <p:cNvSpPr/>
            <p:nvPr/>
          </p:nvSpPr>
          <p:spPr>
            <a:xfrm flipH="1">
              <a:off x="891493" y="1431644"/>
              <a:ext cx="1620000" cy="1620000"/>
            </a:xfrm>
            <a:prstGeom prst="pie">
              <a:avLst>
                <a:gd name="adj1" fmla="val 10818878"/>
                <a:gd name="adj2" fmla="val 16200000"/>
              </a:avLst>
            </a:prstGeom>
            <a:solidFill>
              <a:srgbClr val="FFCA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3" name="Flowchart: Or 42">
              <a:extLst>
                <a:ext uri="{FF2B5EF4-FFF2-40B4-BE49-F238E27FC236}">
                  <a16:creationId xmlns:a16="http://schemas.microsoft.com/office/drawing/2014/main" xmlns="" id="{495A779A-15F9-471F-BAC8-B56B59AC0F3A}"/>
                </a:ext>
              </a:extLst>
            </p:cNvPr>
            <p:cNvSpPr/>
            <p:nvPr/>
          </p:nvSpPr>
          <p:spPr>
            <a:xfrm>
              <a:off x="894261" y="1431644"/>
              <a:ext cx="1620000" cy="1620000"/>
            </a:xfrm>
            <a:prstGeom prst="flowChar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Flowchart: Or 43">
              <a:extLst>
                <a:ext uri="{FF2B5EF4-FFF2-40B4-BE49-F238E27FC236}">
                  <a16:creationId xmlns:a16="http://schemas.microsoft.com/office/drawing/2014/main" xmlns="" id="{93604AC7-E6A9-4878-8F2A-3331DCC5D555}"/>
                </a:ext>
              </a:extLst>
            </p:cNvPr>
            <p:cNvSpPr/>
            <p:nvPr/>
          </p:nvSpPr>
          <p:spPr>
            <a:xfrm>
              <a:off x="2801213" y="1431644"/>
              <a:ext cx="1620000" cy="1620000"/>
            </a:xfrm>
            <a:prstGeom prst="flowChar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Partial Circle 44">
              <a:extLst>
                <a:ext uri="{FF2B5EF4-FFF2-40B4-BE49-F238E27FC236}">
                  <a16:creationId xmlns:a16="http://schemas.microsoft.com/office/drawing/2014/main" xmlns="" id="{C4AB8E6D-1E33-4753-89F7-813E21177308}"/>
                </a:ext>
              </a:extLst>
            </p:cNvPr>
            <p:cNvSpPr/>
            <p:nvPr/>
          </p:nvSpPr>
          <p:spPr>
            <a:xfrm flipH="1">
              <a:off x="2801213" y="1431644"/>
              <a:ext cx="1620000" cy="1620000"/>
            </a:xfrm>
            <a:prstGeom prst="pie">
              <a:avLst>
                <a:gd name="adj1" fmla="val 5409409"/>
                <a:gd name="adj2" fmla="val 16200000"/>
              </a:avLst>
            </a:prstGeom>
            <a:solidFill>
              <a:srgbClr val="FFCA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7" name="Flowchart: Or 46">
              <a:extLst>
                <a:ext uri="{FF2B5EF4-FFF2-40B4-BE49-F238E27FC236}">
                  <a16:creationId xmlns:a16="http://schemas.microsoft.com/office/drawing/2014/main" xmlns="" id="{DC0D4A52-2695-4D92-810B-4675DFC9A451}"/>
                </a:ext>
              </a:extLst>
            </p:cNvPr>
            <p:cNvSpPr/>
            <p:nvPr/>
          </p:nvSpPr>
          <p:spPr>
            <a:xfrm>
              <a:off x="2803981" y="1431644"/>
              <a:ext cx="1620000" cy="1620000"/>
            </a:xfrm>
            <a:prstGeom prst="flowChar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Flowchart: Or 47">
              <a:extLst>
                <a:ext uri="{FF2B5EF4-FFF2-40B4-BE49-F238E27FC236}">
                  <a16:creationId xmlns:a16="http://schemas.microsoft.com/office/drawing/2014/main" xmlns="" id="{75BBCB6D-40B2-4D84-BB62-4954B1B064AD}"/>
                </a:ext>
              </a:extLst>
            </p:cNvPr>
            <p:cNvSpPr/>
            <p:nvPr/>
          </p:nvSpPr>
          <p:spPr>
            <a:xfrm>
              <a:off x="4713701" y="1431644"/>
              <a:ext cx="1620000" cy="1620000"/>
            </a:xfrm>
            <a:prstGeom prst="flowChar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Partial Circle 48">
              <a:extLst>
                <a:ext uri="{FF2B5EF4-FFF2-40B4-BE49-F238E27FC236}">
                  <a16:creationId xmlns:a16="http://schemas.microsoft.com/office/drawing/2014/main" xmlns="" id="{678B42E2-6FD0-4D66-9860-082BE00CEEDC}"/>
                </a:ext>
              </a:extLst>
            </p:cNvPr>
            <p:cNvSpPr/>
            <p:nvPr/>
          </p:nvSpPr>
          <p:spPr>
            <a:xfrm flipH="1">
              <a:off x="4713701" y="1431644"/>
              <a:ext cx="1620000" cy="1620000"/>
            </a:xfrm>
            <a:prstGeom prst="pie">
              <a:avLst>
                <a:gd name="adj1" fmla="val 21588829"/>
                <a:gd name="adj2" fmla="val 16200000"/>
              </a:avLst>
            </a:prstGeom>
            <a:solidFill>
              <a:srgbClr val="FFCA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0" name="Flowchart: Or 49">
              <a:extLst>
                <a:ext uri="{FF2B5EF4-FFF2-40B4-BE49-F238E27FC236}">
                  <a16:creationId xmlns:a16="http://schemas.microsoft.com/office/drawing/2014/main" xmlns="" id="{4A718107-BC24-4DF6-9E41-1DFF925F7FCB}"/>
                </a:ext>
              </a:extLst>
            </p:cNvPr>
            <p:cNvSpPr/>
            <p:nvPr/>
          </p:nvSpPr>
          <p:spPr>
            <a:xfrm>
              <a:off x="4716469" y="1431644"/>
              <a:ext cx="1620000" cy="1620000"/>
            </a:xfrm>
            <a:prstGeom prst="flowChar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Partial Circle 50">
              <a:extLst>
                <a:ext uri="{FF2B5EF4-FFF2-40B4-BE49-F238E27FC236}">
                  <a16:creationId xmlns:a16="http://schemas.microsoft.com/office/drawing/2014/main" xmlns="" id="{BEFA16DA-E2B6-4EFD-A6D2-78074D18088F}"/>
                </a:ext>
              </a:extLst>
            </p:cNvPr>
            <p:cNvSpPr/>
            <p:nvPr/>
          </p:nvSpPr>
          <p:spPr>
            <a:xfrm flipH="1">
              <a:off x="894033" y="1431548"/>
              <a:ext cx="1620000" cy="1620000"/>
            </a:xfrm>
            <a:prstGeom prst="pie">
              <a:avLst>
                <a:gd name="adj1" fmla="val 10818878"/>
                <a:gd name="adj2" fmla="val 16200000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2" name="Partial Circle 51">
              <a:extLst>
                <a:ext uri="{FF2B5EF4-FFF2-40B4-BE49-F238E27FC236}">
                  <a16:creationId xmlns:a16="http://schemas.microsoft.com/office/drawing/2014/main" xmlns="" id="{40D66126-EB6A-42DE-B7C1-F71C52006731}"/>
                </a:ext>
              </a:extLst>
            </p:cNvPr>
            <p:cNvSpPr/>
            <p:nvPr/>
          </p:nvSpPr>
          <p:spPr>
            <a:xfrm flipH="1">
              <a:off x="2805251" y="1433551"/>
              <a:ext cx="1620000" cy="1620000"/>
            </a:xfrm>
            <a:prstGeom prst="pie">
              <a:avLst>
                <a:gd name="adj1" fmla="val 5398766"/>
                <a:gd name="adj2" fmla="val 16200000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1" name="Partial Circle 60">
              <a:extLst>
                <a:ext uri="{FF2B5EF4-FFF2-40B4-BE49-F238E27FC236}">
                  <a16:creationId xmlns:a16="http://schemas.microsoft.com/office/drawing/2014/main" xmlns="" id="{23EFFED6-8110-415E-90D8-72FA52211C69}"/>
                </a:ext>
              </a:extLst>
            </p:cNvPr>
            <p:cNvSpPr/>
            <p:nvPr/>
          </p:nvSpPr>
          <p:spPr>
            <a:xfrm flipH="1">
              <a:off x="4718325" y="1431548"/>
              <a:ext cx="1620000" cy="1620000"/>
            </a:xfrm>
            <a:prstGeom prst="pie">
              <a:avLst>
                <a:gd name="adj1" fmla="val 21598730"/>
                <a:gd name="adj2" fmla="val 16200000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xmlns="" id="{E3456C61-BE53-4923-A678-33BB43761E47}"/>
                </a:ext>
              </a:extLst>
            </p:cNvPr>
            <p:cNvSpPr/>
            <p:nvPr/>
          </p:nvSpPr>
          <p:spPr>
            <a:xfrm>
              <a:off x="6625277" y="1431548"/>
              <a:ext cx="1620000" cy="1620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" name="Group 29">
            <a:extLst>
              <a:ext uri="{FF2B5EF4-FFF2-40B4-BE49-F238E27FC236}">
                <a16:creationId xmlns:a16="http://schemas.microsoft.com/office/drawing/2014/main" xmlns="" id="{7B083A19-AB2B-4723-81AF-BAD8D736A9DE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31" name="Picture 3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4CB8DBCD-E6A6-481E-96B4-72CA0B07B5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33" name="TextBox 8">
              <a:extLst>
                <a:ext uri="{FF2B5EF4-FFF2-40B4-BE49-F238E27FC236}">
                  <a16:creationId xmlns:a16="http://schemas.microsoft.com/office/drawing/2014/main" xmlns="" id="{22F25050-DF55-4BBC-80C7-9C761476C69D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62248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 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the missing angle? 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DC53AA0-A58A-43F9-8181-2837BDD9C2D7}"/>
              </a:ext>
            </a:extLst>
          </p:cNvPr>
          <p:cNvSpPr txBox="1"/>
          <p:nvPr/>
        </p:nvSpPr>
        <p:spPr>
          <a:xfrm>
            <a:off x="3374763" y="2613573"/>
            <a:ext cx="791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Century Gothic" panose="020B0502020202020204" pitchFamily="34" charset="0"/>
              </a:rPr>
              <a:t>92˚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6707FB7-EE0F-4CE8-A8F9-B8FD68578FFA}"/>
              </a:ext>
            </a:extLst>
          </p:cNvPr>
          <p:cNvSpPr txBox="1"/>
          <p:nvPr/>
        </p:nvSpPr>
        <p:spPr>
          <a:xfrm>
            <a:off x="3356783" y="3657276"/>
            <a:ext cx="791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Century Gothic" panose="020B0502020202020204" pitchFamily="34" charset="0"/>
              </a:rPr>
              <a:t>63˚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1235686-9B71-4C8D-9D84-5B5DB3397285}"/>
              </a:ext>
            </a:extLst>
          </p:cNvPr>
          <p:cNvSpPr txBox="1"/>
          <p:nvPr/>
        </p:nvSpPr>
        <p:spPr>
          <a:xfrm>
            <a:off x="4965493" y="2890572"/>
            <a:ext cx="9863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Century Gothic" panose="020B0502020202020204" pitchFamily="34" charset="0"/>
              </a:rPr>
              <a:t>122˚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7F37890-CBCD-42DE-A747-DDAFDB92C16A}"/>
              </a:ext>
            </a:extLst>
          </p:cNvPr>
          <p:cNvSpPr txBox="1"/>
          <p:nvPr/>
        </p:nvSpPr>
        <p:spPr>
          <a:xfrm>
            <a:off x="4447917" y="3979502"/>
            <a:ext cx="791158" cy="553998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A6CACBA5-22FF-4C2C-81EA-44C0B0A9BB2D}"/>
              </a:ext>
            </a:extLst>
          </p:cNvPr>
          <p:cNvCxnSpPr>
            <a:cxnSpLocks/>
          </p:cNvCxnSpPr>
          <p:nvPr/>
        </p:nvCxnSpPr>
        <p:spPr>
          <a:xfrm flipH="1" flipV="1">
            <a:off x="4571999" y="1161066"/>
            <a:ext cx="1" cy="23025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024A87FE-AA1B-415B-8135-B914C8471E8F}"/>
              </a:ext>
            </a:extLst>
          </p:cNvPr>
          <p:cNvCxnSpPr>
            <a:cxnSpLocks/>
          </p:cNvCxnSpPr>
          <p:nvPr/>
        </p:nvCxnSpPr>
        <p:spPr>
          <a:xfrm flipH="1">
            <a:off x="1605280" y="3463635"/>
            <a:ext cx="2966721" cy="1101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BB7B767E-A876-4C67-A72E-9BFFA5B7A41B}"/>
              </a:ext>
            </a:extLst>
          </p:cNvPr>
          <p:cNvCxnSpPr>
            <a:cxnSpLocks/>
          </p:cNvCxnSpPr>
          <p:nvPr/>
        </p:nvCxnSpPr>
        <p:spPr>
          <a:xfrm>
            <a:off x="4572000" y="3463635"/>
            <a:ext cx="2923540" cy="1829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7279A34F-A53B-4CFF-B58E-A0C4689D32C5}"/>
              </a:ext>
            </a:extLst>
          </p:cNvPr>
          <p:cNvCxnSpPr>
            <a:cxnSpLocks/>
          </p:cNvCxnSpPr>
          <p:nvPr/>
        </p:nvCxnSpPr>
        <p:spPr>
          <a:xfrm flipH="1">
            <a:off x="3429000" y="3463635"/>
            <a:ext cx="1143000" cy="25002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 1">
            <a:extLst>
              <a:ext uri="{FF2B5EF4-FFF2-40B4-BE49-F238E27FC236}">
                <a16:creationId xmlns:a16="http://schemas.microsoft.com/office/drawing/2014/main" xmlns="" id="{8F3D860B-7DD7-476B-B34B-BB43D4C4F17F}"/>
              </a:ext>
            </a:extLst>
          </p:cNvPr>
          <p:cNvSpPr/>
          <p:nvPr/>
        </p:nvSpPr>
        <p:spPr>
          <a:xfrm rot="19905561">
            <a:off x="4152037" y="3035881"/>
            <a:ext cx="801370" cy="753085"/>
          </a:xfrm>
          <a:prstGeom prst="arc">
            <a:avLst>
              <a:gd name="adj1" fmla="val 8220324"/>
              <a:gd name="adj2" fmla="val 384803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1">
            <a:extLst>
              <a:ext uri="{FF2B5EF4-FFF2-40B4-BE49-F238E27FC236}">
                <a16:creationId xmlns:a16="http://schemas.microsoft.com/office/drawing/2014/main" xmlns="" id="{3D7F92D4-4867-4C21-B3BE-4A390F781C80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24" name="Picture 23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23E2ED5C-97C3-4521-B4D8-D48DEDE667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25" name="TextBox 8">
              <a:extLst>
                <a:ext uri="{FF2B5EF4-FFF2-40B4-BE49-F238E27FC236}">
                  <a16:creationId xmlns:a16="http://schemas.microsoft.com/office/drawing/2014/main" xmlns="" id="{DEAFA9BB-884A-4F2E-B72B-9AF0C6DB2DAB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69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 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the missing angle? 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DC53AA0-A58A-43F9-8181-2837BDD9C2D7}"/>
              </a:ext>
            </a:extLst>
          </p:cNvPr>
          <p:cNvSpPr txBox="1"/>
          <p:nvPr/>
        </p:nvSpPr>
        <p:spPr>
          <a:xfrm>
            <a:off x="3374763" y="2613573"/>
            <a:ext cx="791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Century Gothic" panose="020B0502020202020204" pitchFamily="34" charset="0"/>
              </a:rPr>
              <a:t>92˚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6707FB7-EE0F-4CE8-A8F9-B8FD68578FFA}"/>
              </a:ext>
            </a:extLst>
          </p:cNvPr>
          <p:cNvSpPr txBox="1"/>
          <p:nvPr/>
        </p:nvSpPr>
        <p:spPr>
          <a:xfrm>
            <a:off x="3356783" y="3657276"/>
            <a:ext cx="791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Century Gothic" panose="020B0502020202020204" pitchFamily="34" charset="0"/>
              </a:rPr>
              <a:t>63˚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1235686-9B71-4C8D-9D84-5B5DB3397285}"/>
              </a:ext>
            </a:extLst>
          </p:cNvPr>
          <p:cNvSpPr txBox="1"/>
          <p:nvPr/>
        </p:nvSpPr>
        <p:spPr>
          <a:xfrm>
            <a:off x="4965493" y="2890572"/>
            <a:ext cx="9863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Century Gothic" panose="020B0502020202020204" pitchFamily="34" charset="0"/>
              </a:rPr>
              <a:t>122˚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7F37890-CBCD-42DE-A747-DDAFDB92C16A}"/>
              </a:ext>
            </a:extLst>
          </p:cNvPr>
          <p:cNvSpPr txBox="1"/>
          <p:nvPr/>
        </p:nvSpPr>
        <p:spPr>
          <a:xfrm>
            <a:off x="4408359" y="3979502"/>
            <a:ext cx="870274" cy="553998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83˚</a:t>
            </a:r>
            <a:endParaRPr lang="en-GB" sz="3000" b="1" baseline="30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A6CACBA5-22FF-4C2C-81EA-44C0B0A9BB2D}"/>
              </a:ext>
            </a:extLst>
          </p:cNvPr>
          <p:cNvCxnSpPr>
            <a:cxnSpLocks/>
          </p:cNvCxnSpPr>
          <p:nvPr/>
        </p:nvCxnSpPr>
        <p:spPr>
          <a:xfrm flipH="1" flipV="1">
            <a:off x="4571999" y="1161066"/>
            <a:ext cx="1" cy="23025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024A87FE-AA1B-415B-8135-B914C8471E8F}"/>
              </a:ext>
            </a:extLst>
          </p:cNvPr>
          <p:cNvCxnSpPr>
            <a:cxnSpLocks/>
          </p:cNvCxnSpPr>
          <p:nvPr/>
        </p:nvCxnSpPr>
        <p:spPr>
          <a:xfrm flipH="1">
            <a:off x="1605280" y="3463635"/>
            <a:ext cx="2966721" cy="1101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BB7B767E-A876-4C67-A72E-9BFFA5B7A41B}"/>
              </a:ext>
            </a:extLst>
          </p:cNvPr>
          <p:cNvCxnSpPr>
            <a:cxnSpLocks/>
          </p:cNvCxnSpPr>
          <p:nvPr/>
        </p:nvCxnSpPr>
        <p:spPr>
          <a:xfrm>
            <a:off x="4572000" y="3463635"/>
            <a:ext cx="2923540" cy="1829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7279A34F-A53B-4CFF-B58E-A0C4689D32C5}"/>
              </a:ext>
            </a:extLst>
          </p:cNvPr>
          <p:cNvCxnSpPr>
            <a:cxnSpLocks/>
          </p:cNvCxnSpPr>
          <p:nvPr/>
        </p:nvCxnSpPr>
        <p:spPr>
          <a:xfrm flipH="1">
            <a:off x="3429000" y="3463635"/>
            <a:ext cx="1143000" cy="25002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 1">
            <a:extLst>
              <a:ext uri="{FF2B5EF4-FFF2-40B4-BE49-F238E27FC236}">
                <a16:creationId xmlns:a16="http://schemas.microsoft.com/office/drawing/2014/main" xmlns="" id="{8F3D860B-7DD7-476B-B34B-BB43D4C4F17F}"/>
              </a:ext>
            </a:extLst>
          </p:cNvPr>
          <p:cNvSpPr/>
          <p:nvPr/>
        </p:nvSpPr>
        <p:spPr>
          <a:xfrm rot="19905561">
            <a:off x="4152037" y="3035881"/>
            <a:ext cx="801370" cy="753085"/>
          </a:xfrm>
          <a:prstGeom prst="arc">
            <a:avLst>
              <a:gd name="adj1" fmla="val 8220324"/>
              <a:gd name="adj2" fmla="val 384803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1">
            <a:extLst>
              <a:ext uri="{FF2B5EF4-FFF2-40B4-BE49-F238E27FC236}">
                <a16:creationId xmlns:a16="http://schemas.microsoft.com/office/drawing/2014/main" xmlns="" id="{3D7F92D4-4867-4C21-B3BE-4A390F781C80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24" name="Picture 23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23E2ED5C-97C3-4521-B4D8-D48DEDE667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25" name="TextBox 8">
              <a:extLst>
                <a:ext uri="{FF2B5EF4-FFF2-40B4-BE49-F238E27FC236}">
                  <a16:creationId xmlns:a16="http://schemas.microsoft.com/office/drawing/2014/main" xmlns="" id="{DEAFA9BB-884A-4F2E-B72B-9AF0C6DB2DAB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68417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 defTabSz="685800">
              <a:defRPr/>
            </a:pP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Four 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angles make up a full turn. </a:t>
            </a:r>
          </a:p>
          <a:p>
            <a:pPr lvl="0" algn="ctr" defTabSz="685800">
              <a:defRPr/>
            </a:pP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These are 3 of the angles:</a:t>
            </a: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14˚</a:t>
            </a:r>
          </a:p>
          <a:p>
            <a:pPr lvl="0" algn="ctr" defTabSz="685800">
              <a:defRPr/>
            </a:pP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156˚</a:t>
            </a:r>
          </a:p>
          <a:p>
            <a:pPr lvl="0" algn="ctr" defTabSz="685800">
              <a:defRPr/>
            </a:pP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78˚</a:t>
            </a: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value of the fourth angle?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xmlns="" id="{771F4298-9F5A-4438-BBC2-B11FC39123EA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3CB5EA3B-7C88-495D-9AE8-D433ABB011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A634794B-97EE-4853-BBCA-41D56CD97DEC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12847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 defTabSz="685800">
              <a:defRPr/>
            </a:pP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Four 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angles make up a full turn. </a:t>
            </a:r>
          </a:p>
          <a:p>
            <a:pPr lvl="0" algn="ctr" defTabSz="685800">
              <a:defRPr/>
            </a:pP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These are 3 of the angles:</a:t>
            </a: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14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˚</a:t>
            </a:r>
          </a:p>
          <a:p>
            <a:pPr lvl="0" algn="ctr" defTabSz="685800">
              <a:defRPr/>
            </a:pP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156˚</a:t>
            </a:r>
          </a:p>
          <a:p>
            <a:pPr lvl="0" algn="ctr" defTabSz="685800">
              <a:defRPr/>
            </a:pP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78˚</a:t>
            </a:r>
          </a:p>
          <a:p>
            <a:pPr lvl="0" algn="ctr" defTabSz="685800">
              <a:defRPr/>
            </a:pP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value of the fourth angle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112˚</a:t>
            </a:r>
            <a:endParaRPr lang="en-GB" sz="3600" b="1" dirty="0"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360˚ – 14˚ – 156˚ – 78˚ = 112˚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xmlns="" id="{7899A374-9F18-47CB-B2B0-B64D61F34B8C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F703ED67-AC95-43FA-AA31-2B3B90EC0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26A7C3D3-8470-4497-8100-9116C002C239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9773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2858803b8c6804fdc137be4329942ee3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4d8a99e9b37cab27d9252feb61c8588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  <SharedWithUsers xmlns="86144f90-c7b6-48d0-aae5-f5e9e48cc3df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D00AFF-0A82-4DAE-B33A-1784E80FDF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86144f90-c7b6-48d0-aae5-f5e9e48cc3df"/>
    <ds:schemaRef ds:uri="http://schemas.microsoft.com/office/2006/metadata/properties"/>
    <ds:schemaRef ds:uri="http://schemas.microsoft.com/sharepoint/v3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3439</TotalTime>
  <Words>702</Words>
  <Application>Microsoft Office PowerPoint</Application>
  <PresentationFormat>On-screen Show (4:3)</PresentationFormat>
  <Paragraphs>219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Carol Hughes</cp:lastModifiedBy>
  <cp:revision>164</cp:revision>
  <dcterms:created xsi:type="dcterms:W3CDTF">2018-03-17T10:08:43Z</dcterms:created>
  <dcterms:modified xsi:type="dcterms:W3CDTF">2020-05-02T14:35:26Z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  <property fmtid="{D5CDD505-2E9C-101B-9397-08002B2CF9AE}" pid="4" name="Order">
    <vt:r8>9255600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emplateUrl">
    <vt:lpwstr/>
  </property>
  <property fmtid="{D5CDD505-2E9C-101B-9397-08002B2CF9AE}" pid="8" name="ComplianceAssetId">
    <vt:lpwstr/>
  </property>
  <property fmtid="{D5CDD505-2E9C-101B-9397-08002B2CF9AE}" pid="9" name="AuthorIds_UIVersion_2048">
    <vt:lpwstr>154</vt:lpwstr>
  </property>
</Properties>
</file>