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08" r:id="rId5"/>
    <p:sldId id="409" r:id="rId6"/>
    <p:sldId id="411" r:id="rId7"/>
    <p:sldId id="410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21" r:id="rId16"/>
    <p:sldId id="422" r:id="rId17"/>
    <p:sldId id="423" r:id="rId18"/>
    <p:sldId id="424" r:id="rId19"/>
    <p:sldId id="425" r:id="rId20"/>
    <p:sldId id="426" r:id="rId21"/>
    <p:sldId id="42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DFF"/>
    <a:srgbClr val="FFB9FF"/>
    <a:srgbClr val="FFA7FF"/>
    <a:srgbClr val="AA72D4"/>
    <a:srgbClr val="DAC1ED"/>
    <a:srgbClr val="D5B8EA"/>
    <a:srgbClr val="FF4BFF"/>
    <a:srgbClr val="FF97FF"/>
    <a:srgbClr val="DCC5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AB3FC2-C20C-49E8-9B17-29D8A2FC5488}" v="93" dt="2019-05-01T09:32:55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7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an Stebbings" userId="e14ea2a2-07d0-4302-97b9-16dc822a37cc" providerId="ADAL" clId="{39EAD664-9652-4CE2-8E53-FAD6378D35B2}"/>
  </pc:docChgLst>
  <pc:docChgLst>
    <pc:chgData name="Sian Stebbings" userId="e14ea2a2-07d0-4302-97b9-16dc822a37cc" providerId="ADAL" clId="{18BEA260-3B9A-4933-92AB-9D836B17E858}"/>
  </pc:docChgLst>
  <pc:docChgLst>
    <pc:chgData name="Liz Axup" userId="f0cf2359-c867-42e7-8ac2-6b3e19dcb7ab" providerId="ADAL" clId="{58C9E3FF-B0AD-44B9-A0A3-2F57A7CC7C82}"/>
  </pc:docChgLst>
  <pc:docChgLst>
    <pc:chgData name="Ashleigh Sobol" userId="8430f2a2-602f-4dde-a79b-412efd9dd8bf" providerId="ADAL" clId="{4A0367F4-F0FB-4328-82AB-21FF9B033934}"/>
  </pc:docChgLst>
  <pc:docChgLst>
    <pc:chgData name="Kyle Tidswell-Brown" userId="3518c4a0-5c99-4880-b127-cb60ccf11a39" providerId="ADAL" clId="{AEAB3FC2-C20C-49E8-9B17-29D8A2FC5488}"/>
    <pc:docChg chg="undo custSel addSld delSld modSld">
      <pc:chgData name="Kyle Tidswell-Brown" userId="3518c4a0-5c99-4880-b127-cb60ccf11a39" providerId="ADAL" clId="{AEAB3FC2-C20C-49E8-9B17-29D8A2FC5488}" dt="2019-05-01T14:29:35.401" v="878" actId="20577"/>
      <pc:docMkLst>
        <pc:docMk/>
      </pc:docMkLst>
      <pc:sldChg chg="modSp">
        <pc:chgData name="Kyle Tidswell-Brown" userId="3518c4a0-5c99-4880-b127-cb60ccf11a39" providerId="ADAL" clId="{AEAB3FC2-C20C-49E8-9B17-29D8A2FC5488}" dt="2019-05-01T14:29:32.203" v="877" actId="20577"/>
        <pc:sldMkLst>
          <pc:docMk/>
          <pc:sldMk cId="2637481266" sldId="256"/>
        </pc:sldMkLst>
        <pc:spChg chg="mod">
          <ac:chgData name="Kyle Tidswell-Brown" userId="3518c4a0-5c99-4880-b127-cb60ccf11a39" providerId="ADAL" clId="{AEAB3FC2-C20C-49E8-9B17-29D8A2FC5488}" dt="2019-05-01T14:29:32.203" v="877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AEAB3FC2-C20C-49E8-9B17-29D8A2FC5488}" dt="2019-05-01T14:29:35.401" v="878" actId="20577"/>
        <pc:sldMkLst>
          <pc:docMk/>
          <pc:sldMk cId="3855900595" sldId="301"/>
        </pc:sldMkLst>
        <pc:spChg chg="mod">
          <ac:chgData name="Kyle Tidswell-Brown" userId="3518c4a0-5c99-4880-b127-cb60ccf11a39" providerId="ADAL" clId="{AEAB3FC2-C20C-49E8-9B17-29D8A2FC5488}" dt="2019-05-01T14:29:35.401" v="878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AEAB3FC2-C20C-49E8-9B17-29D8A2FC5488}" dt="2019-04-30T14:45:05.515" v="186" actId="1038"/>
        <pc:sldMkLst>
          <pc:docMk/>
          <pc:sldMk cId="36917022" sldId="360"/>
        </pc:sldMkLst>
        <pc:spChg chg="del mod">
          <ac:chgData name="Kyle Tidswell-Brown" userId="3518c4a0-5c99-4880-b127-cb60ccf11a39" providerId="ADAL" clId="{AEAB3FC2-C20C-49E8-9B17-29D8A2FC5488}" dt="2019-04-30T14:44:10.602" v="164" actId="478"/>
          <ac:spMkLst>
            <pc:docMk/>
            <pc:sldMk cId="36917022" sldId="360"/>
            <ac:spMk id="9" creationId="{15211669-9FE5-4D2F-AA30-BE6B31C5805B}"/>
          </ac:spMkLst>
        </pc:spChg>
        <pc:spChg chg="del mod">
          <ac:chgData name="Kyle Tidswell-Brown" userId="3518c4a0-5c99-4880-b127-cb60ccf11a39" providerId="ADAL" clId="{AEAB3FC2-C20C-49E8-9B17-29D8A2FC5488}" dt="2019-04-30T14:44:12.545" v="165" actId="478"/>
          <ac:spMkLst>
            <pc:docMk/>
            <pc:sldMk cId="36917022" sldId="360"/>
            <ac:spMk id="11" creationId="{ED935ECF-0B28-4F5E-AAF0-678336322F67}"/>
          </ac:spMkLst>
        </pc:spChg>
        <pc:spChg chg="del mod">
          <ac:chgData name="Kyle Tidswell-Brown" userId="3518c4a0-5c99-4880-b127-cb60ccf11a39" providerId="ADAL" clId="{AEAB3FC2-C20C-49E8-9B17-29D8A2FC5488}" dt="2019-04-30T14:44:10.602" v="164" actId="478"/>
          <ac:spMkLst>
            <pc:docMk/>
            <pc:sldMk cId="36917022" sldId="360"/>
            <ac:spMk id="12" creationId="{458C3C57-25B8-4F7A-87C1-4E593EB0B89A}"/>
          </ac:spMkLst>
        </pc:spChg>
        <pc:spChg chg="del mod">
          <ac:chgData name="Kyle Tidswell-Brown" userId="3518c4a0-5c99-4880-b127-cb60ccf11a39" providerId="ADAL" clId="{AEAB3FC2-C20C-49E8-9B17-29D8A2FC5488}" dt="2019-04-30T14:44:10.602" v="164" actId="478"/>
          <ac:spMkLst>
            <pc:docMk/>
            <pc:sldMk cId="36917022" sldId="360"/>
            <ac:spMk id="13" creationId="{092CE13C-91B6-437E-939E-380BF83B9056}"/>
          </ac:spMkLst>
        </pc:spChg>
        <pc:spChg chg="add del mod">
          <ac:chgData name="Kyle Tidswell-Brown" userId="3518c4a0-5c99-4880-b127-cb60ccf11a39" providerId="ADAL" clId="{AEAB3FC2-C20C-49E8-9B17-29D8A2FC5488}" dt="2019-04-30T14:44:41.383" v="175" actId="478"/>
          <ac:spMkLst>
            <pc:docMk/>
            <pc:sldMk cId="36917022" sldId="360"/>
            <ac:spMk id="20" creationId="{CFD9F86C-459D-4540-80B2-B34946584FAD}"/>
          </ac:spMkLst>
        </pc:spChg>
        <pc:spChg chg="add mod">
          <ac:chgData name="Kyle Tidswell-Brown" userId="3518c4a0-5c99-4880-b127-cb60ccf11a39" providerId="ADAL" clId="{AEAB3FC2-C20C-49E8-9B17-29D8A2FC5488}" dt="2019-04-30T14:44:45.186" v="176" actId="164"/>
          <ac:spMkLst>
            <pc:docMk/>
            <pc:sldMk cId="36917022" sldId="360"/>
            <ac:spMk id="22" creationId="{E1CA2815-FF10-44EC-8390-D6CA227F8435}"/>
          </ac:spMkLst>
        </pc:spChg>
        <pc:spChg chg="add mod">
          <ac:chgData name="Kyle Tidswell-Brown" userId="3518c4a0-5c99-4880-b127-cb60ccf11a39" providerId="ADAL" clId="{AEAB3FC2-C20C-49E8-9B17-29D8A2FC5488}" dt="2019-04-30T14:45:05.515" v="186" actId="1038"/>
          <ac:spMkLst>
            <pc:docMk/>
            <pc:sldMk cId="36917022" sldId="360"/>
            <ac:spMk id="23" creationId="{5269BACE-A0D8-4277-B740-64CA9A5FD21B}"/>
          </ac:spMkLst>
        </pc:spChg>
        <pc:spChg chg="add mod">
          <ac:chgData name="Kyle Tidswell-Brown" userId="3518c4a0-5c99-4880-b127-cb60ccf11a39" providerId="ADAL" clId="{AEAB3FC2-C20C-49E8-9B17-29D8A2FC5488}" dt="2019-04-30T14:44:45.186" v="176" actId="164"/>
          <ac:spMkLst>
            <pc:docMk/>
            <pc:sldMk cId="36917022" sldId="360"/>
            <ac:spMk id="24" creationId="{DA2D06D7-1778-4DCB-A7E4-6E3D7630D745}"/>
          </ac:spMkLst>
        </pc:spChg>
        <pc:grpChg chg="add mod">
          <ac:chgData name="Kyle Tidswell-Brown" userId="3518c4a0-5c99-4880-b127-cb60ccf11a39" providerId="ADAL" clId="{AEAB3FC2-C20C-49E8-9B17-29D8A2FC5488}" dt="2019-04-30T14:44:51.310" v="177" actId="1076"/>
          <ac:grpSpMkLst>
            <pc:docMk/>
            <pc:sldMk cId="36917022" sldId="360"/>
            <ac:grpSpMk id="2" creationId="{D07A1A0F-1EFA-4199-A5A2-29B29C4C1840}"/>
          </ac:grpSpMkLst>
        </pc:grpChg>
        <pc:graphicFrameChg chg="mod modGraphic">
          <ac:chgData name="Kyle Tidswell-Brown" userId="3518c4a0-5c99-4880-b127-cb60ccf11a39" providerId="ADAL" clId="{AEAB3FC2-C20C-49E8-9B17-29D8A2FC5488}" dt="2019-04-30T14:44:18.057" v="167" actId="555"/>
          <ac:graphicFrameMkLst>
            <pc:docMk/>
            <pc:sldMk cId="36917022" sldId="360"/>
            <ac:graphicFrameMk id="7" creationId="{E7486B61-01E8-4D88-B2A5-E04A901E53F4}"/>
          </ac:graphicFrameMkLst>
        </pc:graphicFrameChg>
        <pc:graphicFrameChg chg="add mod modGraphic">
          <ac:chgData name="Kyle Tidswell-Brown" userId="3518c4a0-5c99-4880-b127-cb60ccf11a39" providerId="ADAL" clId="{AEAB3FC2-C20C-49E8-9B17-29D8A2FC5488}" dt="2019-04-30T14:44:58.445" v="179" actId="12788"/>
          <ac:graphicFrameMkLst>
            <pc:docMk/>
            <pc:sldMk cId="36917022" sldId="360"/>
            <ac:graphicFrameMk id="14" creationId="{75B2AFB1-FA40-478E-9A4C-A490FFE202F5}"/>
          </ac:graphicFrameMkLst>
        </pc:graphicFrameChg>
        <pc:graphicFrameChg chg="add del mod">
          <ac:chgData name="Kyle Tidswell-Brown" userId="3518c4a0-5c99-4880-b127-cb60ccf11a39" providerId="ADAL" clId="{AEAB3FC2-C20C-49E8-9B17-29D8A2FC5488}" dt="2019-04-30T14:44:54.698" v="178" actId="478"/>
          <ac:graphicFrameMkLst>
            <pc:docMk/>
            <pc:sldMk cId="36917022" sldId="360"/>
            <ac:graphicFrameMk id="15" creationId="{59B52EEC-832D-402B-85E0-FEB83B7317F2}"/>
          </ac:graphicFrameMkLst>
        </pc:graphicFrameChg>
        <pc:cxnChg chg="del mod">
          <ac:chgData name="Kyle Tidswell-Brown" userId="3518c4a0-5c99-4880-b127-cb60ccf11a39" providerId="ADAL" clId="{AEAB3FC2-C20C-49E8-9B17-29D8A2FC5488}" dt="2019-04-30T14:44:10.602" v="164" actId="478"/>
          <ac:cxnSpMkLst>
            <pc:docMk/>
            <pc:sldMk cId="36917022" sldId="360"/>
            <ac:cxnSpMk id="10" creationId="{516BD193-2D0C-4295-AC0B-A07E651F899C}"/>
          </ac:cxnSpMkLst>
        </pc:cxnChg>
        <pc:cxnChg chg="add mod">
          <ac:chgData name="Kyle Tidswell-Brown" userId="3518c4a0-5c99-4880-b127-cb60ccf11a39" providerId="ADAL" clId="{AEAB3FC2-C20C-49E8-9B17-29D8A2FC5488}" dt="2019-04-30T14:44:45.186" v="176" actId="164"/>
          <ac:cxnSpMkLst>
            <pc:docMk/>
            <pc:sldMk cId="36917022" sldId="360"/>
            <ac:cxnSpMk id="21" creationId="{66C9AA89-8F96-41E6-8782-9AD667CE1891}"/>
          </ac:cxnSpMkLst>
        </pc:cxnChg>
      </pc:sldChg>
      <pc:sldChg chg="modSp">
        <pc:chgData name="Kyle Tidswell-Brown" userId="3518c4a0-5c99-4880-b127-cb60ccf11a39" providerId="ADAL" clId="{AEAB3FC2-C20C-49E8-9B17-29D8A2FC5488}" dt="2019-04-30T14:42:30.781" v="145" actId="12788"/>
        <pc:sldMkLst>
          <pc:docMk/>
          <pc:sldMk cId="2319112823" sldId="371"/>
        </pc:sldMkLst>
        <pc:grpChg chg="mod">
          <ac:chgData name="Kyle Tidswell-Brown" userId="3518c4a0-5c99-4880-b127-cb60ccf11a39" providerId="ADAL" clId="{AEAB3FC2-C20C-49E8-9B17-29D8A2FC5488}" dt="2019-04-30T14:42:30.781" v="145" actId="12788"/>
          <ac:grpSpMkLst>
            <pc:docMk/>
            <pc:sldMk cId="2319112823" sldId="371"/>
            <ac:grpSpMk id="47" creationId="{947ED5C4-C2C7-4BD9-8823-CF2CED50236D}"/>
          </ac:grpSpMkLst>
        </pc:grpChg>
        <pc:grpChg chg="mod">
          <ac:chgData name="Kyle Tidswell-Brown" userId="3518c4a0-5c99-4880-b127-cb60ccf11a39" providerId="ADAL" clId="{AEAB3FC2-C20C-49E8-9B17-29D8A2FC5488}" dt="2019-04-30T14:42:30.781" v="145" actId="12788"/>
          <ac:grpSpMkLst>
            <pc:docMk/>
            <pc:sldMk cId="2319112823" sldId="371"/>
            <ac:grpSpMk id="48" creationId="{730948C0-4E1E-472B-822C-46AC457BAE84}"/>
          </ac:grpSpMkLst>
        </pc:grpChg>
      </pc:sldChg>
      <pc:sldChg chg="modSp del">
        <pc:chgData name="Kyle Tidswell-Brown" userId="3518c4a0-5c99-4880-b127-cb60ccf11a39" providerId="ADAL" clId="{AEAB3FC2-C20C-49E8-9B17-29D8A2FC5488}" dt="2019-04-30T14:42:56.288" v="146" actId="2696"/>
        <pc:sldMkLst>
          <pc:docMk/>
          <pc:sldMk cId="2504527053" sldId="372"/>
        </pc:sldMkLst>
        <pc:spChg chg="mod">
          <ac:chgData name="Kyle Tidswell-Brown" userId="3518c4a0-5c99-4880-b127-cb60ccf11a39" providerId="ADAL" clId="{AEAB3FC2-C20C-49E8-9B17-29D8A2FC5488}" dt="2019-04-30T14:41:04.195" v="31" actId="20577"/>
          <ac:spMkLst>
            <pc:docMk/>
            <pc:sldMk cId="2504527053" sldId="372"/>
            <ac:spMk id="19" creationId="{5252A847-DE45-4FA3-A1F8-EEBEB845FF8E}"/>
          </ac:spMkLst>
        </pc:spChg>
      </pc:sldChg>
      <pc:sldChg chg="del">
        <pc:chgData name="Kyle Tidswell-Brown" userId="3518c4a0-5c99-4880-b127-cb60ccf11a39" providerId="ADAL" clId="{AEAB3FC2-C20C-49E8-9B17-29D8A2FC5488}" dt="2019-04-30T14:45:21.451" v="189" actId="2696"/>
        <pc:sldMkLst>
          <pc:docMk/>
          <pc:sldMk cId="3961708286" sldId="373"/>
        </pc:sldMkLst>
      </pc:sldChg>
      <pc:sldChg chg="addSp delSp modSp">
        <pc:chgData name="Kyle Tidswell-Brown" userId="3518c4a0-5c99-4880-b127-cb60ccf11a39" providerId="ADAL" clId="{AEAB3FC2-C20C-49E8-9B17-29D8A2FC5488}" dt="2019-05-01T08:51:38.909" v="414" actId="14100"/>
        <pc:sldMkLst>
          <pc:docMk/>
          <pc:sldMk cId="972686969" sldId="374"/>
        </pc:sldMkLst>
        <pc:spChg chg="del">
          <ac:chgData name="Kyle Tidswell-Brown" userId="3518c4a0-5c99-4880-b127-cb60ccf11a39" providerId="ADAL" clId="{AEAB3FC2-C20C-49E8-9B17-29D8A2FC5488}" dt="2019-04-30T14:46:38.666" v="211" actId="478"/>
          <ac:spMkLst>
            <pc:docMk/>
            <pc:sldMk cId="972686969" sldId="374"/>
            <ac:spMk id="2" creationId="{99510AC6-B46C-4A6E-B4F5-543579BD09D8}"/>
          </ac:spMkLst>
        </pc:spChg>
        <pc:spChg chg="mod">
          <ac:chgData name="Kyle Tidswell-Brown" userId="3518c4a0-5c99-4880-b127-cb60ccf11a39" providerId="ADAL" clId="{AEAB3FC2-C20C-49E8-9B17-29D8A2FC5488}" dt="2019-05-01T08:50:38.610" v="372" actId="20577"/>
          <ac:spMkLst>
            <pc:docMk/>
            <pc:sldMk cId="972686969" sldId="374"/>
            <ac:spMk id="19" creationId="{5252A847-DE45-4FA3-A1F8-EEBEB845FF8E}"/>
          </ac:spMkLst>
        </pc:spChg>
        <pc:spChg chg="add mod">
          <ac:chgData name="Kyle Tidswell-Brown" userId="3518c4a0-5c99-4880-b127-cb60ccf11a39" providerId="ADAL" clId="{AEAB3FC2-C20C-49E8-9B17-29D8A2FC5488}" dt="2019-05-01T08:50:25.613" v="355" actId="20577"/>
          <ac:spMkLst>
            <pc:docMk/>
            <pc:sldMk cId="972686969" sldId="374"/>
            <ac:spMk id="20" creationId="{03480CE5-C395-4E83-8575-CE103F9FAD31}"/>
          </ac:spMkLst>
        </pc:spChg>
        <pc:spChg chg="add mod topLvl">
          <ac:chgData name="Kyle Tidswell-Brown" userId="3518c4a0-5c99-4880-b127-cb60ccf11a39" providerId="ADAL" clId="{AEAB3FC2-C20C-49E8-9B17-29D8A2FC5488}" dt="2019-05-01T08:50:18.480" v="351" actId="20577"/>
          <ac:spMkLst>
            <pc:docMk/>
            <pc:sldMk cId="972686969" sldId="374"/>
            <ac:spMk id="21" creationId="{220057A4-DAC2-4980-B06A-247EB43B1440}"/>
          </ac:spMkLst>
        </pc:spChg>
        <pc:spChg chg="add mod topLvl">
          <ac:chgData name="Kyle Tidswell-Brown" userId="3518c4a0-5c99-4880-b127-cb60ccf11a39" providerId="ADAL" clId="{AEAB3FC2-C20C-49E8-9B17-29D8A2FC5488}" dt="2019-05-01T08:50:12.811" v="347" actId="20577"/>
          <ac:spMkLst>
            <pc:docMk/>
            <pc:sldMk cId="972686969" sldId="374"/>
            <ac:spMk id="22" creationId="{32FB3B9D-AB9C-4284-8AEF-8AF93C8CCFC0}"/>
          </ac:spMkLst>
        </pc:spChg>
        <pc:spChg chg="add del mod">
          <ac:chgData name="Kyle Tidswell-Brown" userId="3518c4a0-5c99-4880-b127-cb60ccf11a39" providerId="ADAL" clId="{AEAB3FC2-C20C-49E8-9B17-29D8A2FC5488}" dt="2019-04-30T14:46:41.169" v="212" actId="478"/>
          <ac:spMkLst>
            <pc:docMk/>
            <pc:sldMk cId="972686969" sldId="374"/>
            <ac:spMk id="23" creationId="{AFAC7941-1ED8-4132-9B44-AE59B2708658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25" creationId="{82C60D0A-D15F-4B72-B827-DF2B51247A2C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26" creationId="{984D2E34-46D8-4D4C-B646-AEF8057C2D66}"/>
          </ac:spMkLst>
        </pc:spChg>
        <pc:spChg chg="add mod topLvl">
          <ac:chgData name="Kyle Tidswell-Brown" userId="3518c4a0-5c99-4880-b127-cb60ccf11a39" providerId="ADAL" clId="{AEAB3FC2-C20C-49E8-9B17-29D8A2FC5488}" dt="2019-05-01T08:49:52.649" v="342" actId="207"/>
          <ac:spMkLst>
            <pc:docMk/>
            <pc:sldMk cId="972686969" sldId="374"/>
            <ac:spMk id="27" creationId="{447A2EDE-A1EF-4BBE-8030-6567C1AE9802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28" creationId="{F93D134C-9142-448A-9952-C27FCA2C3A5A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30" creationId="{514B73E9-9E9E-490F-9BB7-69211917FAAB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31" creationId="{DD727E5F-BB63-4F64-B91F-D674E2221602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32" creationId="{4D1F7A0E-64C9-4909-A3AE-8521B6C1497E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33" creationId="{96C47F6F-DBBD-457B-9241-422B383AE834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34" creationId="{3B0CB80C-1BAD-40DA-A92B-EAFD95DD2DB2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35" creationId="{925B3B39-9C6F-4D0A-9ACA-AE560E2EB711}"/>
          </ac:spMkLst>
        </pc:spChg>
        <pc:spChg chg="add mod topLvl">
          <ac:chgData name="Kyle Tidswell-Brown" userId="3518c4a0-5c99-4880-b127-cb60ccf11a39" providerId="ADAL" clId="{AEAB3FC2-C20C-49E8-9B17-29D8A2FC5488}" dt="2019-04-30T14:47:16.842" v="235" actId="1036"/>
          <ac:spMkLst>
            <pc:docMk/>
            <pc:sldMk cId="972686969" sldId="374"/>
            <ac:spMk id="36" creationId="{46A88469-7EC4-4F32-A9A2-D9031D2A85DE}"/>
          </ac:spMkLst>
        </pc:spChg>
        <pc:spChg chg="add del mod">
          <ac:chgData name="Kyle Tidswell-Brown" userId="3518c4a0-5c99-4880-b127-cb60ccf11a39" providerId="ADAL" clId="{AEAB3FC2-C20C-49E8-9B17-29D8A2FC5488}" dt="2019-04-30T14:46:43.422" v="214" actId="478"/>
          <ac:spMkLst>
            <pc:docMk/>
            <pc:sldMk cId="972686969" sldId="374"/>
            <ac:spMk id="37" creationId="{98768988-60F4-4363-B850-C68927310788}"/>
          </ac:spMkLst>
        </pc:spChg>
        <pc:spChg chg="add mod topLvl">
          <ac:chgData name="Kyle Tidswell-Brown" userId="3518c4a0-5c99-4880-b127-cb60ccf11a39" providerId="ADAL" clId="{AEAB3FC2-C20C-49E8-9B17-29D8A2FC5488}" dt="2019-04-30T14:47:25.722" v="242" actId="1036"/>
          <ac:spMkLst>
            <pc:docMk/>
            <pc:sldMk cId="972686969" sldId="374"/>
            <ac:spMk id="38" creationId="{170A984F-3DC4-455A-9501-B3E21B07C904}"/>
          </ac:spMkLst>
        </pc:spChg>
        <pc:spChg chg="add mod topLvl">
          <ac:chgData name="Kyle Tidswell-Brown" userId="3518c4a0-5c99-4880-b127-cb60ccf11a39" providerId="ADAL" clId="{AEAB3FC2-C20C-49E8-9B17-29D8A2FC5488}" dt="2019-05-01T08:51:38.909" v="414" actId="14100"/>
          <ac:spMkLst>
            <pc:docMk/>
            <pc:sldMk cId="972686969" sldId="374"/>
            <ac:spMk id="39" creationId="{3A3342CB-BA31-4F34-8F71-F3DBF9383A3F}"/>
          </ac:spMkLst>
        </pc:spChg>
        <pc:spChg chg="add mod topLvl">
          <ac:chgData name="Kyle Tidswell-Brown" userId="3518c4a0-5c99-4880-b127-cb60ccf11a39" providerId="ADAL" clId="{AEAB3FC2-C20C-49E8-9B17-29D8A2FC5488}" dt="2019-05-01T08:50:31.172" v="359" actId="20577"/>
          <ac:spMkLst>
            <pc:docMk/>
            <pc:sldMk cId="972686969" sldId="374"/>
            <ac:spMk id="40" creationId="{623B39D3-1B5C-4090-AF97-A8EC49FF9F18}"/>
          </ac:spMkLst>
        </pc:spChg>
        <pc:grpChg chg="add del mod ord">
          <ac:chgData name="Kyle Tidswell-Brown" userId="3518c4a0-5c99-4880-b127-cb60ccf11a39" providerId="ADAL" clId="{AEAB3FC2-C20C-49E8-9B17-29D8A2FC5488}" dt="2019-04-30T14:47:05.867" v="223" actId="165"/>
          <ac:grpSpMkLst>
            <pc:docMk/>
            <pc:sldMk cId="972686969" sldId="374"/>
            <ac:grpSpMk id="3" creationId="{795BD723-473A-459F-AF08-CA267838272D}"/>
          </ac:grpSpMkLst>
        </pc:grpChg>
        <pc:grpChg chg="add del">
          <ac:chgData name="Kyle Tidswell-Brown" userId="3518c4a0-5c99-4880-b127-cb60ccf11a39" providerId="ADAL" clId="{AEAB3FC2-C20C-49E8-9B17-29D8A2FC5488}" dt="2019-04-30T14:45:53.518" v="194" actId="478"/>
          <ac:grpSpMkLst>
            <pc:docMk/>
            <pc:sldMk cId="972686969" sldId="374"/>
            <ac:grpSpMk id="43" creationId="{3ED58DC3-9554-4B7B-AE1C-E3B7F86F4290}"/>
          </ac:grpSpMkLst>
        </pc:grpChg>
        <pc:graphicFrameChg chg="del">
          <ac:chgData name="Kyle Tidswell-Brown" userId="3518c4a0-5c99-4880-b127-cb60ccf11a39" providerId="ADAL" clId="{AEAB3FC2-C20C-49E8-9B17-29D8A2FC5488}" dt="2019-04-30T14:45:45.575" v="192" actId="478"/>
          <ac:graphicFrameMkLst>
            <pc:docMk/>
            <pc:sldMk cId="972686969" sldId="374"/>
            <ac:graphicFrameMk id="7" creationId="{E7486B61-01E8-4D88-B2A5-E04A901E53F4}"/>
          </ac:graphicFrameMkLst>
        </pc:graphicFrameChg>
        <pc:graphicFrameChg chg="add del mod">
          <ac:chgData name="Kyle Tidswell-Brown" userId="3518c4a0-5c99-4880-b127-cb60ccf11a39" providerId="ADAL" clId="{AEAB3FC2-C20C-49E8-9B17-29D8A2FC5488}" dt="2019-04-30T14:46:37.148" v="210" actId="478"/>
          <ac:graphicFrameMkLst>
            <pc:docMk/>
            <pc:sldMk cId="972686969" sldId="374"/>
            <ac:graphicFrameMk id="20" creationId="{85E74F2A-39B3-496C-AA97-E9DD1FC66A74}"/>
          </ac:graphicFrameMkLst>
        </pc:graphicFrameChg>
        <pc:graphicFrameChg chg="add">
          <ac:chgData name="Kyle Tidswell-Brown" userId="3518c4a0-5c99-4880-b127-cb60ccf11a39" providerId="ADAL" clId="{AEAB3FC2-C20C-49E8-9B17-29D8A2FC5488}" dt="2019-04-30T14:45:50.761" v="193"/>
          <ac:graphicFrameMkLst>
            <pc:docMk/>
            <pc:sldMk cId="972686969" sldId="374"/>
            <ac:graphicFrameMk id="41" creationId="{0EABFF1A-977C-4E8A-A6E7-F3E1CF9EA1EC}"/>
          </ac:graphicFrameMkLst>
        </pc:graphicFrameChg>
        <pc:graphicFrameChg chg="add mod ord">
          <ac:chgData name="Kyle Tidswell-Brown" userId="3518c4a0-5c99-4880-b127-cb60ccf11a39" providerId="ADAL" clId="{AEAB3FC2-C20C-49E8-9B17-29D8A2FC5488}" dt="2019-04-30T14:48:08.947" v="255" actId="166"/>
          <ac:graphicFrameMkLst>
            <pc:docMk/>
            <pc:sldMk cId="972686969" sldId="374"/>
            <ac:graphicFrameMk id="42" creationId="{CA6186AE-F2D0-4360-B19A-9C476F6613DB}"/>
          </ac:graphicFrameMkLst>
        </pc:graphicFrameChg>
        <pc:cxnChg chg="add del mod">
          <ac:chgData name="Kyle Tidswell-Brown" userId="3518c4a0-5c99-4880-b127-cb60ccf11a39" providerId="ADAL" clId="{AEAB3FC2-C20C-49E8-9B17-29D8A2FC5488}" dt="2019-04-30T14:46:42.266" v="213" actId="478"/>
          <ac:cxnSpMkLst>
            <pc:docMk/>
            <pc:sldMk cId="972686969" sldId="374"/>
            <ac:cxnSpMk id="24" creationId="{845CB4CC-3B63-4F87-8802-E6F17EB4701F}"/>
          </ac:cxnSpMkLst>
        </pc:cxnChg>
        <pc:cxnChg chg="del">
          <ac:chgData name="Kyle Tidswell-Brown" userId="3518c4a0-5c99-4880-b127-cb60ccf11a39" providerId="ADAL" clId="{AEAB3FC2-C20C-49E8-9B17-29D8A2FC5488}" dt="2019-04-30T14:45:45.575" v="192" actId="478"/>
          <ac:cxnSpMkLst>
            <pc:docMk/>
            <pc:sldMk cId="972686969" sldId="374"/>
            <ac:cxnSpMk id="29" creationId="{4C9C7726-AD24-4839-AEA2-E523509E899F}"/>
          </ac:cxnSpMkLst>
        </pc:cxnChg>
      </pc:sldChg>
      <pc:sldChg chg="addSp delSp modSp">
        <pc:chgData name="Kyle Tidswell-Brown" userId="3518c4a0-5c99-4880-b127-cb60ccf11a39" providerId="ADAL" clId="{AEAB3FC2-C20C-49E8-9B17-29D8A2FC5488}" dt="2019-04-30T14:49:37.730" v="276" actId="478"/>
        <pc:sldMkLst>
          <pc:docMk/>
          <pc:sldMk cId="1360669541" sldId="376"/>
        </pc:sldMkLst>
        <pc:spChg chg="add del">
          <ac:chgData name="Kyle Tidswell-Brown" userId="3518c4a0-5c99-4880-b127-cb60ccf11a39" providerId="ADAL" clId="{AEAB3FC2-C20C-49E8-9B17-29D8A2FC5488}" dt="2019-04-30T14:49:03.950" v="263" actId="478"/>
          <ac:spMkLst>
            <pc:docMk/>
            <pc:sldMk cId="1360669541" sldId="376"/>
            <ac:spMk id="14" creationId="{F5AAC0BE-C092-4AE4-A805-CF786C1DA5C0}"/>
          </ac:spMkLst>
        </pc:spChg>
        <pc:spChg chg="add del">
          <ac:chgData name="Kyle Tidswell-Brown" userId="3518c4a0-5c99-4880-b127-cb60ccf11a39" providerId="ADAL" clId="{AEAB3FC2-C20C-49E8-9B17-29D8A2FC5488}" dt="2019-04-30T14:49:03.950" v="263" actId="478"/>
          <ac:spMkLst>
            <pc:docMk/>
            <pc:sldMk cId="1360669541" sldId="376"/>
            <ac:spMk id="15" creationId="{F4414321-7FA9-4E7C-9F93-FEA0D0337EE8}"/>
          </ac:spMkLst>
        </pc:spChg>
        <pc:spChg chg="add del">
          <ac:chgData name="Kyle Tidswell-Brown" userId="3518c4a0-5c99-4880-b127-cb60ccf11a39" providerId="ADAL" clId="{AEAB3FC2-C20C-49E8-9B17-29D8A2FC5488}" dt="2019-04-30T14:49:03.950" v="263" actId="478"/>
          <ac:spMkLst>
            <pc:docMk/>
            <pc:sldMk cId="1360669541" sldId="376"/>
            <ac:spMk id="20" creationId="{87F4CDDE-0047-4230-9871-CFB5F3331C06}"/>
          </ac:spMkLst>
        </pc:spChg>
        <pc:spChg chg="add del">
          <ac:chgData name="Kyle Tidswell-Brown" userId="3518c4a0-5c99-4880-b127-cb60ccf11a39" providerId="ADAL" clId="{AEAB3FC2-C20C-49E8-9B17-29D8A2FC5488}" dt="2019-04-30T14:49:03.950" v="263" actId="478"/>
          <ac:spMkLst>
            <pc:docMk/>
            <pc:sldMk cId="1360669541" sldId="376"/>
            <ac:spMk id="21" creationId="{D587266D-6E75-4E6C-A7D5-00AB7F8BF3AF}"/>
          </ac:spMkLst>
        </pc:spChg>
        <pc:spChg chg="add del">
          <ac:chgData name="Kyle Tidswell-Brown" userId="3518c4a0-5c99-4880-b127-cb60ccf11a39" providerId="ADAL" clId="{AEAB3FC2-C20C-49E8-9B17-29D8A2FC5488}" dt="2019-04-30T14:49:03.950" v="263" actId="478"/>
          <ac:spMkLst>
            <pc:docMk/>
            <pc:sldMk cId="1360669541" sldId="376"/>
            <ac:spMk id="22" creationId="{7CFD5786-F034-4737-8097-4C79B15C9781}"/>
          </ac:spMkLst>
        </pc:spChg>
        <pc:spChg chg="add del">
          <ac:chgData name="Kyle Tidswell-Brown" userId="3518c4a0-5c99-4880-b127-cb60ccf11a39" providerId="ADAL" clId="{AEAB3FC2-C20C-49E8-9B17-29D8A2FC5488}" dt="2019-04-30T14:49:03.950" v="263" actId="478"/>
          <ac:spMkLst>
            <pc:docMk/>
            <pc:sldMk cId="1360669541" sldId="376"/>
            <ac:spMk id="23" creationId="{F25C3204-3199-431D-A1CA-CD3DF4F81FD1}"/>
          </ac:spMkLst>
        </pc:spChg>
        <pc:spChg chg="add del">
          <ac:chgData name="Kyle Tidswell-Brown" userId="3518c4a0-5c99-4880-b127-cb60ccf11a39" providerId="ADAL" clId="{AEAB3FC2-C20C-49E8-9B17-29D8A2FC5488}" dt="2019-04-30T14:49:03.950" v="263" actId="478"/>
          <ac:spMkLst>
            <pc:docMk/>
            <pc:sldMk cId="1360669541" sldId="376"/>
            <ac:spMk id="24" creationId="{694BD018-DB90-4DFE-A769-37A3D154208F}"/>
          </ac:spMkLst>
        </pc:spChg>
        <pc:spChg chg="mod">
          <ac:chgData name="Kyle Tidswell-Brown" userId="3518c4a0-5c99-4880-b127-cb60ccf11a39" providerId="ADAL" clId="{AEAB3FC2-C20C-49E8-9B17-29D8A2FC5488}" dt="2019-04-30T14:49:26.434" v="271" actId="164"/>
          <ac:spMkLst>
            <pc:docMk/>
            <pc:sldMk cId="1360669541" sldId="376"/>
            <ac:spMk id="26" creationId="{62A019B4-1E27-48E0-951F-5C48FE9BADD6}"/>
          </ac:spMkLst>
        </pc:spChg>
        <pc:spChg chg="mod">
          <ac:chgData name="Kyle Tidswell-Brown" userId="3518c4a0-5c99-4880-b127-cb60ccf11a39" providerId="ADAL" clId="{AEAB3FC2-C20C-49E8-9B17-29D8A2FC5488}" dt="2019-04-30T14:49:26.434" v="271" actId="164"/>
          <ac:spMkLst>
            <pc:docMk/>
            <pc:sldMk cId="1360669541" sldId="376"/>
            <ac:spMk id="27" creationId="{97DF9796-0807-48A3-A19A-88B63E044DE0}"/>
          </ac:spMkLst>
        </pc:spChg>
        <pc:spChg chg="del mod">
          <ac:chgData name="Kyle Tidswell-Brown" userId="3518c4a0-5c99-4880-b127-cb60ccf11a39" providerId="ADAL" clId="{AEAB3FC2-C20C-49E8-9B17-29D8A2FC5488}" dt="2019-04-30T14:49:37.730" v="276" actId="478"/>
          <ac:spMkLst>
            <pc:docMk/>
            <pc:sldMk cId="1360669541" sldId="376"/>
            <ac:spMk id="28" creationId="{494EA001-4768-4A98-A80D-05F5F2FF880E}"/>
          </ac:spMkLst>
        </pc:spChg>
        <pc:grpChg chg="add mod ord">
          <ac:chgData name="Kyle Tidswell-Brown" userId="3518c4a0-5c99-4880-b127-cb60ccf11a39" providerId="ADAL" clId="{AEAB3FC2-C20C-49E8-9B17-29D8A2FC5488}" dt="2019-04-30T14:49:33.321" v="274" actId="1076"/>
          <ac:grpSpMkLst>
            <pc:docMk/>
            <pc:sldMk cId="1360669541" sldId="376"/>
            <ac:grpSpMk id="2" creationId="{852D6CCE-F9C2-4262-ADCC-F59F76797075}"/>
          </ac:grpSpMkLst>
        </pc:grpChg>
        <pc:graphicFrameChg chg="del mod">
          <ac:chgData name="Kyle Tidswell-Brown" userId="3518c4a0-5c99-4880-b127-cb60ccf11a39" providerId="ADAL" clId="{AEAB3FC2-C20C-49E8-9B17-29D8A2FC5488}" dt="2019-04-30T14:49:36.560" v="275" actId="478"/>
          <ac:graphicFrameMkLst>
            <pc:docMk/>
            <pc:sldMk cId="1360669541" sldId="376"/>
            <ac:graphicFrameMk id="7" creationId="{E7486B61-01E8-4D88-B2A5-E04A901E53F4}"/>
          </ac:graphicFrameMkLst>
        </pc:graphicFrameChg>
        <pc:graphicFrameChg chg="add del">
          <ac:chgData name="Kyle Tidswell-Brown" userId="3518c4a0-5c99-4880-b127-cb60ccf11a39" providerId="ADAL" clId="{AEAB3FC2-C20C-49E8-9B17-29D8A2FC5488}" dt="2019-04-30T14:48:52.943" v="261"/>
          <ac:graphicFrameMkLst>
            <pc:docMk/>
            <pc:sldMk cId="1360669541" sldId="376"/>
            <ac:graphicFrameMk id="12" creationId="{40AA9924-8347-47A0-ABF4-629F45D25609}"/>
          </ac:graphicFrameMkLst>
        </pc:graphicFrameChg>
        <pc:graphicFrameChg chg="add">
          <ac:chgData name="Kyle Tidswell-Brown" userId="3518c4a0-5c99-4880-b127-cb60ccf11a39" providerId="ADAL" clId="{AEAB3FC2-C20C-49E8-9B17-29D8A2FC5488}" dt="2019-04-30T14:48:57.775" v="262"/>
          <ac:graphicFrameMkLst>
            <pc:docMk/>
            <pc:sldMk cId="1360669541" sldId="376"/>
            <ac:graphicFrameMk id="13" creationId="{8F0DA8D2-6AC9-4071-9EA3-F4F894D12731}"/>
          </ac:graphicFrameMkLst>
        </pc:graphicFrameChg>
        <pc:graphicFrameChg chg="add mod">
          <ac:chgData name="Kyle Tidswell-Brown" userId="3518c4a0-5c99-4880-b127-cb60ccf11a39" providerId="ADAL" clId="{AEAB3FC2-C20C-49E8-9B17-29D8A2FC5488}" dt="2019-04-30T14:49:19.641" v="270"/>
          <ac:graphicFrameMkLst>
            <pc:docMk/>
            <pc:sldMk cId="1360669541" sldId="376"/>
            <ac:graphicFrameMk id="29" creationId="{27ABCB2C-BA65-4F0B-9D89-28DAD912798A}"/>
          </ac:graphicFrameMkLst>
        </pc:graphicFrameChg>
        <pc:cxnChg chg="mod">
          <ac:chgData name="Kyle Tidswell-Brown" userId="3518c4a0-5c99-4880-b127-cb60ccf11a39" providerId="ADAL" clId="{AEAB3FC2-C20C-49E8-9B17-29D8A2FC5488}" dt="2019-04-30T14:49:26.434" v="271" actId="164"/>
          <ac:cxnSpMkLst>
            <pc:docMk/>
            <pc:sldMk cId="1360669541" sldId="376"/>
            <ac:cxnSpMk id="25" creationId="{1310F91A-5152-40A4-A398-2C6FF50D63E7}"/>
          </ac:cxnSpMkLst>
        </pc:cxnChg>
      </pc:sldChg>
      <pc:sldChg chg="del">
        <pc:chgData name="Kyle Tidswell-Brown" userId="3518c4a0-5c99-4880-b127-cb60ccf11a39" providerId="ADAL" clId="{AEAB3FC2-C20C-49E8-9B17-29D8A2FC5488}" dt="2019-04-30T14:50:02.674" v="277" actId="2696"/>
        <pc:sldMkLst>
          <pc:docMk/>
          <pc:sldMk cId="3224176347" sldId="377"/>
        </pc:sldMkLst>
      </pc:sldChg>
      <pc:sldChg chg="modSp">
        <pc:chgData name="Kyle Tidswell-Brown" userId="3518c4a0-5c99-4880-b127-cb60ccf11a39" providerId="ADAL" clId="{AEAB3FC2-C20C-49E8-9B17-29D8A2FC5488}" dt="2019-04-30T15:11:58.156" v="341" actId="20577"/>
        <pc:sldMkLst>
          <pc:docMk/>
          <pc:sldMk cId="3852534131" sldId="378"/>
        </pc:sldMkLst>
        <pc:spChg chg="mod">
          <ac:chgData name="Kyle Tidswell-Brown" userId="3518c4a0-5c99-4880-b127-cb60ccf11a39" providerId="ADAL" clId="{AEAB3FC2-C20C-49E8-9B17-29D8A2FC5488}" dt="2019-04-30T15:11:58.156" v="341" actId="20577"/>
          <ac:spMkLst>
            <pc:docMk/>
            <pc:sldMk cId="3852534131" sldId="378"/>
            <ac:spMk id="14" creationId="{C9FC832B-DA66-4A70-A5E0-26106E2A41BB}"/>
          </ac:spMkLst>
        </pc:spChg>
      </pc:sldChg>
      <pc:sldChg chg="modSp">
        <pc:chgData name="Kyle Tidswell-Brown" userId="3518c4a0-5c99-4880-b127-cb60ccf11a39" providerId="ADAL" clId="{AEAB3FC2-C20C-49E8-9B17-29D8A2FC5488}" dt="2019-04-30T15:11:55.350" v="339" actId="20577"/>
        <pc:sldMkLst>
          <pc:docMk/>
          <pc:sldMk cId="2277090379" sldId="385"/>
        </pc:sldMkLst>
        <pc:spChg chg="mod">
          <ac:chgData name="Kyle Tidswell-Brown" userId="3518c4a0-5c99-4880-b127-cb60ccf11a39" providerId="ADAL" clId="{AEAB3FC2-C20C-49E8-9B17-29D8A2FC5488}" dt="2019-04-30T15:11:55.350" v="339" actId="20577"/>
          <ac:spMkLst>
            <pc:docMk/>
            <pc:sldMk cId="2277090379" sldId="385"/>
            <ac:spMk id="14" creationId="{C9FC832B-DA66-4A70-A5E0-26106E2A41BB}"/>
          </ac:spMkLst>
        </pc:spChg>
        <pc:spChg chg="mod">
          <ac:chgData name="Kyle Tidswell-Brown" userId="3518c4a0-5c99-4880-b127-cb60ccf11a39" providerId="ADAL" clId="{AEAB3FC2-C20C-49E8-9B17-29D8A2FC5488}" dt="2019-04-30T14:50:46.311" v="331" actId="20577"/>
          <ac:spMkLst>
            <pc:docMk/>
            <pc:sldMk cId="2277090379" sldId="385"/>
            <ac:spMk id="19" creationId="{5252A847-DE45-4FA3-A1F8-EEBEB845FF8E}"/>
          </ac:spMkLst>
        </pc:spChg>
      </pc:sldChg>
      <pc:sldChg chg="modSp del">
        <pc:chgData name="Kyle Tidswell-Brown" userId="3518c4a0-5c99-4880-b127-cb60ccf11a39" providerId="ADAL" clId="{AEAB3FC2-C20C-49E8-9B17-29D8A2FC5488}" dt="2019-05-01T09:29:00.242" v="546" actId="2696"/>
        <pc:sldMkLst>
          <pc:docMk/>
          <pc:sldMk cId="4182436591" sldId="386"/>
        </pc:sldMkLst>
        <pc:spChg chg="mod">
          <ac:chgData name="Kyle Tidswell-Brown" userId="3518c4a0-5c99-4880-b127-cb60ccf11a39" providerId="ADAL" clId="{AEAB3FC2-C20C-49E8-9B17-29D8A2FC5488}" dt="2019-05-01T09:27:39.710" v="490" actId="6549"/>
          <ac:spMkLst>
            <pc:docMk/>
            <pc:sldMk cId="4182436591" sldId="386"/>
            <ac:spMk id="19" creationId="{5252A847-DE45-4FA3-A1F8-EEBEB845FF8E}"/>
          </ac:spMkLst>
        </pc:spChg>
        <pc:grpChg chg="mod">
          <ac:chgData name="Kyle Tidswell-Brown" userId="3518c4a0-5c99-4880-b127-cb60ccf11a39" providerId="ADAL" clId="{AEAB3FC2-C20C-49E8-9B17-29D8A2FC5488}" dt="2019-05-01T09:26:41.750" v="434" actId="207"/>
          <ac:grpSpMkLst>
            <pc:docMk/>
            <pc:sldMk cId="4182436591" sldId="386"/>
            <ac:grpSpMk id="3" creationId="{8B984A71-9999-454F-96FE-227C1971755A}"/>
          </ac:grpSpMkLst>
        </pc:grpChg>
        <pc:graphicFrameChg chg="modGraphic">
          <ac:chgData name="Kyle Tidswell-Brown" userId="3518c4a0-5c99-4880-b127-cb60ccf11a39" providerId="ADAL" clId="{AEAB3FC2-C20C-49E8-9B17-29D8A2FC5488}" dt="2019-05-01T09:24:57.740" v="420" actId="207"/>
          <ac:graphicFrameMkLst>
            <pc:docMk/>
            <pc:sldMk cId="4182436591" sldId="386"/>
            <ac:graphicFrameMk id="7" creationId="{345953C3-1A92-42F5-9F0E-5E48A4874E04}"/>
          </ac:graphicFrameMkLst>
        </pc:graphicFrameChg>
      </pc:sldChg>
      <pc:sldChg chg="modSp del">
        <pc:chgData name="Kyle Tidswell-Brown" userId="3518c4a0-5c99-4880-b127-cb60ccf11a39" providerId="ADAL" clId="{AEAB3FC2-C20C-49E8-9B17-29D8A2FC5488}" dt="2019-05-01T09:30:32.409" v="577" actId="2696"/>
        <pc:sldMkLst>
          <pc:docMk/>
          <pc:sldMk cId="935201776" sldId="390"/>
        </pc:sldMkLst>
        <pc:spChg chg="mod">
          <ac:chgData name="Kyle Tidswell-Brown" userId="3518c4a0-5c99-4880-b127-cb60ccf11a39" providerId="ADAL" clId="{AEAB3FC2-C20C-49E8-9B17-29D8A2FC5488}" dt="2019-05-01T09:30:01.394" v="567" actId="207"/>
          <ac:spMkLst>
            <pc:docMk/>
            <pc:sldMk cId="935201776" sldId="390"/>
            <ac:spMk id="19" creationId="{5252A847-DE45-4FA3-A1F8-EEBEB845FF8E}"/>
          </ac:spMkLst>
        </pc:spChg>
      </pc:sldChg>
      <pc:sldChg chg="modSp del">
        <pc:chgData name="Kyle Tidswell-Brown" userId="3518c4a0-5c99-4880-b127-cb60ccf11a39" providerId="ADAL" clId="{AEAB3FC2-C20C-49E8-9B17-29D8A2FC5488}" dt="2019-05-01T09:30:31.368" v="576" actId="2696"/>
        <pc:sldMkLst>
          <pc:docMk/>
          <pc:sldMk cId="1931239856" sldId="391"/>
        </pc:sldMkLst>
        <pc:spChg chg="mod">
          <ac:chgData name="Kyle Tidswell-Brown" userId="3518c4a0-5c99-4880-b127-cb60ccf11a39" providerId="ADAL" clId="{AEAB3FC2-C20C-49E8-9B17-29D8A2FC5488}" dt="2019-05-01T09:30:09.566" v="569" actId="207"/>
          <ac:spMkLst>
            <pc:docMk/>
            <pc:sldMk cId="1931239856" sldId="391"/>
            <ac:spMk id="15" creationId="{3B1BF047-3C48-4678-B4C9-AAD02EACFCA1}"/>
          </ac:spMkLst>
        </pc:spChg>
        <pc:spChg chg="mod">
          <ac:chgData name="Kyle Tidswell-Brown" userId="3518c4a0-5c99-4880-b127-cb60ccf11a39" providerId="ADAL" clId="{AEAB3FC2-C20C-49E8-9B17-29D8A2FC5488}" dt="2019-05-01T09:30:04.597" v="568"/>
          <ac:spMkLst>
            <pc:docMk/>
            <pc:sldMk cId="1931239856" sldId="391"/>
            <ac:spMk id="19" creationId="{5252A847-DE45-4FA3-A1F8-EEBEB845FF8E}"/>
          </ac:spMkLst>
        </pc:spChg>
        <pc:spChg chg="mod">
          <ac:chgData name="Kyle Tidswell-Brown" userId="3518c4a0-5c99-4880-b127-cb60ccf11a39" providerId="ADAL" clId="{AEAB3FC2-C20C-49E8-9B17-29D8A2FC5488}" dt="2019-05-01T09:29:47.823" v="564" actId="207"/>
          <ac:spMkLst>
            <pc:docMk/>
            <pc:sldMk cId="1931239856" sldId="391"/>
            <ac:spMk id="20" creationId="{0EC6526D-55E0-41A2-889B-AC8073CCAF80}"/>
          </ac:spMkLst>
        </pc:spChg>
        <pc:spChg chg="mod">
          <ac:chgData name="Kyle Tidswell-Brown" userId="3518c4a0-5c99-4880-b127-cb60ccf11a39" providerId="ADAL" clId="{AEAB3FC2-C20C-49E8-9B17-29D8A2FC5488}" dt="2019-05-01T09:29:50.680" v="565" actId="207"/>
          <ac:spMkLst>
            <pc:docMk/>
            <pc:sldMk cId="1931239856" sldId="391"/>
            <ac:spMk id="21" creationId="{541C6674-5EC9-4A20-9BC2-33B5D459096E}"/>
          </ac:spMkLst>
        </pc:spChg>
      </pc:sldChg>
      <pc:sldChg chg="modSp">
        <pc:chgData name="Kyle Tidswell-Brown" userId="3518c4a0-5c99-4880-b127-cb60ccf11a39" providerId="ADAL" clId="{AEAB3FC2-C20C-49E8-9B17-29D8A2FC5488}" dt="2019-05-01T09:32:51.679" v="762" actId="20577"/>
        <pc:sldMkLst>
          <pc:docMk/>
          <pc:sldMk cId="2245272229" sldId="392"/>
        </pc:sldMkLst>
        <pc:spChg chg="mod">
          <ac:chgData name="Kyle Tidswell-Brown" userId="3518c4a0-5c99-4880-b127-cb60ccf11a39" providerId="ADAL" clId="{AEAB3FC2-C20C-49E8-9B17-29D8A2FC5488}" dt="2019-05-01T09:32:30.146" v="720" actId="20577"/>
          <ac:spMkLst>
            <pc:docMk/>
            <pc:sldMk cId="2245272229" sldId="392"/>
            <ac:spMk id="15" creationId="{3B1BF047-3C48-4678-B4C9-AAD02EACFCA1}"/>
          </ac:spMkLst>
        </pc:spChg>
        <pc:spChg chg="mod">
          <ac:chgData name="Kyle Tidswell-Brown" userId="3518c4a0-5c99-4880-b127-cb60ccf11a39" providerId="ADAL" clId="{AEAB3FC2-C20C-49E8-9B17-29D8A2FC5488}" dt="2019-05-01T09:32:51.679" v="762" actId="20577"/>
          <ac:spMkLst>
            <pc:docMk/>
            <pc:sldMk cId="2245272229" sldId="392"/>
            <ac:spMk id="19" creationId="{5252A847-DE45-4FA3-A1F8-EEBEB845FF8E}"/>
          </ac:spMkLst>
        </pc:spChg>
        <pc:spChg chg="mod">
          <ac:chgData name="Kyle Tidswell-Brown" userId="3518c4a0-5c99-4880-b127-cb60ccf11a39" providerId="ADAL" clId="{AEAB3FC2-C20C-49E8-9B17-29D8A2FC5488}" dt="2019-05-01T09:30:36.932" v="579" actId="207"/>
          <ac:spMkLst>
            <pc:docMk/>
            <pc:sldMk cId="2245272229" sldId="392"/>
            <ac:spMk id="20" creationId="{0EC6526D-55E0-41A2-889B-AC8073CCAF80}"/>
          </ac:spMkLst>
        </pc:spChg>
        <pc:spChg chg="mod">
          <ac:chgData name="Kyle Tidswell-Brown" userId="3518c4a0-5c99-4880-b127-cb60ccf11a39" providerId="ADAL" clId="{AEAB3FC2-C20C-49E8-9B17-29D8A2FC5488}" dt="2019-05-01T09:30:35.036" v="578" actId="207"/>
          <ac:spMkLst>
            <pc:docMk/>
            <pc:sldMk cId="2245272229" sldId="392"/>
            <ac:spMk id="21" creationId="{541C6674-5EC9-4A20-9BC2-33B5D459096E}"/>
          </ac:spMkLst>
        </pc:spChg>
      </pc:sldChg>
      <pc:sldChg chg="del">
        <pc:chgData name="Kyle Tidswell-Brown" userId="3518c4a0-5c99-4880-b127-cb60ccf11a39" providerId="ADAL" clId="{AEAB3FC2-C20C-49E8-9B17-29D8A2FC5488}" dt="2019-04-30T14:48:29.245" v="258" actId="2696"/>
        <pc:sldMkLst>
          <pc:docMk/>
          <pc:sldMk cId="2165912697" sldId="393"/>
        </pc:sldMkLst>
      </pc:sldChg>
      <pc:sldChg chg="modSp del">
        <pc:chgData name="Kyle Tidswell-Brown" userId="3518c4a0-5c99-4880-b127-cb60ccf11a39" providerId="ADAL" clId="{AEAB3FC2-C20C-49E8-9B17-29D8A2FC5488}" dt="2019-05-01T09:28:59.380" v="545" actId="2696"/>
        <pc:sldMkLst>
          <pc:docMk/>
          <pc:sldMk cId="899787518" sldId="394"/>
        </pc:sldMkLst>
        <pc:spChg chg="mod">
          <ac:chgData name="Kyle Tidswell-Brown" userId="3518c4a0-5c99-4880-b127-cb60ccf11a39" providerId="ADAL" clId="{AEAB3FC2-C20C-49E8-9B17-29D8A2FC5488}" dt="2019-05-01T09:25:34.450" v="432" actId="20577"/>
          <ac:spMkLst>
            <pc:docMk/>
            <pc:sldMk cId="899787518" sldId="394"/>
            <ac:spMk id="19" creationId="{5252A847-DE45-4FA3-A1F8-EEBEB845FF8E}"/>
          </ac:spMkLst>
        </pc:spChg>
        <pc:grpChg chg="mod">
          <ac:chgData name="Kyle Tidswell-Brown" userId="3518c4a0-5c99-4880-b127-cb60ccf11a39" providerId="ADAL" clId="{AEAB3FC2-C20C-49E8-9B17-29D8A2FC5488}" dt="2019-05-01T09:26:36.821" v="433" actId="207"/>
          <ac:grpSpMkLst>
            <pc:docMk/>
            <pc:sldMk cId="899787518" sldId="394"/>
            <ac:grpSpMk id="3" creationId="{8B984A71-9999-454F-96FE-227C1971755A}"/>
          </ac:grpSpMkLst>
        </pc:grpChg>
        <pc:graphicFrameChg chg="modGraphic">
          <ac:chgData name="Kyle Tidswell-Brown" userId="3518c4a0-5c99-4880-b127-cb60ccf11a39" providerId="ADAL" clId="{AEAB3FC2-C20C-49E8-9B17-29D8A2FC5488}" dt="2019-05-01T09:25:12.860" v="425" actId="122"/>
          <ac:graphicFrameMkLst>
            <pc:docMk/>
            <pc:sldMk cId="899787518" sldId="394"/>
            <ac:graphicFrameMk id="7" creationId="{345953C3-1A92-42F5-9F0E-5E48A4874E04}"/>
          </ac:graphicFrameMkLst>
        </pc:graphicFrameChg>
      </pc:sldChg>
      <pc:sldChg chg="addSp delSp modSp">
        <pc:chgData name="Kyle Tidswell-Brown" userId="3518c4a0-5c99-4880-b127-cb60ccf11a39" providerId="ADAL" clId="{AEAB3FC2-C20C-49E8-9B17-29D8A2FC5488}" dt="2019-05-01T09:29:15.610" v="561" actId="20577"/>
        <pc:sldMkLst>
          <pc:docMk/>
          <pc:sldMk cId="1916353750" sldId="395"/>
        </pc:sldMkLst>
        <pc:spChg chg="mod">
          <ac:chgData name="Kyle Tidswell-Brown" userId="3518c4a0-5c99-4880-b127-cb60ccf11a39" providerId="ADAL" clId="{AEAB3FC2-C20C-49E8-9B17-29D8A2FC5488}" dt="2019-05-01T09:28:32.529" v="528" actId="1036"/>
          <ac:spMkLst>
            <pc:docMk/>
            <pc:sldMk cId="1916353750" sldId="395"/>
            <ac:spMk id="2" creationId="{7C2CA90C-7C82-470D-8BBC-C68179300937}"/>
          </ac:spMkLst>
        </pc:spChg>
        <pc:spChg chg="mod">
          <ac:chgData name="Kyle Tidswell-Brown" userId="3518c4a0-5c99-4880-b127-cb60ccf11a39" providerId="ADAL" clId="{AEAB3FC2-C20C-49E8-9B17-29D8A2FC5488}" dt="2019-05-01T09:28:32.529" v="528" actId="1036"/>
          <ac:spMkLst>
            <pc:docMk/>
            <pc:sldMk cId="1916353750" sldId="395"/>
            <ac:spMk id="9" creationId="{453632CE-C9A0-4C0A-9123-A0F957AA4DB0}"/>
          </ac:spMkLst>
        </pc:spChg>
        <pc:spChg chg="mod">
          <ac:chgData name="Kyle Tidswell-Brown" userId="3518c4a0-5c99-4880-b127-cb60ccf11a39" providerId="ADAL" clId="{AEAB3FC2-C20C-49E8-9B17-29D8A2FC5488}" dt="2019-05-01T09:28:50.774" v="543" actId="20577"/>
          <ac:spMkLst>
            <pc:docMk/>
            <pc:sldMk cId="1916353750" sldId="395"/>
            <ac:spMk id="12" creationId="{14CC834A-F467-492C-A68A-6A61520BD4C8}"/>
          </ac:spMkLst>
        </pc:spChg>
        <pc:spChg chg="mod">
          <ac:chgData name="Kyle Tidswell-Brown" userId="3518c4a0-5c99-4880-b127-cb60ccf11a39" providerId="ADAL" clId="{AEAB3FC2-C20C-49E8-9B17-29D8A2FC5488}" dt="2019-05-01T09:29:15.610" v="561" actId="20577"/>
          <ac:spMkLst>
            <pc:docMk/>
            <pc:sldMk cId="1916353750" sldId="395"/>
            <ac:spMk id="19" creationId="{5252A847-DE45-4FA3-A1F8-EEBEB845FF8E}"/>
          </ac:spMkLst>
        </pc:spChg>
        <pc:spChg chg="mod topLvl">
          <ac:chgData name="Kyle Tidswell-Brown" userId="3518c4a0-5c99-4880-b127-cb60ccf11a39" providerId="ADAL" clId="{AEAB3FC2-C20C-49E8-9B17-29D8A2FC5488}" dt="2019-05-01T09:28:10.462" v="508" actId="164"/>
          <ac:spMkLst>
            <pc:docMk/>
            <pc:sldMk cId="1916353750" sldId="395"/>
            <ac:spMk id="20" creationId="{6F5083EA-AC4A-4E55-B8BB-3B03D63C59F3}"/>
          </ac:spMkLst>
        </pc:spChg>
        <pc:spChg chg="mod topLvl">
          <ac:chgData name="Kyle Tidswell-Brown" userId="3518c4a0-5c99-4880-b127-cb60ccf11a39" providerId="ADAL" clId="{AEAB3FC2-C20C-49E8-9B17-29D8A2FC5488}" dt="2019-05-01T09:28:25.238" v="513" actId="164"/>
          <ac:spMkLst>
            <pc:docMk/>
            <pc:sldMk cId="1916353750" sldId="395"/>
            <ac:spMk id="21" creationId="{04C904C7-F9D2-4A87-93C9-189E3E6F7680}"/>
          </ac:spMkLst>
        </pc:spChg>
        <pc:spChg chg="add mod">
          <ac:chgData name="Kyle Tidswell-Brown" userId="3518c4a0-5c99-4880-b127-cb60ccf11a39" providerId="ADAL" clId="{AEAB3FC2-C20C-49E8-9B17-29D8A2FC5488}" dt="2019-05-01T09:28:49.019" v="541" actId="571"/>
          <ac:spMkLst>
            <pc:docMk/>
            <pc:sldMk cId="1916353750" sldId="395"/>
            <ac:spMk id="22" creationId="{E488414B-FBEA-4227-B6B0-FFC7E1CDE2D6}"/>
          </ac:spMkLst>
        </pc:spChg>
        <pc:spChg chg="mod topLvl">
          <ac:chgData name="Kyle Tidswell-Brown" userId="3518c4a0-5c99-4880-b127-cb60ccf11a39" providerId="ADAL" clId="{AEAB3FC2-C20C-49E8-9B17-29D8A2FC5488}" dt="2019-05-01T09:28:25.238" v="513" actId="164"/>
          <ac:spMkLst>
            <pc:docMk/>
            <pc:sldMk cId="1916353750" sldId="395"/>
            <ac:spMk id="23" creationId="{475EA265-50CF-451E-8184-EFD89C1DB855}"/>
          </ac:spMkLst>
        </pc:spChg>
        <pc:spChg chg="mod">
          <ac:chgData name="Kyle Tidswell-Brown" userId="3518c4a0-5c99-4880-b127-cb60ccf11a39" providerId="ADAL" clId="{AEAB3FC2-C20C-49E8-9B17-29D8A2FC5488}" dt="2019-05-01T09:28:10.462" v="508" actId="164"/>
          <ac:spMkLst>
            <pc:docMk/>
            <pc:sldMk cId="1916353750" sldId="395"/>
            <ac:spMk id="24" creationId="{A9353C5F-FA50-402D-8A87-F25FBF09F27F}"/>
          </ac:spMkLst>
        </pc:spChg>
        <pc:spChg chg="mod">
          <ac:chgData name="Kyle Tidswell-Brown" userId="3518c4a0-5c99-4880-b127-cb60ccf11a39" providerId="ADAL" clId="{AEAB3FC2-C20C-49E8-9B17-29D8A2FC5488}" dt="2019-05-01T09:28:32.529" v="528" actId="1036"/>
          <ac:spMkLst>
            <pc:docMk/>
            <pc:sldMk cId="1916353750" sldId="395"/>
            <ac:spMk id="25" creationId="{383417F6-1341-471F-AB9F-3745ECC6C7A6}"/>
          </ac:spMkLst>
        </pc:spChg>
        <pc:spChg chg="mod">
          <ac:chgData name="Kyle Tidswell-Brown" userId="3518c4a0-5c99-4880-b127-cb60ccf11a39" providerId="ADAL" clId="{AEAB3FC2-C20C-49E8-9B17-29D8A2FC5488}" dt="2019-05-01T09:28:32.529" v="528" actId="1036"/>
          <ac:spMkLst>
            <pc:docMk/>
            <pc:sldMk cId="1916353750" sldId="395"/>
            <ac:spMk id="37" creationId="{2D59E08F-FBC3-432F-A65A-2C3176F439A8}"/>
          </ac:spMkLst>
        </pc:spChg>
        <pc:grpChg chg="del mod">
          <ac:chgData name="Kyle Tidswell-Brown" userId="3518c4a0-5c99-4880-b127-cb60ccf11a39" providerId="ADAL" clId="{AEAB3FC2-C20C-49E8-9B17-29D8A2FC5488}" dt="2019-05-01T09:28:06.359" v="507" actId="165"/>
          <ac:grpSpMkLst>
            <pc:docMk/>
            <pc:sldMk cId="1916353750" sldId="395"/>
            <ac:grpSpMk id="3" creationId="{8B984A71-9999-454F-96FE-227C1971755A}"/>
          </ac:grpSpMkLst>
        </pc:grpChg>
        <pc:grpChg chg="add mod">
          <ac:chgData name="Kyle Tidswell-Brown" userId="3518c4a0-5c99-4880-b127-cb60ccf11a39" providerId="ADAL" clId="{AEAB3FC2-C20C-49E8-9B17-29D8A2FC5488}" dt="2019-05-01T09:28:25.238" v="513" actId="164"/>
          <ac:grpSpMkLst>
            <pc:docMk/>
            <pc:sldMk cId="1916353750" sldId="395"/>
            <ac:grpSpMk id="4" creationId="{B1967B33-7CB1-4CF1-87FE-5E1848E4FDA4}"/>
          </ac:grpSpMkLst>
        </pc:grpChg>
        <pc:grpChg chg="add mod">
          <ac:chgData name="Kyle Tidswell-Brown" userId="3518c4a0-5c99-4880-b127-cb60ccf11a39" providerId="ADAL" clId="{AEAB3FC2-C20C-49E8-9B17-29D8A2FC5488}" dt="2019-05-01T09:28:32.529" v="528" actId="1036"/>
          <ac:grpSpMkLst>
            <pc:docMk/>
            <pc:sldMk cId="1916353750" sldId="395"/>
            <ac:grpSpMk id="5" creationId="{92A8D64E-34DE-4721-8E23-BB4CD6487AC8}"/>
          </ac:grpSpMkLst>
        </pc:grpChg>
        <pc:graphicFrameChg chg="mod modGraphic">
          <ac:chgData name="Kyle Tidswell-Brown" userId="3518c4a0-5c99-4880-b127-cb60ccf11a39" providerId="ADAL" clId="{AEAB3FC2-C20C-49E8-9B17-29D8A2FC5488}" dt="2019-05-01T09:28:32.529" v="528" actId="1036"/>
          <ac:graphicFrameMkLst>
            <pc:docMk/>
            <pc:sldMk cId="1916353750" sldId="395"/>
            <ac:graphicFrameMk id="7" creationId="{345953C3-1A92-42F5-9F0E-5E48A4874E04}"/>
          </ac:graphicFrameMkLst>
        </pc:graphicFrameChg>
      </pc:sldChg>
      <pc:sldChg chg="modSp add">
        <pc:chgData name="Kyle Tidswell-Brown" userId="3518c4a0-5c99-4880-b127-cb60ccf11a39" providerId="ADAL" clId="{AEAB3FC2-C20C-49E8-9B17-29D8A2FC5488}" dt="2019-04-30T14:42:25.139" v="144" actId="12788"/>
        <pc:sldMkLst>
          <pc:docMk/>
          <pc:sldMk cId="2798250497" sldId="396"/>
        </pc:sldMkLst>
        <pc:spChg chg="mod">
          <ac:chgData name="Kyle Tidswell-Brown" userId="3518c4a0-5c99-4880-b127-cb60ccf11a39" providerId="ADAL" clId="{AEAB3FC2-C20C-49E8-9B17-29D8A2FC5488}" dt="2019-04-30T14:42:02.004" v="143" actId="20577"/>
          <ac:spMkLst>
            <pc:docMk/>
            <pc:sldMk cId="2798250497" sldId="396"/>
            <ac:spMk id="19" creationId="{5252A847-DE45-4FA3-A1F8-EEBEB845FF8E}"/>
          </ac:spMkLst>
        </pc:spChg>
        <pc:grpChg chg="mod">
          <ac:chgData name="Kyle Tidswell-Brown" userId="3518c4a0-5c99-4880-b127-cb60ccf11a39" providerId="ADAL" clId="{AEAB3FC2-C20C-49E8-9B17-29D8A2FC5488}" dt="2019-04-30T14:42:25.139" v="144" actId="12788"/>
          <ac:grpSpMkLst>
            <pc:docMk/>
            <pc:sldMk cId="2798250497" sldId="396"/>
            <ac:grpSpMk id="47" creationId="{947ED5C4-C2C7-4BD9-8823-CF2CED50236D}"/>
          </ac:grpSpMkLst>
        </pc:grpChg>
        <pc:grpChg chg="mod">
          <ac:chgData name="Kyle Tidswell-Brown" userId="3518c4a0-5c99-4880-b127-cb60ccf11a39" providerId="ADAL" clId="{AEAB3FC2-C20C-49E8-9B17-29D8A2FC5488}" dt="2019-04-30T14:42:25.139" v="144" actId="12788"/>
          <ac:grpSpMkLst>
            <pc:docMk/>
            <pc:sldMk cId="2798250497" sldId="396"/>
            <ac:grpSpMk id="48" creationId="{730948C0-4E1E-472B-822C-46AC457BAE84}"/>
          </ac:grpSpMkLst>
        </pc:grpChg>
      </pc:sldChg>
      <pc:sldChg chg="modSp add">
        <pc:chgData name="Kyle Tidswell-Brown" userId="3518c4a0-5c99-4880-b127-cb60ccf11a39" providerId="ADAL" clId="{AEAB3FC2-C20C-49E8-9B17-29D8A2FC5488}" dt="2019-04-30T14:45:18.974" v="188"/>
        <pc:sldMkLst>
          <pc:docMk/>
          <pc:sldMk cId="380332360" sldId="397"/>
        </pc:sldMkLst>
        <pc:spChg chg="mod">
          <ac:chgData name="Kyle Tidswell-Brown" userId="3518c4a0-5c99-4880-b127-cb60ccf11a39" providerId="ADAL" clId="{AEAB3FC2-C20C-49E8-9B17-29D8A2FC5488}" dt="2019-04-30T14:45:18.974" v="188"/>
          <ac:spMkLst>
            <pc:docMk/>
            <pc:sldMk cId="380332360" sldId="397"/>
            <ac:spMk id="19" creationId="{5252A847-DE45-4FA3-A1F8-EEBEB845FF8E}"/>
          </ac:spMkLst>
        </pc:spChg>
      </pc:sldChg>
      <pc:sldChg chg="modSp add del">
        <pc:chgData name="Kyle Tidswell-Brown" userId="3518c4a0-5c99-4880-b127-cb60ccf11a39" providerId="ADAL" clId="{AEAB3FC2-C20C-49E8-9B17-29D8A2FC5488}" dt="2019-05-01T08:50:46.451" v="374" actId="2696"/>
        <pc:sldMkLst>
          <pc:docMk/>
          <pc:sldMk cId="1673583581" sldId="398"/>
        </pc:sldMkLst>
        <pc:spChg chg="mod">
          <ac:chgData name="Kyle Tidswell-Brown" userId="3518c4a0-5c99-4880-b127-cb60ccf11a39" providerId="ADAL" clId="{AEAB3FC2-C20C-49E8-9B17-29D8A2FC5488}" dt="2019-04-30T14:48:26.976" v="257"/>
          <ac:spMkLst>
            <pc:docMk/>
            <pc:sldMk cId="1673583581" sldId="398"/>
            <ac:spMk id="19" creationId="{5252A847-DE45-4FA3-A1F8-EEBEB845FF8E}"/>
          </ac:spMkLst>
        </pc:spChg>
      </pc:sldChg>
      <pc:sldChg chg="modSp add">
        <pc:chgData name="Kyle Tidswell-Brown" userId="3518c4a0-5c99-4880-b127-cb60ccf11a39" providerId="ADAL" clId="{AEAB3FC2-C20C-49E8-9B17-29D8A2FC5488}" dt="2019-04-30T14:50:21.517" v="318" actId="207"/>
        <pc:sldMkLst>
          <pc:docMk/>
          <pc:sldMk cId="652536405" sldId="399"/>
        </pc:sldMkLst>
        <pc:spChg chg="mod">
          <ac:chgData name="Kyle Tidswell-Brown" userId="3518c4a0-5c99-4880-b127-cb60ccf11a39" providerId="ADAL" clId="{AEAB3FC2-C20C-49E8-9B17-29D8A2FC5488}" dt="2019-04-30T14:50:21.517" v="318" actId="207"/>
          <ac:spMkLst>
            <pc:docMk/>
            <pc:sldMk cId="652536405" sldId="399"/>
            <ac:spMk id="19" creationId="{5252A847-DE45-4FA3-A1F8-EEBEB845FF8E}"/>
          </ac:spMkLst>
        </pc:spChg>
      </pc:sldChg>
      <pc:sldChg chg="modSp add">
        <pc:chgData name="Kyle Tidswell-Brown" userId="3518c4a0-5c99-4880-b127-cb60ccf11a39" providerId="ADAL" clId="{AEAB3FC2-C20C-49E8-9B17-29D8A2FC5488}" dt="2019-05-01T08:51:49.280" v="419" actId="207"/>
        <pc:sldMkLst>
          <pc:docMk/>
          <pc:sldMk cId="3790865794" sldId="400"/>
        </pc:sldMkLst>
        <pc:spChg chg="mod">
          <ac:chgData name="Kyle Tidswell-Brown" userId="3518c4a0-5c99-4880-b127-cb60ccf11a39" providerId="ADAL" clId="{AEAB3FC2-C20C-49E8-9B17-29D8A2FC5488}" dt="2019-05-01T08:51:49.280" v="419" actId="207"/>
          <ac:spMkLst>
            <pc:docMk/>
            <pc:sldMk cId="3790865794" sldId="400"/>
            <ac:spMk id="19" creationId="{5252A847-DE45-4FA3-A1F8-EEBEB845FF8E}"/>
          </ac:spMkLst>
        </pc:spChg>
        <pc:spChg chg="mod">
          <ac:chgData name="Kyle Tidswell-Brown" userId="3518c4a0-5c99-4880-b127-cb60ccf11a39" providerId="ADAL" clId="{AEAB3FC2-C20C-49E8-9B17-29D8A2FC5488}" dt="2019-05-01T08:51:29.727" v="413" actId="14100"/>
          <ac:spMkLst>
            <pc:docMk/>
            <pc:sldMk cId="3790865794" sldId="400"/>
            <ac:spMk id="39" creationId="{3A3342CB-BA31-4F34-8F71-F3DBF9383A3F}"/>
          </ac:spMkLst>
        </pc:spChg>
      </pc:sldChg>
      <pc:sldChg chg="modSp add">
        <pc:chgData name="Kyle Tidswell-Brown" userId="3518c4a0-5c99-4880-b127-cb60ccf11a39" providerId="ADAL" clId="{AEAB3FC2-C20C-49E8-9B17-29D8A2FC5488}" dt="2019-05-01T09:29:11.028" v="560" actId="5793"/>
        <pc:sldMkLst>
          <pc:docMk/>
          <pc:sldMk cId="3502640227" sldId="401"/>
        </pc:sldMkLst>
        <pc:spChg chg="mod">
          <ac:chgData name="Kyle Tidswell-Brown" userId="3518c4a0-5c99-4880-b127-cb60ccf11a39" providerId="ADAL" clId="{AEAB3FC2-C20C-49E8-9B17-29D8A2FC5488}" dt="2019-05-01T09:29:11.028" v="560" actId="5793"/>
          <ac:spMkLst>
            <pc:docMk/>
            <pc:sldMk cId="3502640227" sldId="401"/>
            <ac:spMk id="19" creationId="{5252A847-DE45-4FA3-A1F8-EEBEB845FF8E}"/>
          </ac:spMkLst>
        </pc:spChg>
      </pc:sldChg>
      <pc:sldChg chg="add">
        <pc:chgData name="Kyle Tidswell-Brown" userId="3518c4a0-5c99-4880-b127-cb60ccf11a39" providerId="ADAL" clId="{AEAB3FC2-C20C-49E8-9B17-29D8A2FC5488}" dt="2019-05-01T09:29:01.944" v="548"/>
        <pc:sldMkLst>
          <pc:docMk/>
          <pc:sldMk cId="482006224" sldId="402"/>
        </pc:sldMkLst>
      </pc:sldChg>
      <pc:sldChg chg="modSp add">
        <pc:chgData name="Kyle Tidswell-Brown" userId="3518c4a0-5c99-4880-b127-cb60ccf11a39" providerId="ADAL" clId="{AEAB3FC2-C20C-49E8-9B17-29D8A2FC5488}" dt="2019-05-01T09:33:09.566" v="869" actId="6549"/>
        <pc:sldMkLst>
          <pc:docMk/>
          <pc:sldMk cId="2161552097" sldId="403"/>
        </pc:sldMkLst>
        <pc:spChg chg="mod">
          <ac:chgData name="Kyle Tidswell-Brown" userId="3518c4a0-5c99-4880-b127-cb60ccf11a39" providerId="ADAL" clId="{AEAB3FC2-C20C-49E8-9B17-29D8A2FC5488}" dt="2019-05-01T09:33:09.566" v="869" actId="6549"/>
          <ac:spMkLst>
            <pc:docMk/>
            <pc:sldMk cId="2161552097" sldId="403"/>
            <ac:spMk id="19" creationId="{5252A847-DE45-4FA3-A1F8-EEBEB845FF8E}"/>
          </ac:spMkLst>
        </pc:spChg>
      </pc:sldChg>
      <pc:sldChg chg="modSp add">
        <pc:chgData name="Kyle Tidswell-Brown" userId="3518c4a0-5c99-4880-b127-cb60ccf11a39" providerId="ADAL" clId="{AEAB3FC2-C20C-49E8-9B17-29D8A2FC5488}" dt="2019-05-01T09:33:13.970" v="876" actId="20577"/>
        <pc:sldMkLst>
          <pc:docMk/>
          <pc:sldMk cId="3247391254" sldId="404"/>
        </pc:sldMkLst>
        <pc:spChg chg="mod">
          <ac:chgData name="Kyle Tidswell-Brown" userId="3518c4a0-5c99-4880-b127-cb60ccf11a39" providerId="ADAL" clId="{AEAB3FC2-C20C-49E8-9B17-29D8A2FC5488}" dt="2019-05-01T09:33:13.970" v="876" actId="20577"/>
          <ac:spMkLst>
            <pc:docMk/>
            <pc:sldMk cId="3247391254" sldId="404"/>
            <ac:spMk id="19" creationId="{5252A847-DE45-4FA3-A1F8-EEBEB845FF8E}"/>
          </ac:spMkLst>
        </pc:spChg>
      </pc:sldChg>
    </pc:docChg>
  </pc:docChgLst>
  <pc:docChgLst>
    <pc:chgData name="Cath Scanlon" userId="217f4c6b-e607-4a48-bdce-98b05a0a86c5" providerId="ADAL" clId="{14FF78ED-B530-493A-864B-374CDBDF9B20}"/>
    <pc:docChg chg="undo redo custSel addSld delSld modSld sldOrd">
      <pc:chgData name="Cath Scanlon" userId="217f4c6b-e607-4a48-bdce-98b05a0a86c5" providerId="ADAL" clId="{14FF78ED-B530-493A-864B-374CDBDF9B20}" dt="2019-04-29T22:02:02.332" v="1489" actId="207"/>
      <pc:docMkLst>
        <pc:docMk/>
      </pc:docMkLst>
      <pc:sldChg chg="modSp">
        <pc:chgData name="Cath Scanlon" userId="217f4c6b-e607-4a48-bdce-98b05a0a86c5" providerId="ADAL" clId="{14FF78ED-B530-493A-864B-374CDBDF9B20}" dt="2019-04-26T05:35:21.614" v="15" actId="403"/>
        <pc:sldMkLst>
          <pc:docMk/>
          <pc:sldMk cId="2637481266" sldId="256"/>
        </pc:sldMkLst>
        <pc:spChg chg="mod">
          <ac:chgData name="Cath Scanlon" userId="217f4c6b-e607-4a48-bdce-98b05a0a86c5" providerId="ADAL" clId="{14FF78ED-B530-493A-864B-374CDBDF9B20}" dt="2019-04-26T05:35:21.614" v="15" actId="403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Cath Scanlon" userId="217f4c6b-e607-4a48-bdce-98b05a0a86c5" providerId="ADAL" clId="{14FF78ED-B530-493A-864B-374CDBDF9B20}" dt="2019-04-26T05:34:47.192" v="8" actId="255"/>
        <pc:sldMkLst>
          <pc:docMk/>
          <pc:sldMk cId="3855900595" sldId="301"/>
        </pc:sldMkLst>
        <pc:spChg chg="mod">
          <ac:chgData name="Cath Scanlon" userId="217f4c6b-e607-4a48-bdce-98b05a0a86c5" providerId="ADAL" clId="{14FF78ED-B530-493A-864B-374CDBDF9B20}" dt="2019-04-26T05:34:47.192" v="8" actId="255"/>
          <ac:spMkLst>
            <pc:docMk/>
            <pc:sldMk cId="3855900595" sldId="301"/>
            <ac:spMk id="19" creationId="{5252A847-DE45-4FA3-A1F8-EEBEB845FF8E}"/>
          </ac:spMkLst>
        </pc:spChg>
      </pc:sldChg>
      <pc:sldChg chg="modSp">
        <pc:chgData name="Cath Scanlon" userId="217f4c6b-e607-4a48-bdce-98b05a0a86c5" providerId="ADAL" clId="{14FF78ED-B530-493A-864B-374CDBDF9B20}" dt="2019-04-26T15:52:49.574" v="914" actId="1036"/>
        <pc:sldMkLst>
          <pc:docMk/>
          <pc:sldMk cId="36917022" sldId="360"/>
        </pc:sldMkLst>
        <pc:spChg chg="mod">
          <ac:chgData name="Cath Scanlon" userId="217f4c6b-e607-4a48-bdce-98b05a0a86c5" providerId="ADAL" clId="{14FF78ED-B530-493A-864B-374CDBDF9B20}" dt="2019-04-26T15:52:49.574" v="914" actId="1036"/>
          <ac:spMkLst>
            <pc:docMk/>
            <pc:sldMk cId="36917022" sldId="360"/>
            <ac:spMk id="9" creationId="{15211669-9FE5-4D2F-AA30-BE6B31C5805B}"/>
          </ac:spMkLst>
        </pc:spChg>
        <pc:spChg chg="mod">
          <ac:chgData name="Cath Scanlon" userId="217f4c6b-e607-4a48-bdce-98b05a0a86c5" providerId="ADAL" clId="{14FF78ED-B530-493A-864B-374CDBDF9B20}" dt="2019-04-26T05:37:13.627" v="34" actId="14100"/>
          <ac:spMkLst>
            <pc:docMk/>
            <pc:sldMk cId="36917022" sldId="360"/>
            <ac:spMk id="11" creationId="{ED935ECF-0B28-4F5E-AAF0-678336322F67}"/>
          </ac:spMkLst>
        </pc:spChg>
        <pc:spChg chg="mod">
          <ac:chgData name="Cath Scanlon" userId="217f4c6b-e607-4a48-bdce-98b05a0a86c5" providerId="ADAL" clId="{14FF78ED-B530-493A-864B-374CDBDF9B20}" dt="2019-04-26T05:36:48.752" v="30" actId="255"/>
          <ac:spMkLst>
            <pc:docMk/>
            <pc:sldMk cId="36917022" sldId="360"/>
            <ac:spMk id="12" creationId="{458C3C57-25B8-4F7A-87C1-4E593EB0B89A}"/>
          </ac:spMkLst>
        </pc:spChg>
        <pc:spChg chg="mod">
          <ac:chgData name="Cath Scanlon" userId="217f4c6b-e607-4a48-bdce-98b05a0a86c5" providerId="ADAL" clId="{14FF78ED-B530-493A-864B-374CDBDF9B20}" dt="2019-04-26T05:36:48.752" v="30" actId="255"/>
          <ac:spMkLst>
            <pc:docMk/>
            <pc:sldMk cId="36917022" sldId="360"/>
            <ac:spMk id="13" creationId="{092CE13C-91B6-437E-939E-380BF83B9056}"/>
          </ac:spMkLst>
        </pc:spChg>
        <pc:spChg chg="mod">
          <ac:chgData name="Cath Scanlon" userId="217f4c6b-e607-4a48-bdce-98b05a0a86c5" providerId="ADAL" clId="{14FF78ED-B530-493A-864B-374CDBDF9B20}" dt="2019-04-26T05:37:05.544" v="33" actId="403"/>
          <ac:spMkLst>
            <pc:docMk/>
            <pc:sldMk cId="36917022" sldId="360"/>
            <ac:spMk id="19" creationId="{5252A847-DE45-4FA3-A1F8-EEBEB845FF8E}"/>
          </ac:spMkLst>
        </pc:spChg>
      </pc:sldChg>
      <pc:sldChg chg="modSp">
        <pc:chgData name="Cath Scanlon" userId="217f4c6b-e607-4a48-bdce-98b05a0a86c5" providerId="ADAL" clId="{14FF78ED-B530-493A-864B-374CDBDF9B20}" dt="2019-04-26T05:35:41.917" v="17" actId="113"/>
        <pc:sldMkLst>
          <pc:docMk/>
          <pc:sldMk cId="2319112823" sldId="371"/>
        </pc:sldMkLst>
        <pc:spChg chg="mod">
          <ac:chgData name="Cath Scanlon" userId="217f4c6b-e607-4a48-bdce-98b05a0a86c5" providerId="ADAL" clId="{14FF78ED-B530-493A-864B-374CDBDF9B20}" dt="2019-04-26T05:35:17.748" v="13" actId="403"/>
          <ac:spMkLst>
            <pc:docMk/>
            <pc:sldMk cId="2319112823" sldId="371"/>
            <ac:spMk id="19" creationId="{5252A847-DE45-4FA3-A1F8-EEBEB845FF8E}"/>
          </ac:spMkLst>
        </pc:spChg>
        <pc:spChg chg="mod">
          <ac:chgData name="Cath Scanlon" userId="217f4c6b-e607-4a48-bdce-98b05a0a86c5" providerId="ADAL" clId="{14FF78ED-B530-493A-864B-374CDBDF9B20}" dt="2019-04-26T05:35:41.917" v="17" actId="113"/>
          <ac:spMkLst>
            <pc:docMk/>
            <pc:sldMk cId="2319112823" sldId="371"/>
            <ac:spMk id="65" creationId="{45AC9545-0568-4A95-9EF9-D5DAFC113416}"/>
          </ac:spMkLst>
        </pc:spChg>
        <pc:spChg chg="mod">
          <ac:chgData name="Cath Scanlon" userId="217f4c6b-e607-4a48-bdce-98b05a0a86c5" providerId="ADAL" clId="{14FF78ED-B530-493A-864B-374CDBDF9B20}" dt="2019-04-26T05:35:41.917" v="17" actId="113"/>
          <ac:spMkLst>
            <pc:docMk/>
            <pc:sldMk cId="2319112823" sldId="371"/>
            <ac:spMk id="66" creationId="{3AC758C7-800F-40DA-8862-A8354BF1E5DF}"/>
          </ac:spMkLst>
        </pc:spChg>
        <pc:spChg chg="mod">
          <ac:chgData name="Cath Scanlon" userId="217f4c6b-e607-4a48-bdce-98b05a0a86c5" providerId="ADAL" clId="{14FF78ED-B530-493A-864B-374CDBDF9B20}" dt="2019-04-26T05:35:41.917" v="17" actId="113"/>
          <ac:spMkLst>
            <pc:docMk/>
            <pc:sldMk cId="2319112823" sldId="371"/>
            <ac:spMk id="67" creationId="{B3F764B1-2815-4662-BC79-A542D16AE637}"/>
          </ac:spMkLst>
        </pc:spChg>
        <pc:spChg chg="mod">
          <ac:chgData name="Cath Scanlon" userId="217f4c6b-e607-4a48-bdce-98b05a0a86c5" providerId="ADAL" clId="{14FF78ED-B530-493A-864B-374CDBDF9B20}" dt="2019-04-26T05:35:41.917" v="17" actId="113"/>
          <ac:spMkLst>
            <pc:docMk/>
            <pc:sldMk cId="2319112823" sldId="371"/>
            <ac:spMk id="68" creationId="{3FF76297-CDA3-4AE5-B75C-24FB2813CAB4}"/>
          </ac:spMkLst>
        </pc:spChg>
        <pc:spChg chg="mod">
          <ac:chgData name="Cath Scanlon" userId="217f4c6b-e607-4a48-bdce-98b05a0a86c5" providerId="ADAL" clId="{14FF78ED-B530-493A-864B-374CDBDF9B20}" dt="2019-04-26T05:35:41.917" v="17" actId="113"/>
          <ac:spMkLst>
            <pc:docMk/>
            <pc:sldMk cId="2319112823" sldId="371"/>
            <ac:spMk id="69" creationId="{AAE02C15-D778-463A-A2FF-4E4B740CE845}"/>
          </ac:spMkLst>
        </pc:spChg>
      </pc:sldChg>
      <pc:sldChg chg="addSp delSp modSp">
        <pc:chgData name="Cath Scanlon" userId="217f4c6b-e607-4a48-bdce-98b05a0a86c5" providerId="ADAL" clId="{14FF78ED-B530-493A-864B-374CDBDF9B20}" dt="2019-04-26T16:03:15.141" v="991" actId="20577"/>
        <pc:sldMkLst>
          <pc:docMk/>
          <pc:sldMk cId="972686969" sldId="374"/>
        </pc:sldMkLst>
        <pc:spChg chg="add mod">
          <ac:chgData name="Cath Scanlon" userId="217f4c6b-e607-4a48-bdce-98b05a0a86c5" providerId="ADAL" clId="{14FF78ED-B530-493A-864B-374CDBDF9B20}" dt="2019-04-26T15:59:40.308" v="915" actId="1076"/>
          <ac:spMkLst>
            <pc:docMk/>
            <pc:sldMk cId="972686969" sldId="374"/>
            <ac:spMk id="2" creationId="{99510AC6-B46C-4A6E-B4F5-543579BD09D8}"/>
          </ac:spMkLst>
        </pc:spChg>
        <pc:spChg chg="add del">
          <ac:chgData name="Cath Scanlon" userId="217f4c6b-e607-4a48-bdce-98b05a0a86c5" providerId="ADAL" clId="{14FF78ED-B530-493A-864B-374CDBDF9B20}" dt="2019-04-26T15:59:50.325" v="918"/>
          <ac:spMkLst>
            <pc:docMk/>
            <pc:sldMk cId="972686969" sldId="374"/>
            <ac:spMk id="3" creationId="{FD02064D-FB7D-4014-A11D-F090E980FD89}"/>
          </ac:spMkLst>
        </pc:spChg>
        <pc:spChg chg="mod">
          <ac:chgData name="Cath Scanlon" userId="217f4c6b-e607-4a48-bdce-98b05a0a86c5" providerId="ADAL" clId="{14FF78ED-B530-493A-864B-374CDBDF9B20}" dt="2019-04-26T16:03:15.141" v="991" actId="20577"/>
          <ac:spMkLst>
            <pc:docMk/>
            <pc:sldMk cId="972686969" sldId="374"/>
            <ac:spMk id="19" creationId="{5252A847-DE45-4FA3-A1F8-EEBEB845FF8E}"/>
          </ac:spMkLst>
        </pc:spChg>
        <pc:spChg chg="del">
          <ac:chgData name="Cath Scanlon" userId="217f4c6b-e607-4a48-bdce-98b05a0a86c5" providerId="ADAL" clId="{14FF78ED-B530-493A-864B-374CDBDF9B20}" dt="2019-04-26T05:40:52.880" v="59" actId="478"/>
          <ac:spMkLst>
            <pc:docMk/>
            <pc:sldMk cId="972686969" sldId="374"/>
            <ac:spMk id="21" creationId="{BEC24F1F-C9F9-4192-AEF4-0A7DFBFD540A}"/>
          </ac:spMkLst>
        </pc:spChg>
        <pc:spChg chg="del">
          <ac:chgData name="Cath Scanlon" userId="217f4c6b-e607-4a48-bdce-98b05a0a86c5" providerId="ADAL" clId="{14FF78ED-B530-493A-864B-374CDBDF9B20}" dt="2019-04-26T05:40:52.880" v="59" actId="478"/>
          <ac:spMkLst>
            <pc:docMk/>
            <pc:sldMk cId="972686969" sldId="374"/>
            <ac:spMk id="22" creationId="{ED952B84-B52C-4866-99BF-7B71D54DD2FC}"/>
          </ac:spMkLst>
        </pc:spChg>
        <pc:spChg chg="add mod">
          <ac:chgData name="Cath Scanlon" userId="217f4c6b-e607-4a48-bdce-98b05a0a86c5" providerId="ADAL" clId="{14FF78ED-B530-493A-864B-374CDBDF9B20}" dt="2019-04-26T16:01:57.766" v="953" actId="1076"/>
          <ac:spMkLst>
            <pc:docMk/>
            <pc:sldMk cId="972686969" sldId="374"/>
            <ac:spMk id="25" creationId="{82C60D0A-D15F-4B72-B827-DF2B51247A2C}"/>
          </ac:spMkLst>
        </pc:spChg>
        <pc:spChg chg="add mod">
          <ac:chgData name="Cath Scanlon" userId="217f4c6b-e607-4a48-bdce-98b05a0a86c5" providerId="ADAL" clId="{14FF78ED-B530-493A-864B-374CDBDF9B20}" dt="2019-04-26T16:02:32.563" v="964" actId="1076"/>
          <ac:spMkLst>
            <pc:docMk/>
            <pc:sldMk cId="972686969" sldId="374"/>
            <ac:spMk id="26" creationId="{984D2E34-46D8-4D4C-B646-AEF8057C2D66}"/>
          </ac:spMkLst>
        </pc:spChg>
        <pc:spChg chg="mod topLvl">
          <ac:chgData name="Cath Scanlon" userId="217f4c6b-e607-4a48-bdce-98b05a0a86c5" providerId="ADAL" clId="{14FF78ED-B530-493A-864B-374CDBDF9B20}" dt="2019-04-26T16:01:50.729" v="952" actId="1038"/>
          <ac:spMkLst>
            <pc:docMk/>
            <pc:sldMk cId="972686969" sldId="374"/>
            <ac:spMk id="28" creationId="{F93D134C-9142-448A-9952-C27FCA2C3A5A}"/>
          </ac:spMkLst>
        </pc:spChg>
        <pc:spChg chg="mod topLvl">
          <ac:chgData name="Cath Scanlon" userId="217f4c6b-e607-4a48-bdce-98b05a0a86c5" providerId="ADAL" clId="{14FF78ED-B530-493A-864B-374CDBDF9B20}" dt="2019-04-26T16:02:07.590" v="956" actId="14100"/>
          <ac:spMkLst>
            <pc:docMk/>
            <pc:sldMk cId="972686969" sldId="374"/>
            <ac:spMk id="30" creationId="{514B73E9-9E9E-490F-9BB7-69211917FAAB}"/>
          </ac:spMkLst>
        </pc:spChg>
        <pc:spChg chg="add mod">
          <ac:chgData name="Cath Scanlon" userId="217f4c6b-e607-4a48-bdce-98b05a0a86c5" providerId="ADAL" clId="{14FF78ED-B530-493A-864B-374CDBDF9B20}" dt="2019-04-26T16:01:21.746" v="940" actId="1076"/>
          <ac:spMkLst>
            <pc:docMk/>
            <pc:sldMk cId="972686969" sldId="374"/>
            <ac:spMk id="31" creationId="{DD727E5F-BB63-4F64-B91F-D674E2221602}"/>
          </ac:spMkLst>
        </pc:spChg>
        <pc:spChg chg="add mod">
          <ac:chgData name="Cath Scanlon" userId="217f4c6b-e607-4a48-bdce-98b05a0a86c5" providerId="ADAL" clId="{14FF78ED-B530-493A-864B-374CDBDF9B20}" dt="2019-04-26T16:00:33.898" v="928" actId="14100"/>
          <ac:spMkLst>
            <pc:docMk/>
            <pc:sldMk cId="972686969" sldId="374"/>
            <ac:spMk id="32" creationId="{4D1F7A0E-64C9-4909-A3AE-8521B6C1497E}"/>
          </ac:spMkLst>
        </pc:spChg>
        <pc:spChg chg="add mod">
          <ac:chgData name="Cath Scanlon" userId="217f4c6b-e607-4a48-bdce-98b05a0a86c5" providerId="ADAL" clId="{14FF78ED-B530-493A-864B-374CDBDF9B20}" dt="2019-04-26T16:02:26.462" v="963" actId="14100"/>
          <ac:spMkLst>
            <pc:docMk/>
            <pc:sldMk cId="972686969" sldId="374"/>
            <ac:spMk id="33" creationId="{96C47F6F-DBBD-457B-9241-422B383AE834}"/>
          </ac:spMkLst>
        </pc:spChg>
        <pc:spChg chg="add mod">
          <ac:chgData name="Cath Scanlon" userId="217f4c6b-e607-4a48-bdce-98b05a0a86c5" providerId="ADAL" clId="{14FF78ED-B530-493A-864B-374CDBDF9B20}" dt="2019-04-26T16:02:51.998" v="971" actId="14100"/>
          <ac:spMkLst>
            <pc:docMk/>
            <pc:sldMk cId="972686969" sldId="374"/>
            <ac:spMk id="34" creationId="{3B0CB80C-1BAD-40DA-A92B-EAFD95DD2DB2}"/>
          </ac:spMkLst>
        </pc:spChg>
        <pc:spChg chg="add mod">
          <ac:chgData name="Cath Scanlon" userId="217f4c6b-e607-4a48-bdce-98b05a0a86c5" providerId="ADAL" clId="{14FF78ED-B530-493A-864B-374CDBDF9B20}" dt="2019-04-26T16:03:02.201" v="974" actId="20577"/>
          <ac:spMkLst>
            <pc:docMk/>
            <pc:sldMk cId="972686969" sldId="374"/>
            <ac:spMk id="35" creationId="{925B3B39-9C6F-4D0A-9ACA-AE560E2EB711}"/>
          </ac:spMkLst>
        </pc:spChg>
        <pc:grpChg chg="del">
          <ac:chgData name="Cath Scanlon" userId="217f4c6b-e607-4a48-bdce-98b05a0a86c5" providerId="ADAL" clId="{14FF78ED-B530-493A-864B-374CDBDF9B20}" dt="2019-04-26T05:40:52.880" v="59" actId="478"/>
          <ac:grpSpMkLst>
            <pc:docMk/>
            <pc:sldMk cId="972686969" sldId="374"/>
            <ac:grpSpMk id="4" creationId="{5E9CE88E-36ED-4FC8-AD7E-968D83859526}"/>
          </ac:grpSpMkLst>
        </pc:grpChg>
        <pc:grpChg chg="add del mod">
          <ac:chgData name="Cath Scanlon" userId="217f4c6b-e607-4a48-bdce-98b05a0a86c5" providerId="ADAL" clId="{14FF78ED-B530-493A-864B-374CDBDF9B20}" dt="2019-04-26T16:00:38.681" v="929" actId="165"/>
          <ac:grpSpMkLst>
            <pc:docMk/>
            <pc:sldMk cId="972686969" sldId="374"/>
            <ac:grpSpMk id="27" creationId="{B0574DA7-5902-42AD-87CA-6D7AC461851F}"/>
          </ac:grpSpMkLst>
        </pc:grpChg>
        <pc:cxnChg chg="mod">
          <ac:chgData name="Cath Scanlon" userId="217f4c6b-e607-4a48-bdce-98b05a0a86c5" providerId="ADAL" clId="{14FF78ED-B530-493A-864B-374CDBDF9B20}" dt="2019-04-26T05:38:15.487" v="45" actId="1076"/>
          <ac:cxnSpMkLst>
            <pc:docMk/>
            <pc:sldMk cId="972686969" sldId="374"/>
            <ac:cxnSpMk id="15" creationId="{7610979E-DAEA-409D-A781-4CBF94879C80}"/>
          </ac:cxnSpMkLst>
        </pc:cxnChg>
        <pc:cxnChg chg="mod">
          <ac:chgData name="Cath Scanlon" userId="217f4c6b-e607-4a48-bdce-98b05a0a86c5" providerId="ADAL" clId="{14FF78ED-B530-493A-864B-374CDBDF9B20}" dt="2019-04-26T05:38:31.217" v="47" actId="1076"/>
          <ac:cxnSpMkLst>
            <pc:docMk/>
            <pc:sldMk cId="972686969" sldId="374"/>
            <ac:cxnSpMk id="20" creationId="{DC0D06B7-E8C1-482B-A5A7-293FA5C45FAF}"/>
          </ac:cxnSpMkLst>
        </pc:cxnChg>
        <pc:cxnChg chg="mod topLvl">
          <ac:chgData name="Cath Scanlon" userId="217f4c6b-e607-4a48-bdce-98b05a0a86c5" providerId="ADAL" clId="{14FF78ED-B530-493A-864B-374CDBDF9B20}" dt="2019-04-26T16:01:40.486" v="944" actId="14100"/>
          <ac:cxnSpMkLst>
            <pc:docMk/>
            <pc:sldMk cId="972686969" sldId="374"/>
            <ac:cxnSpMk id="29" creationId="{4C9C7726-AD24-4839-AEA2-E523509E899F}"/>
          </ac:cxnSpMkLst>
        </pc:cxnChg>
      </pc:sldChg>
      <pc:sldChg chg="modSp">
        <pc:chgData name="Cath Scanlon" userId="217f4c6b-e607-4a48-bdce-98b05a0a86c5" providerId="ADAL" clId="{14FF78ED-B530-493A-864B-374CDBDF9B20}" dt="2019-04-26T05:42:13.764" v="86" actId="255"/>
        <pc:sldMkLst>
          <pc:docMk/>
          <pc:sldMk cId="1360669541" sldId="376"/>
        </pc:sldMkLst>
        <pc:spChg chg="mod">
          <ac:chgData name="Cath Scanlon" userId="217f4c6b-e607-4a48-bdce-98b05a0a86c5" providerId="ADAL" clId="{14FF78ED-B530-493A-864B-374CDBDF9B20}" dt="2019-04-26T05:42:05.594" v="83" actId="404"/>
          <ac:spMkLst>
            <pc:docMk/>
            <pc:sldMk cId="1360669541" sldId="376"/>
            <ac:spMk id="19" creationId="{5252A847-DE45-4FA3-A1F8-EEBEB845FF8E}"/>
          </ac:spMkLst>
        </pc:spChg>
        <pc:spChg chg="mod">
          <ac:chgData name="Cath Scanlon" userId="217f4c6b-e607-4a48-bdce-98b05a0a86c5" providerId="ADAL" clId="{14FF78ED-B530-493A-864B-374CDBDF9B20}" dt="2019-04-26T05:42:13.764" v="86" actId="255"/>
          <ac:spMkLst>
            <pc:docMk/>
            <pc:sldMk cId="1360669541" sldId="376"/>
            <ac:spMk id="26" creationId="{62A019B4-1E27-48E0-951F-5C48FE9BADD6}"/>
          </ac:spMkLst>
        </pc:spChg>
        <pc:spChg chg="mod">
          <ac:chgData name="Cath Scanlon" userId="217f4c6b-e607-4a48-bdce-98b05a0a86c5" providerId="ADAL" clId="{14FF78ED-B530-493A-864B-374CDBDF9B20}" dt="2019-04-26T05:42:13.764" v="86" actId="255"/>
          <ac:spMkLst>
            <pc:docMk/>
            <pc:sldMk cId="1360669541" sldId="376"/>
            <ac:spMk id="27" creationId="{97DF9796-0807-48A3-A19A-88B63E044DE0}"/>
          </ac:spMkLst>
        </pc:spChg>
        <pc:spChg chg="mod">
          <ac:chgData name="Cath Scanlon" userId="217f4c6b-e607-4a48-bdce-98b05a0a86c5" providerId="ADAL" clId="{14FF78ED-B530-493A-864B-374CDBDF9B20}" dt="2019-04-26T05:42:13.764" v="86" actId="255"/>
          <ac:spMkLst>
            <pc:docMk/>
            <pc:sldMk cId="1360669541" sldId="376"/>
            <ac:spMk id="28" creationId="{494EA001-4768-4A98-A80D-05F5F2FF880E}"/>
          </ac:spMkLst>
        </pc:spChg>
      </pc:sldChg>
      <pc:sldChg chg="addSp delSp modSp">
        <pc:chgData name="Cath Scanlon" userId="217f4c6b-e607-4a48-bdce-98b05a0a86c5" providerId="ADAL" clId="{14FF78ED-B530-493A-864B-374CDBDF9B20}" dt="2019-04-26T16:12:11.104" v="1118" actId="170"/>
        <pc:sldMkLst>
          <pc:docMk/>
          <pc:sldMk cId="3852534131" sldId="378"/>
        </pc:sldMkLst>
        <pc:spChg chg="add mod">
          <ac:chgData name="Cath Scanlon" userId="217f4c6b-e607-4a48-bdce-98b05a0a86c5" providerId="ADAL" clId="{14FF78ED-B530-493A-864B-374CDBDF9B20}" dt="2019-04-26T16:07:42.873" v="1065" actId="14100"/>
          <ac:spMkLst>
            <pc:docMk/>
            <pc:sldMk cId="3852534131" sldId="378"/>
            <ac:spMk id="13" creationId="{0CA32CED-4BF6-4A5D-B7D9-86671A192D89}"/>
          </ac:spMkLst>
        </pc:spChg>
        <pc:spChg chg="mod">
          <ac:chgData name="Cath Scanlon" userId="217f4c6b-e607-4a48-bdce-98b05a0a86c5" providerId="ADAL" clId="{14FF78ED-B530-493A-864B-374CDBDF9B20}" dt="2019-04-26T16:10:37.709" v="1089" actId="20577"/>
          <ac:spMkLst>
            <pc:docMk/>
            <pc:sldMk cId="3852534131" sldId="378"/>
            <ac:spMk id="14" creationId="{C9FC832B-DA66-4A70-A5E0-26106E2A41BB}"/>
          </ac:spMkLst>
        </pc:spChg>
        <pc:spChg chg="mod">
          <ac:chgData name="Cath Scanlon" userId="217f4c6b-e607-4a48-bdce-98b05a0a86c5" providerId="ADAL" clId="{14FF78ED-B530-493A-864B-374CDBDF9B20}" dt="2019-04-26T16:11:05.985" v="1096" actId="12788"/>
          <ac:spMkLst>
            <pc:docMk/>
            <pc:sldMk cId="3852534131" sldId="378"/>
            <ac:spMk id="15" creationId="{F8B78BE1-AB95-40FD-90CE-9D20438A1F05}"/>
          </ac:spMkLst>
        </pc:spChg>
        <pc:spChg chg="mod">
          <ac:chgData name="Cath Scanlon" userId="217f4c6b-e607-4a48-bdce-98b05a0a86c5" providerId="ADAL" clId="{14FF78ED-B530-493A-864B-374CDBDF9B20}" dt="2019-04-26T05:45:07.148" v="155" actId="403"/>
          <ac:spMkLst>
            <pc:docMk/>
            <pc:sldMk cId="3852534131" sldId="378"/>
            <ac:spMk id="19" creationId="{5252A847-DE45-4FA3-A1F8-EEBEB845FF8E}"/>
          </ac:spMkLst>
        </pc:spChg>
        <pc:spChg chg="mod ord">
          <ac:chgData name="Cath Scanlon" userId="217f4c6b-e607-4a48-bdce-98b05a0a86c5" providerId="ADAL" clId="{14FF78ED-B530-493A-864B-374CDBDF9B20}" dt="2019-04-26T16:09:09.712" v="1068" actId="1076"/>
          <ac:spMkLst>
            <pc:docMk/>
            <pc:sldMk cId="3852534131" sldId="378"/>
            <ac:spMk id="20" creationId="{D339CAA1-513C-42D6-9ADC-F671B66F684B}"/>
          </ac:spMkLst>
        </pc:spChg>
        <pc:spChg chg="mod ord">
          <ac:chgData name="Cath Scanlon" userId="217f4c6b-e607-4a48-bdce-98b05a0a86c5" providerId="ADAL" clId="{14FF78ED-B530-493A-864B-374CDBDF9B20}" dt="2019-04-26T16:12:11.104" v="1118" actId="170"/>
          <ac:spMkLst>
            <pc:docMk/>
            <pc:sldMk cId="3852534131" sldId="378"/>
            <ac:spMk id="21" creationId="{C711F20A-3567-4C7D-AF8C-4D80E165F8A2}"/>
          </ac:spMkLst>
        </pc:spChg>
        <pc:spChg chg="del mod">
          <ac:chgData name="Cath Scanlon" userId="217f4c6b-e607-4a48-bdce-98b05a0a86c5" providerId="ADAL" clId="{14FF78ED-B530-493A-864B-374CDBDF9B20}" dt="2019-04-26T16:10:51.650" v="1092" actId="478"/>
          <ac:spMkLst>
            <pc:docMk/>
            <pc:sldMk cId="3852534131" sldId="378"/>
            <ac:spMk id="22" creationId="{9C29FAC9-93F6-4A48-9E48-A7D38FDAC6A0}"/>
          </ac:spMkLst>
        </pc:spChg>
        <pc:spChg chg="mod">
          <ac:chgData name="Cath Scanlon" userId="217f4c6b-e607-4a48-bdce-98b05a0a86c5" providerId="ADAL" clId="{14FF78ED-B530-493A-864B-374CDBDF9B20}" dt="2019-04-26T16:11:59.630" v="1116" actId="207"/>
          <ac:spMkLst>
            <pc:docMk/>
            <pc:sldMk cId="3852534131" sldId="378"/>
            <ac:spMk id="23" creationId="{3C32445A-5B0F-417D-BEFB-057F01CAD0D3}"/>
          </ac:spMkLst>
        </pc:spChg>
        <pc:spChg chg="add del mod">
          <ac:chgData name="Cath Scanlon" userId="217f4c6b-e607-4a48-bdce-98b05a0a86c5" providerId="ADAL" clId="{14FF78ED-B530-493A-864B-374CDBDF9B20}" dt="2019-04-26T16:11:24.839" v="1109" actId="478"/>
          <ac:spMkLst>
            <pc:docMk/>
            <pc:sldMk cId="3852534131" sldId="378"/>
            <ac:spMk id="24" creationId="{66C31C43-5AAE-4AE7-BECF-01AEB3CC4D2B}"/>
          </ac:spMkLst>
        </pc:spChg>
        <pc:spChg chg="add del">
          <ac:chgData name="Cath Scanlon" userId="217f4c6b-e607-4a48-bdce-98b05a0a86c5" providerId="ADAL" clId="{14FF78ED-B530-493A-864B-374CDBDF9B20}" dt="2019-04-26T16:09:04.058" v="1067" actId="478"/>
          <ac:spMkLst>
            <pc:docMk/>
            <pc:sldMk cId="3852534131" sldId="378"/>
            <ac:spMk id="26" creationId="{E3F31911-76CE-4F1C-9472-0F6CFB580681}"/>
          </ac:spMkLst>
        </pc:spChg>
        <pc:spChg chg="add del mod">
          <ac:chgData name="Cath Scanlon" userId="217f4c6b-e607-4a48-bdce-98b05a0a86c5" providerId="ADAL" clId="{14FF78ED-B530-493A-864B-374CDBDF9B20}" dt="2019-04-26T16:11:09.923" v="1101" actId="1035"/>
          <ac:spMkLst>
            <pc:docMk/>
            <pc:sldMk cId="3852534131" sldId="378"/>
            <ac:spMk id="27" creationId="{0C3F8EE7-757A-41F5-869C-BB4A1A61A146}"/>
          </ac:spMkLst>
        </pc:spChg>
        <pc:graphicFrameChg chg="add del mod ord">
          <ac:chgData name="Cath Scanlon" userId="217f4c6b-e607-4a48-bdce-98b05a0a86c5" providerId="ADAL" clId="{14FF78ED-B530-493A-864B-374CDBDF9B20}" dt="2019-04-26T16:10:42.957" v="1090" actId="478"/>
          <ac:graphicFrameMkLst>
            <pc:docMk/>
            <pc:sldMk cId="3852534131" sldId="378"/>
            <ac:graphicFrameMk id="25" creationId="{4EDCE1CE-BE33-4911-A877-E422017D60C4}"/>
          </ac:graphicFrameMkLst>
        </pc:graphicFrameChg>
      </pc:sldChg>
      <pc:sldChg chg="modSp">
        <pc:chgData name="Cath Scanlon" userId="217f4c6b-e607-4a48-bdce-98b05a0a86c5" providerId="ADAL" clId="{14FF78ED-B530-493A-864B-374CDBDF9B20}" dt="2019-04-29T22:00:16.742" v="1476" actId="20577"/>
        <pc:sldMkLst>
          <pc:docMk/>
          <pc:sldMk cId="2050125134" sldId="381"/>
        </pc:sldMkLst>
        <pc:spChg chg="mod">
          <ac:chgData name="Cath Scanlon" userId="217f4c6b-e607-4a48-bdce-98b05a0a86c5" providerId="ADAL" clId="{14FF78ED-B530-493A-864B-374CDBDF9B20}" dt="2019-04-29T22:00:16.742" v="1476" actId="20577"/>
          <ac:spMkLst>
            <pc:docMk/>
            <pc:sldMk cId="2050125134" sldId="381"/>
            <ac:spMk id="19" creationId="{5252A847-DE45-4FA3-A1F8-EEBEB845FF8E}"/>
          </ac:spMkLst>
        </pc:spChg>
        <pc:spChg chg="mod">
          <ac:chgData name="Cath Scanlon" userId="217f4c6b-e607-4a48-bdce-98b05a0a86c5" providerId="ADAL" clId="{14FF78ED-B530-493A-864B-374CDBDF9B20}" dt="2019-04-26T06:15:53.982" v="728" actId="403"/>
          <ac:spMkLst>
            <pc:docMk/>
            <pc:sldMk cId="2050125134" sldId="381"/>
            <ac:spMk id="35" creationId="{58E51577-E708-4A87-965B-2F91B7880C60}"/>
          </ac:spMkLst>
        </pc:spChg>
        <pc:spChg chg="mod">
          <ac:chgData name="Cath Scanlon" userId="217f4c6b-e607-4a48-bdce-98b05a0a86c5" providerId="ADAL" clId="{14FF78ED-B530-493A-864B-374CDBDF9B20}" dt="2019-04-26T06:15:53.982" v="728" actId="403"/>
          <ac:spMkLst>
            <pc:docMk/>
            <pc:sldMk cId="2050125134" sldId="381"/>
            <ac:spMk id="36" creationId="{D3608D40-801E-4465-B417-8D1B8EA5C047}"/>
          </ac:spMkLst>
        </pc:spChg>
        <pc:spChg chg="mod">
          <ac:chgData name="Cath Scanlon" userId="217f4c6b-e607-4a48-bdce-98b05a0a86c5" providerId="ADAL" clId="{14FF78ED-B530-493A-864B-374CDBDF9B20}" dt="2019-04-26T06:15:53.982" v="728" actId="403"/>
          <ac:spMkLst>
            <pc:docMk/>
            <pc:sldMk cId="2050125134" sldId="381"/>
            <ac:spMk id="37" creationId="{60BA4A68-92BF-444C-A63A-32D9F2D3E21B}"/>
          </ac:spMkLst>
        </pc:spChg>
        <pc:spChg chg="mod">
          <ac:chgData name="Cath Scanlon" userId="217f4c6b-e607-4a48-bdce-98b05a0a86c5" providerId="ADAL" clId="{14FF78ED-B530-493A-864B-374CDBDF9B20}" dt="2019-04-26T06:15:53.982" v="728" actId="403"/>
          <ac:spMkLst>
            <pc:docMk/>
            <pc:sldMk cId="2050125134" sldId="381"/>
            <ac:spMk id="38" creationId="{1631A1B6-D9D4-4E30-B058-E312E02A4BD9}"/>
          </ac:spMkLst>
        </pc:spChg>
        <pc:spChg chg="mod">
          <ac:chgData name="Cath Scanlon" userId="217f4c6b-e607-4a48-bdce-98b05a0a86c5" providerId="ADAL" clId="{14FF78ED-B530-493A-864B-374CDBDF9B20}" dt="2019-04-26T06:15:53.982" v="728" actId="403"/>
          <ac:spMkLst>
            <pc:docMk/>
            <pc:sldMk cId="2050125134" sldId="381"/>
            <ac:spMk id="39" creationId="{C7BB5BDD-9DF0-4292-BD18-CC94F86A5472}"/>
          </ac:spMkLst>
        </pc:spChg>
      </pc:sldChg>
      <pc:sldChg chg="modSp">
        <pc:chgData name="Cath Scanlon" userId="217f4c6b-e607-4a48-bdce-98b05a0a86c5" providerId="ADAL" clId="{14FF78ED-B530-493A-864B-374CDBDF9B20}" dt="2019-04-29T22:00:25.297" v="1477" actId="20577"/>
        <pc:sldMkLst>
          <pc:docMk/>
          <pc:sldMk cId="3376625617" sldId="382"/>
        </pc:sldMkLst>
        <pc:spChg chg="mod">
          <ac:chgData name="Cath Scanlon" userId="217f4c6b-e607-4a48-bdce-98b05a0a86c5" providerId="ADAL" clId="{14FF78ED-B530-493A-864B-374CDBDF9B20}" dt="2019-04-29T22:00:25.297" v="1477" actId="20577"/>
          <ac:spMkLst>
            <pc:docMk/>
            <pc:sldMk cId="3376625617" sldId="382"/>
            <ac:spMk id="19" creationId="{5252A847-DE45-4FA3-A1F8-EEBEB845FF8E}"/>
          </ac:spMkLst>
        </pc:spChg>
        <pc:spChg chg="mod">
          <ac:chgData name="Cath Scanlon" userId="217f4c6b-e607-4a48-bdce-98b05a0a86c5" providerId="ADAL" clId="{14FF78ED-B530-493A-864B-374CDBDF9B20}" dt="2019-04-26T06:16:23.628" v="740" actId="255"/>
          <ac:spMkLst>
            <pc:docMk/>
            <pc:sldMk cId="3376625617" sldId="382"/>
            <ac:spMk id="35" creationId="{58E51577-E708-4A87-965B-2F91B7880C60}"/>
          </ac:spMkLst>
        </pc:spChg>
        <pc:spChg chg="mod">
          <ac:chgData name="Cath Scanlon" userId="217f4c6b-e607-4a48-bdce-98b05a0a86c5" providerId="ADAL" clId="{14FF78ED-B530-493A-864B-374CDBDF9B20}" dt="2019-04-26T06:16:23.628" v="740" actId="255"/>
          <ac:spMkLst>
            <pc:docMk/>
            <pc:sldMk cId="3376625617" sldId="382"/>
            <ac:spMk id="36" creationId="{D3608D40-801E-4465-B417-8D1B8EA5C047}"/>
          </ac:spMkLst>
        </pc:spChg>
        <pc:spChg chg="mod">
          <ac:chgData name="Cath Scanlon" userId="217f4c6b-e607-4a48-bdce-98b05a0a86c5" providerId="ADAL" clId="{14FF78ED-B530-493A-864B-374CDBDF9B20}" dt="2019-04-26T06:16:23.628" v="740" actId="255"/>
          <ac:spMkLst>
            <pc:docMk/>
            <pc:sldMk cId="3376625617" sldId="382"/>
            <ac:spMk id="37" creationId="{60BA4A68-92BF-444C-A63A-32D9F2D3E21B}"/>
          </ac:spMkLst>
        </pc:spChg>
        <pc:spChg chg="mod">
          <ac:chgData name="Cath Scanlon" userId="217f4c6b-e607-4a48-bdce-98b05a0a86c5" providerId="ADAL" clId="{14FF78ED-B530-493A-864B-374CDBDF9B20}" dt="2019-04-26T06:16:23.628" v="740" actId="255"/>
          <ac:spMkLst>
            <pc:docMk/>
            <pc:sldMk cId="3376625617" sldId="382"/>
            <ac:spMk id="38" creationId="{1631A1B6-D9D4-4E30-B058-E312E02A4BD9}"/>
          </ac:spMkLst>
        </pc:spChg>
        <pc:spChg chg="mod">
          <ac:chgData name="Cath Scanlon" userId="217f4c6b-e607-4a48-bdce-98b05a0a86c5" providerId="ADAL" clId="{14FF78ED-B530-493A-864B-374CDBDF9B20}" dt="2019-04-26T06:16:23.628" v="740" actId="255"/>
          <ac:spMkLst>
            <pc:docMk/>
            <pc:sldMk cId="3376625617" sldId="382"/>
            <ac:spMk id="39" creationId="{C7BB5BDD-9DF0-4292-BD18-CC94F86A5472}"/>
          </ac:spMkLst>
        </pc:spChg>
      </pc:sldChg>
      <pc:sldChg chg="addSp delSp modSp">
        <pc:chgData name="Cath Scanlon" userId="217f4c6b-e607-4a48-bdce-98b05a0a86c5" providerId="ADAL" clId="{14FF78ED-B530-493A-864B-374CDBDF9B20}" dt="2019-04-26T16:12:19.848" v="1120" actId="478"/>
        <pc:sldMkLst>
          <pc:docMk/>
          <pc:sldMk cId="2277090379" sldId="385"/>
        </pc:sldMkLst>
        <pc:spChg chg="add del">
          <ac:chgData name="Cath Scanlon" userId="217f4c6b-e607-4a48-bdce-98b05a0a86c5" providerId="ADAL" clId="{14FF78ED-B530-493A-864B-374CDBDF9B20}" dt="2019-04-26T16:11:51.726" v="1115" actId="478"/>
          <ac:spMkLst>
            <pc:docMk/>
            <pc:sldMk cId="2277090379" sldId="385"/>
            <ac:spMk id="13" creationId="{FD5BDFFD-4B0C-41EA-A829-F7AB13890C1C}"/>
          </ac:spMkLst>
        </pc:spChg>
        <pc:spChg chg="mod">
          <ac:chgData name="Cath Scanlon" userId="217f4c6b-e607-4a48-bdce-98b05a0a86c5" providerId="ADAL" clId="{14FF78ED-B530-493A-864B-374CDBDF9B20}" dt="2019-04-26T16:11:47.838" v="1114" actId="20577"/>
          <ac:spMkLst>
            <pc:docMk/>
            <pc:sldMk cId="2277090379" sldId="385"/>
            <ac:spMk id="14" creationId="{C9FC832B-DA66-4A70-A5E0-26106E2A41BB}"/>
          </ac:spMkLst>
        </pc:spChg>
        <pc:spChg chg="del mod">
          <ac:chgData name="Cath Scanlon" userId="217f4c6b-e607-4a48-bdce-98b05a0a86c5" providerId="ADAL" clId="{14FF78ED-B530-493A-864B-374CDBDF9B20}" dt="2019-04-26T16:11:51.726" v="1115" actId="478"/>
          <ac:spMkLst>
            <pc:docMk/>
            <pc:sldMk cId="2277090379" sldId="385"/>
            <ac:spMk id="15" creationId="{F8B78BE1-AB95-40FD-90CE-9D20438A1F05}"/>
          </ac:spMkLst>
        </pc:spChg>
        <pc:spChg chg="mod">
          <ac:chgData name="Cath Scanlon" userId="217f4c6b-e607-4a48-bdce-98b05a0a86c5" providerId="ADAL" clId="{14FF78ED-B530-493A-864B-374CDBDF9B20}" dt="2019-04-26T16:04:53.441" v="1030" actId="20577"/>
          <ac:spMkLst>
            <pc:docMk/>
            <pc:sldMk cId="2277090379" sldId="385"/>
            <ac:spMk id="19" creationId="{5252A847-DE45-4FA3-A1F8-EEBEB845FF8E}"/>
          </ac:spMkLst>
        </pc:spChg>
        <pc:spChg chg="del mod">
          <ac:chgData name="Cath Scanlon" userId="217f4c6b-e607-4a48-bdce-98b05a0a86c5" providerId="ADAL" clId="{14FF78ED-B530-493A-864B-374CDBDF9B20}" dt="2019-04-26T05:46:03.684" v="171" actId="478"/>
          <ac:spMkLst>
            <pc:docMk/>
            <pc:sldMk cId="2277090379" sldId="385"/>
            <ac:spMk id="20" creationId="{D339CAA1-513C-42D6-9ADC-F671B66F684B}"/>
          </ac:spMkLst>
        </pc:spChg>
        <pc:spChg chg="del mod">
          <ac:chgData name="Cath Scanlon" userId="217f4c6b-e607-4a48-bdce-98b05a0a86c5" providerId="ADAL" clId="{14FF78ED-B530-493A-864B-374CDBDF9B20}" dt="2019-04-26T16:11:51.726" v="1115" actId="478"/>
          <ac:spMkLst>
            <pc:docMk/>
            <pc:sldMk cId="2277090379" sldId="385"/>
            <ac:spMk id="21" creationId="{C711F20A-3567-4C7D-AF8C-4D80E165F8A2}"/>
          </ac:spMkLst>
        </pc:spChg>
        <pc:spChg chg="del mod">
          <ac:chgData name="Cath Scanlon" userId="217f4c6b-e607-4a48-bdce-98b05a0a86c5" providerId="ADAL" clId="{14FF78ED-B530-493A-864B-374CDBDF9B20}" dt="2019-04-26T16:11:51.726" v="1115" actId="478"/>
          <ac:spMkLst>
            <pc:docMk/>
            <pc:sldMk cId="2277090379" sldId="385"/>
            <ac:spMk id="22" creationId="{9C29FAC9-93F6-4A48-9E48-A7D38FDAC6A0}"/>
          </ac:spMkLst>
        </pc:spChg>
        <pc:spChg chg="del mod">
          <ac:chgData name="Cath Scanlon" userId="217f4c6b-e607-4a48-bdce-98b05a0a86c5" providerId="ADAL" clId="{14FF78ED-B530-493A-864B-374CDBDF9B20}" dt="2019-04-26T16:11:51.726" v="1115" actId="478"/>
          <ac:spMkLst>
            <pc:docMk/>
            <pc:sldMk cId="2277090379" sldId="385"/>
            <ac:spMk id="23" creationId="{3C32445A-5B0F-417D-BEFB-057F01CAD0D3}"/>
          </ac:spMkLst>
        </pc:spChg>
        <pc:spChg chg="add del">
          <ac:chgData name="Cath Scanlon" userId="217f4c6b-e607-4a48-bdce-98b05a0a86c5" providerId="ADAL" clId="{14FF78ED-B530-493A-864B-374CDBDF9B20}" dt="2019-04-26T16:11:51.726" v="1115" actId="478"/>
          <ac:spMkLst>
            <pc:docMk/>
            <pc:sldMk cId="2277090379" sldId="385"/>
            <ac:spMk id="24" creationId="{AB16CF9C-AD16-4C6D-8942-FDCD051C5B3D}"/>
          </ac:spMkLst>
        </pc:spChg>
        <pc:spChg chg="add del mod">
          <ac:chgData name="Cath Scanlon" userId="217f4c6b-e607-4a48-bdce-98b05a0a86c5" providerId="ADAL" clId="{14FF78ED-B530-493A-864B-374CDBDF9B20}" dt="2019-04-26T16:12:19.848" v="1120" actId="478"/>
          <ac:spMkLst>
            <pc:docMk/>
            <pc:sldMk cId="2277090379" sldId="385"/>
            <ac:spMk id="25" creationId="{656C7F8B-8EAD-4487-B00F-333E7B7725DE}"/>
          </ac:spMkLst>
        </pc:spChg>
        <pc:spChg chg="add del mod">
          <ac:chgData name="Cath Scanlon" userId="217f4c6b-e607-4a48-bdce-98b05a0a86c5" providerId="ADAL" clId="{14FF78ED-B530-493A-864B-374CDBDF9B20}" dt="2019-04-26T16:11:51.726" v="1115" actId="478"/>
          <ac:spMkLst>
            <pc:docMk/>
            <pc:sldMk cId="2277090379" sldId="385"/>
            <ac:spMk id="26" creationId="{727F53D9-E0C1-4831-AA14-5CF16DD1E654}"/>
          </ac:spMkLst>
        </pc:spChg>
        <pc:spChg chg="add">
          <ac:chgData name="Cath Scanlon" userId="217f4c6b-e607-4a48-bdce-98b05a0a86c5" providerId="ADAL" clId="{14FF78ED-B530-493A-864B-374CDBDF9B20}" dt="2019-04-26T16:12:16.632" v="1119"/>
          <ac:spMkLst>
            <pc:docMk/>
            <pc:sldMk cId="2277090379" sldId="385"/>
            <ac:spMk id="27" creationId="{B45FCE94-9DC6-4B58-B74F-697992273E77}"/>
          </ac:spMkLst>
        </pc:spChg>
        <pc:spChg chg="add">
          <ac:chgData name="Cath Scanlon" userId="217f4c6b-e607-4a48-bdce-98b05a0a86c5" providerId="ADAL" clId="{14FF78ED-B530-493A-864B-374CDBDF9B20}" dt="2019-04-26T16:12:16.632" v="1119"/>
          <ac:spMkLst>
            <pc:docMk/>
            <pc:sldMk cId="2277090379" sldId="385"/>
            <ac:spMk id="28" creationId="{6636D2A7-4AAC-4364-9113-DFD132988F77}"/>
          </ac:spMkLst>
        </pc:spChg>
        <pc:spChg chg="add">
          <ac:chgData name="Cath Scanlon" userId="217f4c6b-e607-4a48-bdce-98b05a0a86c5" providerId="ADAL" clId="{14FF78ED-B530-493A-864B-374CDBDF9B20}" dt="2019-04-26T16:12:16.632" v="1119"/>
          <ac:spMkLst>
            <pc:docMk/>
            <pc:sldMk cId="2277090379" sldId="385"/>
            <ac:spMk id="29" creationId="{EF750FF8-2B80-460B-9F85-92C8629821CA}"/>
          </ac:spMkLst>
        </pc:spChg>
        <pc:spChg chg="add">
          <ac:chgData name="Cath Scanlon" userId="217f4c6b-e607-4a48-bdce-98b05a0a86c5" providerId="ADAL" clId="{14FF78ED-B530-493A-864B-374CDBDF9B20}" dt="2019-04-26T16:12:16.632" v="1119"/>
          <ac:spMkLst>
            <pc:docMk/>
            <pc:sldMk cId="2277090379" sldId="385"/>
            <ac:spMk id="30" creationId="{E8231513-E721-4460-ADC5-8AB9FB2FBD6E}"/>
          </ac:spMkLst>
        </pc:spChg>
        <pc:spChg chg="add">
          <ac:chgData name="Cath Scanlon" userId="217f4c6b-e607-4a48-bdce-98b05a0a86c5" providerId="ADAL" clId="{14FF78ED-B530-493A-864B-374CDBDF9B20}" dt="2019-04-26T16:12:16.632" v="1119"/>
          <ac:spMkLst>
            <pc:docMk/>
            <pc:sldMk cId="2277090379" sldId="385"/>
            <ac:spMk id="31" creationId="{1ECB5994-2D4D-432B-BCDE-BACA8C9FE62A}"/>
          </ac:spMkLst>
        </pc:spChg>
        <pc:spChg chg="add">
          <ac:chgData name="Cath Scanlon" userId="217f4c6b-e607-4a48-bdce-98b05a0a86c5" providerId="ADAL" clId="{14FF78ED-B530-493A-864B-374CDBDF9B20}" dt="2019-04-26T16:12:16.632" v="1119"/>
          <ac:spMkLst>
            <pc:docMk/>
            <pc:sldMk cId="2277090379" sldId="385"/>
            <ac:spMk id="32" creationId="{8ACEDC02-6808-4183-87B2-70EF6E256788}"/>
          </ac:spMkLst>
        </pc:spChg>
      </pc:sldChg>
      <pc:sldChg chg="modSp add">
        <pc:chgData name="Cath Scanlon" userId="217f4c6b-e607-4a48-bdce-98b05a0a86c5" providerId="ADAL" clId="{14FF78ED-B530-493A-864B-374CDBDF9B20}" dt="2019-04-29T22:02:02.332" v="1489" actId="207"/>
        <pc:sldMkLst>
          <pc:docMk/>
          <pc:sldMk cId="2245272229" sldId="392"/>
        </pc:sldMkLst>
        <pc:spChg chg="mod">
          <ac:chgData name="Cath Scanlon" userId="217f4c6b-e607-4a48-bdce-98b05a0a86c5" providerId="ADAL" clId="{14FF78ED-B530-493A-864B-374CDBDF9B20}" dt="2019-04-29T22:01:28.260" v="1485" actId="207"/>
          <ac:spMkLst>
            <pc:docMk/>
            <pc:sldMk cId="2245272229" sldId="392"/>
            <ac:spMk id="14" creationId="{EB880A6C-11EF-49AE-BB0C-8440231ADC39}"/>
          </ac:spMkLst>
        </pc:spChg>
        <pc:spChg chg="mod">
          <ac:chgData name="Cath Scanlon" userId="217f4c6b-e607-4a48-bdce-98b05a0a86c5" providerId="ADAL" clId="{14FF78ED-B530-493A-864B-374CDBDF9B20}" dt="2019-04-29T22:02:02.332" v="1489" actId="207"/>
          <ac:spMkLst>
            <pc:docMk/>
            <pc:sldMk cId="2245272229" sldId="392"/>
            <ac:spMk id="15" creationId="{3B1BF047-3C48-4678-B4C9-AAD02EACFCA1}"/>
          </ac:spMkLst>
        </pc:spChg>
        <pc:spChg chg="mod">
          <ac:chgData name="Cath Scanlon" userId="217f4c6b-e607-4a48-bdce-98b05a0a86c5" providerId="ADAL" clId="{14FF78ED-B530-493A-864B-374CDBDF9B20}" dt="2019-04-29T22:00:47.215" v="1479" actId="20577"/>
          <ac:spMkLst>
            <pc:docMk/>
            <pc:sldMk cId="2245272229" sldId="392"/>
            <ac:spMk id="19" creationId="{5252A847-DE45-4FA3-A1F8-EEBEB845FF8E}"/>
          </ac:spMkLst>
        </pc:spChg>
        <pc:spChg chg="mod">
          <ac:chgData name="Cath Scanlon" userId="217f4c6b-e607-4a48-bdce-98b05a0a86c5" providerId="ADAL" clId="{14FF78ED-B530-493A-864B-374CDBDF9B20}" dt="2019-04-29T22:01:17.251" v="1483" actId="207"/>
          <ac:spMkLst>
            <pc:docMk/>
            <pc:sldMk cId="2245272229" sldId="392"/>
            <ac:spMk id="20" creationId="{0EC6526D-55E0-41A2-889B-AC8073CCAF80}"/>
          </ac:spMkLst>
        </pc:spChg>
      </pc:sldChg>
      <pc:sldChg chg="addSp delSp modSp add">
        <pc:chgData name="Cath Scanlon" userId="217f4c6b-e607-4a48-bdce-98b05a0a86c5" providerId="ADAL" clId="{14FF78ED-B530-493A-864B-374CDBDF9B20}" dt="2019-04-29T21:59:46.843" v="1474"/>
        <pc:sldMkLst>
          <pc:docMk/>
          <pc:sldMk cId="1916353750" sldId="395"/>
        </pc:sldMkLst>
        <pc:spChg chg="del">
          <ac:chgData name="Cath Scanlon" userId="217f4c6b-e607-4a48-bdce-98b05a0a86c5" providerId="ADAL" clId="{14FF78ED-B530-493A-864B-374CDBDF9B20}" dt="2019-04-29T21:59:46.471" v="1473" actId="478"/>
          <ac:spMkLst>
            <pc:docMk/>
            <pc:sldMk cId="1916353750" sldId="395"/>
            <ac:spMk id="22" creationId="{D76C08D3-8AC2-4036-B2EE-4DB87531E50F}"/>
          </ac:spMkLst>
        </pc:spChg>
        <pc:spChg chg="mod">
          <ac:chgData name="Cath Scanlon" userId="217f4c6b-e607-4a48-bdce-98b05a0a86c5" providerId="ADAL" clId="{14FF78ED-B530-493A-864B-374CDBDF9B20}" dt="2019-04-29T21:59:11.836" v="1466" actId="1036"/>
          <ac:spMkLst>
            <pc:docMk/>
            <pc:sldMk cId="1916353750" sldId="395"/>
            <ac:spMk id="24" creationId="{A9353C5F-FA50-402D-8A87-F25FBF09F27F}"/>
          </ac:spMkLst>
        </pc:spChg>
        <pc:spChg chg="add">
          <ac:chgData name="Cath Scanlon" userId="217f4c6b-e607-4a48-bdce-98b05a0a86c5" providerId="ADAL" clId="{14FF78ED-B530-493A-864B-374CDBDF9B20}" dt="2019-04-29T21:59:46.843" v="1474"/>
          <ac:spMkLst>
            <pc:docMk/>
            <pc:sldMk cId="1916353750" sldId="395"/>
            <ac:spMk id="25" creationId="{383417F6-1341-471F-AB9F-3745ECC6C7A6}"/>
          </ac:spMkLst>
        </pc:spChg>
        <pc:grpChg chg="mod">
          <ac:chgData name="Cath Scanlon" userId="217f4c6b-e607-4a48-bdce-98b05a0a86c5" providerId="ADAL" clId="{14FF78ED-B530-493A-864B-374CDBDF9B20}" dt="2019-04-29T21:59:11.836" v="1466" actId="1036"/>
          <ac:grpSpMkLst>
            <pc:docMk/>
            <pc:sldMk cId="1916353750" sldId="395"/>
            <ac:grpSpMk id="3" creationId="{8B984A71-9999-454F-96FE-227C1971755A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/>
              <a:t>What I’m learning in Maths today</a:t>
            </a:r>
            <a:endParaRPr lang="en-GB" sz="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0666943"/>
              </p:ext>
            </p:extLst>
          </p:nvPr>
        </p:nvGraphicFramePr>
        <p:xfrm>
          <a:off x="179513" y="1052736"/>
          <a:ext cx="8784977" cy="2930302"/>
        </p:xfrm>
        <a:graphic>
          <a:graphicData uri="http://schemas.openxmlformats.org/drawingml/2006/table">
            <a:tbl>
              <a:tblPr/>
              <a:tblGrid>
                <a:gridCol w="1211158"/>
                <a:gridCol w="1470587"/>
                <a:gridCol w="1472070"/>
                <a:gridCol w="1470587"/>
                <a:gridCol w="1470587"/>
                <a:gridCol w="1689988"/>
              </a:tblGrid>
              <a:tr h="81311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Maths – Y5 (Shape)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>
                          <a:latin typeface="Comic Sans MS"/>
                          <a:ea typeface="Calibri"/>
                          <a:cs typeface="Times New Roman"/>
                        </a:rPr>
                        <a:t>Date</a:t>
                      </a:r>
                      <a:r>
                        <a:rPr lang="en-GB" sz="2400" dirty="0">
                          <a:latin typeface="Comic Sans MS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2400" dirty="0" smtClean="0">
                          <a:latin typeface="Comic Sans MS"/>
                          <a:ea typeface="Calibri"/>
                          <a:cs typeface="Times New Roman"/>
                        </a:rPr>
                        <a:t>14.5.20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1" u="sng" dirty="0">
                          <a:latin typeface="Comic Sans MS"/>
                          <a:ea typeface="Calibri"/>
                          <a:cs typeface="Times New Roman"/>
                        </a:rPr>
                        <a:t>Teacher assessment</a:t>
                      </a:r>
                      <a:endParaRPr lang="en-GB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3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err="1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L.Obj</a:t>
                      </a:r>
                      <a:r>
                        <a:rPr lang="en-GB" sz="2400" b="1" u="sng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*I can explain the meaning of a ‘polygon’.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3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*I can explain the difference between a ‘regular’ and ‘irregular’ polygon.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omic Sans MS"/>
                          <a:ea typeface="Calibri"/>
                          <a:cs typeface="Times New Roman"/>
                        </a:rPr>
                        <a:t>I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omic Sans MS"/>
                          <a:ea typeface="Calibri"/>
                          <a:cs typeface="Times New Roman"/>
                        </a:rPr>
                        <a:t>CT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omic Sans MS"/>
                          <a:ea typeface="Calibri"/>
                          <a:cs typeface="Times New Roman"/>
                        </a:rPr>
                        <a:t>Group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omic Sans MS"/>
                          <a:ea typeface="Calibri"/>
                          <a:cs typeface="Times New Roman"/>
                        </a:rPr>
                        <a:t>TA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omic Sans MS"/>
                          <a:ea typeface="Calibri"/>
                          <a:cs typeface="Times New Roman"/>
                        </a:rPr>
                        <a:t>Pair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highlight>
                          <a:srgbClr val="000000"/>
                        </a:highlight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290" name="AutoShape 2" descr="Image result for angles"/>
          <p:cNvSpPr>
            <a:spLocks noChangeAspect="1" noChangeArrowheads="1"/>
          </p:cNvSpPr>
          <p:nvPr/>
        </p:nvSpPr>
        <p:spPr bwMode="auto">
          <a:xfrm>
            <a:off x="155575" y="-1303338"/>
            <a:ext cx="4600575" cy="2714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92" name="AutoShape 4" descr="Image result for angles"/>
          <p:cNvSpPr>
            <a:spLocks noChangeAspect="1" noChangeArrowheads="1"/>
          </p:cNvSpPr>
          <p:nvPr/>
        </p:nvSpPr>
        <p:spPr bwMode="auto">
          <a:xfrm>
            <a:off x="155575" y="-1303338"/>
            <a:ext cx="4600575" cy="2714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94" name="AutoShape 6" descr="acute ang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58" name="Picture 2" descr="Types of Quadrilaterals and Other Polygons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678" y="4087024"/>
            <a:ext cx="4926179" cy="277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is a regular octagon.</a:t>
            </a:r>
          </a:p>
          <a:p>
            <a:pPr algn="ctr"/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1691E2E0-D7B2-49ED-95FB-DF0B4539C0E2}"/>
              </a:ext>
            </a:extLst>
          </p:cNvPr>
          <p:cNvSpPr/>
          <p:nvPr/>
        </p:nvSpPr>
        <p:spPr>
          <a:xfrm rot="18919221">
            <a:off x="2965012" y="2718926"/>
            <a:ext cx="3187852" cy="2735894"/>
          </a:xfrm>
          <a:prstGeom prst="snip2DiagRect">
            <a:avLst>
              <a:gd name="adj1" fmla="val 31212"/>
              <a:gd name="adj2" fmla="val 42596"/>
            </a:avLst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B26BC0C8-823C-4D2C-BB98-E3B9A44DE9F2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xmlns="" id="{BB3A2B23-9E8B-4BEE-848A-FE4DE0951A61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8DF5F043-F999-423C-8312-7D1DD8E1A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205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This 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a regular octagon.</a:t>
            </a:r>
          </a:p>
          <a:p>
            <a:pPr algn="ctr"/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False</a:t>
            </a:r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  <a:p>
            <a:pPr lvl="0" algn="ctr" defTabSz="685800">
              <a:defRPr/>
            </a:pPr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This is an irregular octagon as there are angles and sides of different lengths.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1691E2E0-D7B2-49ED-95FB-DF0B4539C0E2}"/>
              </a:ext>
            </a:extLst>
          </p:cNvPr>
          <p:cNvSpPr/>
          <p:nvPr/>
        </p:nvSpPr>
        <p:spPr>
          <a:xfrm rot="18919221">
            <a:off x="2951949" y="1843714"/>
            <a:ext cx="3187852" cy="2735894"/>
          </a:xfrm>
          <a:prstGeom prst="snip2DiagRect">
            <a:avLst>
              <a:gd name="adj1" fmla="val 31212"/>
              <a:gd name="adj2" fmla="val 42596"/>
            </a:avLst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EF726491-A0B2-42F7-B814-A07F59A91F36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xmlns="" id="{FC92799D-AADE-4C13-8E65-006F68151797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206A8927-0AFE-4F6A-ADB0-B227D52F2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166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4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Toni sorted these shapes correctly?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175FA2A-7737-4E9C-B1ED-A5B81023F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0359857"/>
              </p:ext>
            </p:extLst>
          </p:nvPr>
        </p:nvGraphicFramePr>
        <p:xfrm>
          <a:off x="1259151" y="1312425"/>
          <a:ext cx="6714809" cy="35742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955">
                  <a:extLst>
                    <a:ext uri="{9D8B030D-6E8A-4147-A177-3AD203B41FA5}">
                      <a16:colId xmlns:a16="http://schemas.microsoft.com/office/drawing/2014/main" xmlns="" val="538930842"/>
                    </a:ext>
                  </a:extLst>
                </a:gridCol>
                <a:gridCol w="2567427">
                  <a:extLst>
                    <a:ext uri="{9D8B030D-6E8A-4147-A177-3AD203B41FA5}">
                      <a16:colId xmlns:a16="http://schemas.microsoft.com/office/drawing/2014/main" xmlns="" val="3141419412"/>
                    </a:ext>
                  </a:extLst>
                </a:gridCol>
                <a:gridCol w="2567427">
                  <a:extLst>
                    <a:ext uri="{9D8B030D-6E8A-4147-A177-3AD203B41FA5}">
                      <a16:colId xmlns:a16="http://schemas.microsoft.com/office/drawing/2014/main" xmlns="" val="3630178523"/>
                    </a:ext>
                  </a:extLst>
                </a:gridCol>
              </a:tblGrid>
              <a:tr h="799115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Regular Polygon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Irregular Polygon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3559014"/>
                  </a:ext>
                </a:extLst>
              </a:tr>
              <a:tr h="13875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Has 5 sides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075063"/>
                  </a:ext>
                </a:extLst>
              </a:tr>
              <a:tr h="13875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Not 5 sides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4175642"/>
                  </a:ext>
                </a:extLst>
              </a:tr>
            </a:tbl>
          </a:graphicData>
        </a:graphic>
      </p:graphicFrame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xmlns="" id="{ABFC076C-2FDE-496A-A33F-AD6A36533CC1}"/>
              </a:ext>
            </a:extLst>
          </p:cNvPr>
          <p:cNvSpPr/>
          <p:nvPr/>
        </p:nvSpPr>
        <p:spPr>
          <a:xfrm>
            <a:off x="6294978" y="2338326"/>
            <a:ext cx="696726" cy="761202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99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A066A42-5411-4CD7-86BA-8332F8086D9B}"/>
              </a:ext>
            </a:extLst>
          </p:cNvPr>
          <p:cNvSpPr/>
          <p:nvPr/>
        </p:nvSpPr>
        <p:spPr>
          <a:xfrm>
            <a:off x="3756012" y="3583089"/>
            <a:ext cx="525479" cy="525479"/>
          </a:xfrm>
          <a:prstGeom prst="rect">
            <a:avLst/>
          </a:prstGeom>
          <a:solidFill>
            <a:srgbClr val="66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31" name="Diamond 30">
            <a:extLst>
              <a:ext uri="{FF2B5EF4-FFF2-40B4-BE49-F238E27FC236}">
                <a16:creationId xmlns:a16="http://schemas.microsoft.com/office/drawing/2014/main" xmlns="" id="{FF98480C-CAEF-417F-81EC-6456E786945F}"/>
              </a:ext>
            </a:extLst>
          </p:cNvPr>
          <p:cNvSpPr/>
          <p:nvPr/>
        </p:nvSpPr>
        <p:spPr>
          <a:xfrm>
            <a:off x="4348428" y="3686054"/>
            <a:ext cx="784171" cy="1109166"/>
          </a:xfrm>
          <a:prstGeom prst="diamond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</a:p>
        </p:txBody>
      </p:sp>
      <p:grpSp>
        <p:nvGrpSpPr>
          <p:cNvPr id="6" name="Group 22">
            <a:extLst>
              <a:ext uri="{FF2B5EF4-FFF2-40B4-BE49-F238E27FC236}">
                <a16:creationId xmlns:a16="http://schemas.microsoft.com/office/drawing/2014/main" xmlns="" id="{5E500D54-479E-463E-A770-C92209EFF574}"/>
              </a:ext>
            </a:extLst>
          </p:cNvPr>
          <p:cNvGrpSpPr/>
          <p:nvPr/>
        </p:nvGrpSpPr>
        <p:grpSpPr>
          <a:xfrm>
            <a:off x="3042513" y="3999257"/>
            <a:ext cx="940842" cy="805153"/>
            <a:chOff x="3042513" y="3999257"/>
            <a:chExt cx="940842" cy="805153"/>
          </a:xfrm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xmlns="" id="{7509A1D9-A82B-438C-96A8-003F6508CC06}"/>
                </a:ext>
              </a:extLst>
            </p:cNvPr>
            <p:cNvSpPr/>
            <p:nvPr/>
          </p:nvSpPr>
          <p:spPr>
            <a:xfrm>
              <a:off x="3057356" y="3999257"/>
              <a:ext cx="914400" cy="788276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dirty="0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xmlns="" id="{0A011F23-47D2-47AD-919D-617B44585EC8}"/>
                </a:ext>
              </a:extLst>
            </p:cNvPr>
            <p:cNvSpPr/>
            <p:nvPr/>
          </p:nvSpPr>
          <p:spPr>
            <a:xfrm>
              <a:off x="3042513" y="4566685"/>
              <a:ext cx="910872" cy="232103"/>
            </a:xfrm>
            <a:prstGeom prst="triangle">
              <a:avLst>
                <a:gd name="adj" fmla="val 504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66D9C094-CE94-4755-B62B-1390574DA1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6095" y="4554837"/>
              <a:ext cx="466697" cy="2495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31878335-0043-4245-BDF1-DFE3637EA974}"/>
                </a:ext>
              </a:extLst>
            </p:cNvPr>
            <p:cNvCxnSpPr>
              <a:cxnSpLocks/>
            </p:cNvCxnSpPr>
            <p:nvPr/>
          </p:nvCxnSpPr>
          <p:spPr>
            <a:xfrm>
              <a:off x="3502057" y="4554837"/>
              <a:ext cx="481298" cy="2495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entagon 1">
            <a:extLst>
              <a:ext uri="{FF2B5EF4-FFF2-40B4-BE49-F238E27FC236}">
                <a16:creationId xmlns:a16="http://schemas.microsoft.com/office/drawing/2014/main" xmlns="" id="{1C37ADDE-CC5F-4E00-AE20-405A94A5EEB7}"/>
              </a:ext>
            </a:extLst>
          </p:cNvPr>
          <p:cNvSpPr/>
          <p:nvPr/>
        </p:nvSpPr>
        <p:spPr>
          <a:xfrm>
            <a:off x="3568339" y="2202729"/>
            <a:ext cx="1132114" cy="1134000"/>
          </a:xfrm>
          <a:prstGeom prst="pentagon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xmlns="" id="{6DFF11FB-B685-432C-B67A-CF929A2CF03C}"/>
              </a:ext>
            </a:extLst>
          </p:cNvPr>
          <p:cNvSpPr/>
          <p:nvPr/>
        </p:nvSpPr>
        <p:spPr>
          <a:xfrm>
            <a:off x="5900057" y="3834237"/>
            <a:ext cx="1640114" cy="812800"/>
          </a:xfrm>
          <a:prstGeom prst="hexagon">
            <a:avLst/>
          </a:prstGeom>
          <a:solidFill>
            <a:srgbClr val="FF33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0B3167-69E1-4809-809B-061D9A6C0CC6}"/>
              </a:ext>
            </a:extLst>
          </p:cNvPr>
          <p:cNvSpPr txBox="1"/>
          <p:nvPr/>
        </p:nvSpPr>
        <p:spPr>
          <a:xfrm>
            <a:off x="2886323" y="4053328"/>
            <a:ext cx="27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C</a:t>
            </a:r>
          </a:p>
        </p:txBody>
      </p:sp>
      <p:grpSp>
        <p:nvGrpSpPr>
          <p:cNvPr id="10" name="Group 19">
            <a:extLst>
              <a:ext uri="{FF2B5EF4-FFF2-40B4-BE49-F238E27FC236}">
                <a16:creationId xmlns:a16="http://schemas.microsoft.com/office/drawing/2014/main" xmlns="" id="{9594B4E9-284C-49A4-B3B9-3799A578D1ED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6" name="TextBox 8">
              <a:extLst>
                <a:ext uri="{FF2B5EF4-FFF2-40B4-BE49-F238E27FC236}">
                  <a16:creationId xmlns:a16="http://schemas.microsoft.com/office/drawing/2014/main" xmlns="" id="{9E92988A-5949-466C-AF55-8DB77DA363BB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7" name="Picture 26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50041F83-0E86-41EF-B8C2-35C8E5C49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8473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Toni sorted these shapes correctly?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Toni has not sorted the polygons correctly because C and E are both irregular polygons as they have sides and angles of different sizes.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F7F9915B-87A4-4F04-B9D0-64FC784C1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9656739"/>
              </p:ext>
            </p:extLst>
          </p:nvPr>
        </p:nvGraphicFramePr>
        <p:xfrm>
          <a:off x="1259151" y="1312425"/>
          <a:ext cx="6714809" cy="35742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955">
                  <a:extLst>
                    <a:ext uri="{9D8B030D-6E8A-4147-A177-3AD203B41FA5}">
                      <a16:colId xmlns:a16="http://schemas.microsoft.com/office/drawing/2014/main" xmlns="" val="538930842"/>
                    </a:ext>
                  </a:extLst>
                </a:gridCol>
                <a:gridCol w="2567427">
                  <a:extLst>
                    <a:ext uri="{9D8B030D-6E8A-4147-A177-3AD203B41FA5}">
                      <a16:colId xmlns:a16="http://schemas.microsoft.com/office/drawing/2014/main" xmlns="" val="3141419412"/>
                    </a:ext>
                  </a:extLst>
                </a:gridCol>
                <a:gridCol w="2567427">
                  <a:extLst>
                    <a:ext uri="{9D8B030D-6E8A-4147-A177-3AD203B41FA5}">
                      <a16:colId xmlns:a16="http://schemas.microsoft.com/office/drawing/2014/main" xmlns="" val="3630178523"/>
                    </a:ext>
                  </a:extLst>
                </a:gridCol>
              </a:tblGrid>
              <a:tr h="799115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Regular Polygon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Irregular Polygon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3559014"/>
                  </a:ext>
                </a:extLst>
              </a:tr>
              <a:tr h="13875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Has 5 sides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075063"/>
                  </a:ext>
                </a:extLst>
              </a:tr>
              <a:tr h="13875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Not 5 sides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4175642"/>
                  </a:ext>
                </a:extLst>
              </a:tr>
            </a:tbl>
          </a:graphicData>
        </a:graphic>
      </p:graphicFrame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xmlns="" id="{AAB66D96-087F-4F60-9AD7-6D71C0DDB0A6}"/>
              </a:ext>
            </a:extLst>
          </p:cNvPr>
          <p:cNvSpPr/>
          <p:nvPr/>
        </p:nvSpPr>
        <p:spPr>
          <a:xfrm>
            <a:off x="6294978" y="2338326"/>
            <a:ext cx="696726" cy="761202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99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DBB2ED1-8EB1-4AC6-A877-978587162F3E}"/>
              </a:ext>
            </a:extLst>
          </p:cNvPr>
          <p:cNvSpPr/>
          <p:nvPr/>
        </p:nvSpPr>
        <p:spPr>
          <a:xfrm>
            <a:off x="3756012" y="3583089"/>
            <a:ext cx="525479" cy="525479"/>
          </a:xfrm>
          <a:prstGeom prst="rect">
            <a:avLst/>
          </a:prstGeom>
          <a:solidFill>
            <a:srgbClr val="66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xmlns="" id="{EA40DB4F-7601-4DD6-9D31-302D1F455334}"/>
              </a:ext>
            </a:extLst>
          </p:cNvPr>
          <p:cNvSpPr/>
          <p:nvPr/>
        </p:nvSpPr>
        <p:spPr>
          <a:xfrm>
            <a:off x="4348428" y="3686054"/>
            <a:ext cx="784171" cy="1109166"/>
          </a:xfrm>
          <a:prstGeom prst="diamond">
            <a:avLst/>
          </a:prstGeom>
          <a:solidFill>
            <a:srgbClr val="00B0F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xmlns="" id="{E9B6F7D2-63A0-4E84-B3CA-7CA94BF47423}"/>
              </a:ext>
            </a:extLst>
          </p:cNvPr>
          <p:cNvGrpSpPr/>
          <p:nvPr/>
        </p:nvGrpSpPr>
        <p:grpSpPr>
          <a:xfrm>
            <a:off x="3042513" y="3999257"/>
            <a:ext cx="940842" cy="805153"/>
            <a:chOff x="3042513" y="3999257"/>
            <a:chExt cx="940842" cy="805153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xmlns="" id="{246E2672-68E8-4536-B223-2992A3DA9F73}"/>
                </a:ext>
              </a:extLst>
            </p:cNvPr>
            <p:cNvSpPr/>
            <p:nvPr/>
          </p:nvSpPr>
          <p:spPr>
            <a:xfrm>
              <a:off x="3057356" y="3999257"/>
              <a:ext cx="914400" cy="788276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dirty="0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xmlns="" id="{DD5E93CB-BCA0-44E7-B462-A04314E3BFEB}"/>
                </a:ext>
              </a:extLst>
            </p:cNvPr>
            <p:cNvSpPr/>
            <p:nvPr/>
          </p:nvSpPr>
          <p:spPr>
            <a:xfrm>
              <a:off x="3042513" y="4566685"/>
              <a:ext cx="910872" cy="232103"/>
            </a:xfrm>
            <a:prstGeom prst="triangle">
              <a:avLst>
                <a:gd name="adj" fmla="val 504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613E247D-11FD-47B7-8569-EAE488C07A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6095" y="4554837"/>
              <a:ext cx="466697" cy="24957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60CD4D68-6CAE-467C-9339-D3E43991C69C}"/>
                </a:ext>
              </a:extLst>
            </p:cNvPr>
            <p:cNvCxnSpPr>
              <a:cxnSpLocks/>
            </p:cNvCxnSpPr>
            <p:nvPr/>
          </p:nvCxnSpPr>
          <p:spPr>
            <a:xfrm>
              <a:off x="3502057" y="4554837"/>
              <a:ext cx="481298" cy="24957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Pentagon 38">
            <a:extLst>
              <a:ext uri="{FF2B5EF4-FFF2-40B4-BE49-F238E27FC236}">
                <a16:creationId xmlns:a16="http://schemas.microsoft.com/office/drawing/2014/main" xmlns="" id="{A4A99066-25F6-430A-A084-A9E4A1FBD348}"/>
              </a:ext>
            </a:extLst>
          </p:cNvPr>
          <p:cNvSpPr/>
          <p:nvPr/>
        </p:nvSpPr>
        <p:spPr>
          <a:xfrm>
            <a:off x="3568339" y="2202729"/>
            <a:ext cx="1132114" cy="1134000"/>
          </a:xfrm>
          <a:prstGeom prst="pentagon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xmlns="" id="{BE2193DA-2214-42B1-BD3C-6B221DF46F51}"/>
              </a:ext>
            </a:extLst>
          </p:cNvPr>
          <p:cNvSpPr/>
          <p:nvPr/>
        </p:nvSpPr>
        <p:spPr>
          <a:xfrm>
            <a:off x="5900057" y="3834237"/>
            <a:ext cx="1640114" cy="812800"/>
          </a:xfrm>
          <a:prstGeom prst="hexagon">
            <a:avLst/>
          </a:prstGeom>
          <a:solidFill>
            <a:srgbClr val="FF33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3578119-ADED-4928-B7E3-7623D2364916}"/>
              </a:ext>
            </a:extLst>
          </p:cNvPr>
          <p:cNvSpPr txBox="1"/>
          <p:nvPr/>
        </p:nvSpPr>
        <p:spPr>
          <a:xfrm>
            <a:off x="2886323" y="4053328"/>
            <a:ext cx="27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</a:p>
        </p:txBody>
      </p:sp>
      <p:grpSp>
        <p:nvGrpSpPr>
          <p:cNvPr id="3" name="Group 27">
            <a:extLst>
              <a:ext uri="{FF2B5EF4-FFF2-40B4-BE49-F238E27FC236}">
                <a16:creationId xmlns:a16="http://schemas.microsoft.com/office/drawing/2014/main" xmlns="" id="{3EF3FC9E-3A0D-40E2-8D43-7E393C51AEF8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9" name="TextBox 8">
              <a:extLst>
                <a:ext uri="{FF2B5EF4-FFF2-40B4-BE49-F238E27FC236}">
                  <a16:creationId xmlns:a16="http://schemas.microsoft.com/office/drawing/2014/main" xmlns="" id="{22FC389E-EBA4-4643-AA68-A9E942289C5F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30" name="Picture 29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1D8894B4-CDC9-4151-9CA2-FC3545D3B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707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Jade says:</a:t>
            </a: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Jade correct? Explain your answer.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5D94FF3-2A8B-457A-A641-52F9F806F490}"/>
              </a:ext>
            </a:extLst>
          </p:cNvPr>
          <p:cNvSpPr/>
          <p:nvPr/>
        </p:nvSpPr>
        <p:spPr>
          <a:xfrm>
            <a:off x="2595715" y="2707195"/>
            <a:ext cx="1386349" cy="1386349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5CD71F0-2FF8-4656-B96E-2E27AD4CF2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624479" flipH="1" flipV="1">
            <a:off x="5115676" y="2362536"/>
            <a:ext cx="1745866" cy="207566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B49014A-24A7-4B04-A660-CCB2487E9E8C}"/>
              </a:ext>
            </a:extLst>
          </p:cNvPr>
          <p:cNvSpPr/>
          <p:nvPr/>
        </p:nvSpPr>
        <p:spPr>
          <a:xfrm>
            <a:off x="660505" y="1371283"/>
            <a:ext cx="7702003" cy="11459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rhombus and a square are both regular polygons because they both have sides of equal length.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xmlns="" id="{377DFF08-5F0A-4FFE-9806-3889D55260ED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xmlns="" id="{C9E85B97-0A1A-436D-BB94-6D92DEE1E7B0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6" name="Picture 15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E03E5EA6-DE8F-49F8-BB4B-AF6EEC808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6587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Jade says:</a:t>
            </a: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Jade correct? Explain your answer.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Jade is incorrect. A square is a regular polygon as it has sides of equal length and each angle measures 90°.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However, a rhombus may have 4 sides of equal length, but it does not have 4 angles of equal size.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5D94FF3-2A8B-457A-A641-52F9F806F490}"/>
              </a:ext>
            </a:extLst>
          </p:cNvPr>
          <p:cNvSpPr/>
          <p:nvPr/>
        </p:nvSpPr>
        <p:spPr>
          <a:xfrm>
            <a:off x="2595715" y="2707195"/>
            <a:ext cx="1386349" cy="1386349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5CD71F0-2FF8-4656-B96E-2E27AD4CF2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624479" flipH="1" flipV="1">
            <a:off x="5115676" y="2362536"/>
            <a:ext cx="1745866" cy="207566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F806DEE-02BD-4BCE-A5F0-25B38811AE8B}"/>
              </a:ext>
            </a:extLst>
          </p:cNvPr>
          <p:cNvSpPr/>
          <p:nvPr/>
        </p:nvSpPr>
        <p:spPr>
          <a:xfrm>
            <a:off x="660505" y="1371283"/>
            <a:ext cx="7702003" cy="11459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rhombus and a square are both regular polygons because they both have sides of equal length.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xmlns="" id="{3AA0F9AA-3BAC-468D-A7A0-193F11D9A45F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6" name="TextBox 8">
              <a:extLst>
                <a:ext uri="{FF2B5EF4-FFF2-40B4-BE49-F238E27FC236}">
                  <a16:creationId xmlns:a16="http://schemas.microsoft.com/office/drawing/2014/main" xmlns="" id="{3BB5DFF3-412B-4FCD-8D6C-D1A382E8DD8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7" name="Picture 16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68825EDA-B73B-4972-9590-0BFC5CCD6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463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regular polygons can you see in this shape?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xmlns="" id="{0E21768A-1823-4253-BA0F-9F22F083C5FB}"/>
              </a:ext>
            </a:extLst>
          </p:cNvPr>
          <p:cNvGrpSpPr>
            <a:grpSpLocks noChangeAspect="1"/>
          </p:cNvGrpSpPr>
          <p:nvPr/>
        </p:nvGrpSpPr>
        <p:grpSpPr>
          <a:xfrm>
            <a:off x="2242116" y="1974876"/>
            <a:ext cx="4659769" cy="2346867"/>
            <a:chOff x="805681" y="7281238"/>
            <a:chExt cx="1828800" cy="9144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D90699CA-2BE2-4BA3-9D10-6CD09FCAF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5681" y="7281238"/>
              <a:ext cx="1828800" cy="914400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1234FA14-022C-4193-A8E6-DB95C85E7A6B}"/>
                </a:ext>
              </a:extLst>
            </p:cNvPr>
            <p:cNvCxnSpPr>
              <a:stCxn id="26" idx="0"/>
            </p:cNvCxnSpPr>
            <p:nvPr/>
          </p:nvCxnSpPr>
          <p:spPr>
            <a:xfrm>
              <a:off x="1720081" y="7281238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0381A797-450C-4CBC-9B68-4C8AC940F47B}"/>
                </a:ext>
              </a:extLst>
            </p:cNvPr>
            <p:cNvCxnSpPr>
              <a:cxnSpLocks/>
              <a:stCxn id="26" idx="1"/>
              <a:endCxn id="26" idx="3"/>
            </p:cNvCxnSpPr>
            <p:nvPr/>
          </p:nvCxnSpPr>
          <p:spPr>
            <a:xfrm>
              <a:off x="805681" y="7738438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xmlns="" id="{52DBC822-8A82-4588-94AF-53954DB65FF3}"/>
                </a:ext>
              </a:extLst>
            </p:cNvPr>
            <p:cNvSpPr/>
            <p:nvPr/>
          </p:nvSpPr>
          <p:spPr>
            <a:xfrm>
              <a:off x="1181031" y="7281238"/>
              <a:ext cx="1078100" cy="914400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xmlns="" id="{E5148E50-4494-49F5-BDAB-DF3B0B14E95E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6" name="TextBox 8">
              <a:extLst>
                <a:ext uri="{FF2B5EF4-FFF2-40B4-BE49-F238E27FC236}">
                  <a16:creationId xmlns:a16="http://schemas.microsoft.com/office/drawing/2014/main" xmlns="" id="{C01FF019-7DDA-4301-A61C-96B89068465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7" name="Picture 16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BA93798B-6F23-4CEC-AEE0-D31578518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170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regular polygons can you see in this shape?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 regular polygons (2 regular squares and 1 regular triangle).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xmlns="" id="{0E21768A-1823-4253-BA0F-9F22F083C5FB}"/>
              </a:ext>
            </a:extLst>
          </p:cNvPr>
          <p:cNvGrpSpPr>
            <a:grpSpLocks noChangeAspect="1"/>
          </p:cNvGrpSpPr>
          <p:nvPr/>
        </p:nvGrpSpPr>
        <p:grpSpPr>
          <a:xfrm>
            <a:off x="2242116" y="1974876"/>
            <a:ext cx="4659769" cy="2346867"/>
            <a:chOff x="805681" y="7281238"/>
            <a:chExt cx="1828800" cy="9144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D90699CA-2BE2-4BA3-9D10-6CD09FCAF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5681" y="7281238"/>
              <a:ext cx="1828800" cy="914400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1234FA14-022C-4193-A8E6-DB95C85E7A6B}"/>
                </a:ext>
              </a:extLst>
            </p:cNvPr>
            <p:cNvCxnSpPr>
              <a:stCxn id="26" idx="0"/>
            </p:cNvCxnSpPr>
            <p:nvPr/>
          </p:nvCxnSpPr>
          <p:spPr>
            <a:xfrm>
              <a:off x="1720081" y="7281238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0381A797-450C-4CBC-9B68-4C8AC940F47B}"/>
                </a:ext>
              </a:extLst>
            </p:cNvPr>
            <p:cNvCxnSpPr>
              <a:cxnSpLocks/>
              <a:stCxn id="26" idx="1"/>
              <a:endCxn id="26" idx="3"/>
            </p:cNvCxnSpPr>
            <p:nvPr/>
          </p:nvCxnSpPr>
          <p:spPr>
            <a:xfrm>
              <a:off x="805681" y="7738438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xmlns="" id="{52DBC822-8A82-4588-94AF-53954DB65FF3}"/>
                </a:ext>
              </a:extLst>
            </p:cNvPr>
            <p:cNvSpPr/>
            <p:nvPr/>
          </p:nvSpPr>
          <p:spPr>
            <a:xfrm>
              <a:off x="1181031" y="7281238"/>
              <a:ext cx="1078100" cy="914400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xmlns="" id="{85BEBBF9-49B2-4BF0-93EF-CF515DE6EE5B}"/>
              </a:ext>
            </a:extLst>
          </p:cNvPr>
          <p:cNvGrpSpPr/>
          <p:nvPr/>
        </p:nvGrpSpPr>
        <p:grpSpPr>
          <a:xfrm>
            <a:off x="1223176" y="4983938"/>
            <a:ext cx="6697649" cy="907195"/>
            <a:chOff x="949699" y="5166819"/>
            <a:chExt cx="6697649" cy="90719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DE8D87B8-37BE-498B-8247-1CED85FA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9699" y="5166819"/>
              <a:ext cx="1774249" cy="90719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C6668A7-E70B-4587-8750-A573035C5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4582" y="5173107"/>
              <a:ext cx="1771066" cy="89755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E17EBCE-1DE6-4829-904A-11EB12F6D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76282" y="5173107"/>
              <a:ext cx="1771066" cy="897558"/>
            </a:xfrm>
            <a:prstGeom prst="rect">
              <a:avLst/>
            </a:prstGeom>
          </p:spPr>
        </p:pic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xmlns="" id="{7C636ECA-ACA7-4E75-8077-6A5A7BD5E8FA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1" name="TextBox 8">
              <a:extLst>
                <a:ext uri="{FF2B5EF4-FFF2-40B4-BE49-F238E27FC236}">
                  <a16:creationId xmlns:a16="http://schemas.microsoft.com/office/drawing/2014/main" xmlns="" id="{582027B6-53B5-441D-AFA3-4D7C35F123F9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2" name="Picture 21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21AA8360-A718-4321-A72A-E1F9EAAB4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852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8483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500" b="1" u="sng" dirty="0" smtClean="0"/>
              <a:t>NOW IT’S YOUR TURN!</a:t>
            </a:r>
            <a:endParaRPr lang="en-GB" sz="45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01338"/>
            <a:ext cx="9144000" cy="563231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000" b="1" u="sng" dirty="0" smtClean="0"/>
              <a:t>Isla, </a:t>
            </a:r>
            <a:r>
              <a:rPr lang="en-GB" sz="3000" b="1" u="sng" dirty="0" err="1" smtClean="0"/>
              <a:t>Nia</a:t>
            </a:r>
            <a:r>
              <a:rPr lang="en-GB" sz="3000" b="1" u="sng" dirty="0" smtClean="0"/>
              <a:t>, Rhys and Holly H</a:t>
            </a:r>
          </a:p>
          <a:p>
            <a:r>
              <a:rPr lang="en-GB" sz="3000" b="1" i="1" dirty="0" smtClean="0"/>
              <a:t>Activity 1 – 1a, 1b, 2a, 2b, 3a and 3b</a:t>
            </a:r>
          </a:p>
          <a:p>
            <a:r>
              <a:rPr lang="en-GB" sz="3000" b="1" i="1" dirty="0" smtClean="0"/>
              <a:t>Activity 2 – 1a, 2a and 3a</a:t>
            </a:r>
          </a:p>
          <a:p>
            <a:endParaRPr lang="en-GB" sz="3000" b="1" dirty="0" smtClean="0"/>
          </a:p>
          <a:p>
            <a:r>
              <a:rPr lang="en-GB" sz="3000" b="1" u="sng" dirty="0" smtClean="0"/>
              <a:t>Lucy, Katie, Holly T, Jacob, Sophie, Zoe, Isobel, Cameron, Daniel, </a:t>
            </a:r>
            <a:r>
              <a:rPr lang="en-GB" sz="3000" b="1" u="sng" dirty="0" err="1" smtClean="0"/>
              <a:t>Alissa</a:t>
            </a:r>
            <a:r>
              <a:rPr lang="en-GB" sz="3000" b="1" u="sng" dirty="0" smtClean="0"/>
              <a:t> and </a:t>
            </a:r>
            <a:r>
              <a:rPr lang="en-GB" sz="3000" b="1" u="sng" dirty="0" err="1" smtClean="0"/>
              <a:t>Izzy</a:t>
            </a:r>
            <a:endParaRPr lang="en-GB" sz="3000" b="1" u="sng" dirty="0" smtClean="0"/>
          </a:p>
          <a:p>
            <a:r>
              <a:rPr lang="en-GB" sz="3000" b="1" i="1" dirty="0" smtClean="0"/>
              <a:t>Activity 1 – 5a, 5b, 6a, 6b, 7a and 7b</a:t>
            </a:r>
          </a:p>
          <a:p>
            <a:r>
              <a:rPr lang="en-GB" sz="3000" b="1" i="1" dirty="0" smtClean="0"/>
              <a:t>Activity 2 – 4a, 5a and 6a</a:t>
            </a:r>
          </a:p>
          <a:p>
            <a:endParaRPr lang="en-GB" sz="3000" b="1" dirty="0" smtClean="0"/>
          </a:p>
          <a:p>
            <a:r>
              <a:rPr lang="en-GB" sz="3000" b="1" u="sng" dirty="0" smtClean="0"/>
              <a:t>Nelly, Amy and Heidi</a:t>
            </a:r>
          </a:p>
          <a:p>
            <a:r>
              <a:rPr lang="en-GB" sz="3000" b="1" i="1" dirty="0" smtClean="0"/>
              <a:t>Activity 1 – 9a, 9b, 10a, 10b, 11a and 11b</a:t>
            </a:r>
          </a:p>
          <a:p>
            <a:r>
              <a:rPr lang="en-GB" sz="3000" b="1" i="1" dirty="0" smtClean="0"/>
              <a:t>Activity 2 – 7a, 8a and 9a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0080"/>
            <a:ext cx="9143999" cy="46166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Amy, Heidi and </a:t>
            </a:r>
            <a:r>
              <a:rPr lang="en-GB" sz="2400" b="1" u="sng" dirty="0" smtClean="0"/>
              <a:t>Nelly</a:t>
            </a:r>
            <a:endParaRPr lang="en-GB" sz="1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582091"/>
            <a:ext cx="9144000" cy="46166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Katie, Lucy, Holly T, Daniel, Cameron, </a:t>
            </a:r>
            <a:r>
              <a:rPr lang="en-GB" sz="2400" b="1" u="sng" dirty="0" err="1" smtClean="0"/>
              <a:t>Alissa</a:t>
            </a:r>
            <a:r>
              <a:rPr lang="en-GB" sz="2400" b="1" u="sng" dirty="0" smtClean="0"/>
              <a:t>, </a:t>
            </a:r>
            <a:r>
              <a:rPr lang="en-GB" sz="2400" b="1" u="sng" dirty="0" err="1" smtClean="0"/>
              <a:t>Izzy</a:t>
            </a:r>
            <a:r>
              <a:rPr lang="en-GB" sz="2400" b="1" u="sng" dirty="0" smtClean="0"/>
              <a:t>, </a:t>
            </a:r>
            <a:r>
              <a:rPr lang="en-GB" sz="2400" b="1" u="sng" dirty="0" smtClean="0"/>
              <a:t>Sophie and Jacob </a:t>
            </a:r>
            <a:endParaRPr lang="en-GB" sz="16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554583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Zoe, Isla, Holly H, Rhys, Isobel and </a:t>
            </a:r>
            <a:r>
              <a:rPr lang="en-GB" sz="2400" b="1" u="sng" dirty="0" err="1" smtClean="0"/>
              <a:t>Nia</a:t>
            </a:r>
            <a:endParaRPr lang="en-GB" sz="1600" b="1" u="sng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149529"/>
            <a:ext cx="9144000" cy="124649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500" dirty="0" smtClean="0">
                <a:latin typeface="Comic Sans MS" pitchFamily="66" charset="0"/>
              </a:rPr>
              <a:t>https://kahoot.it/challenge/05486624?challenge-id=989b5045-acac-493d-bf6e-af3c3fb285dc_1589405692444</a:t>
            </a:r>
            <a:endParaRPr lang="en-GB" sz="25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3117666"/>
            <a:ext cx="9144000" cy="124649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500" dirty="0" smtClean="0">
                <a:latin typeface="Comic Sans MS" pitchFamily="66" charset="0"/>
              </a:rPr>
              <a:t>https://kahoot.it/challenge/08104865?challenge-id=989b5045-acac-493d-bf6e-af3c3fb285dc_1589406160837</a:t>
            </a:r>
            <a:endParaRPr lang="en-GB" sz="2500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111930"/>
            <a:ext cx="9144000" cy="124649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500" dirty="0" smtClean="0">
                <a:latin typeface="Comic Sans MS" pitchFamily="66" charset="0"/>
              </a:rPr>
              <a:t>https://kahoot.it/challenge/02218229?challenge-id=989b5045-acac-493d-bf6e-af3c3fb285dc_1589406537314</a:t>
            </a:r>
            <a:endParaRPr lang="en-GB" sz="25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To check your results, make sure that you keep the link that appears at the end of the quiz.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b="1" u="sng" dirty="0" smtClean="0"/>
              <a:t>Calculation Starter</a:t>
            </a:r>
            <a:endParaRPr lang="en-GB" sz="3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432" y="0"/>
            <a:ext cx="5996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is a ‘</a:t>
            </a:r>
            <a:r>
              <a:rPr lang="en-US" sz="54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polygon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’?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Image result for polygon defin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8352" y="1104763"/>
            <a:ext cx="6715488" cy="51805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54480" y="1436914"/>
            <a:ext cx="20116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Discuss </a:t>
            </a:r>
            <a:r>
              <a:rPr lang="en-GB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these statements about polygons. </a:t>
            </a:r>
          </a:p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they true or false?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1578FE4-E2E4-4C7E-9A2C-BD49AA297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7602967"/>
              </p:ext>
            </p:extLst>
          </p:nvPr>
        </p:nvGraphicFramePr>
        <p:xfrm>
          <a:off x="1012341" y="1554878"/>
          <a:ext cx="7119318" cy="2672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9659">
                  <a:extLst>
                    <a:ext uri="{9D8B030D-6E8A-4147-A177-3AD203B41FA5}">
                      <a16:colId xmlns:a16="http://schemas.microsoft.com/office/drawing/2014/main" xmlns="" val="1067714738"/>
                    </a:ext>
                  </a:extLst>
                </a:gridCol>
                <a:gridCol w="3559659">
                  <a:extLst>
                    <a:ext uri="{9D8B030D-6E8A-4147-A177-3AD203B41FA5}">
                      <a16:colId xmlns:a16="http://schemas.microsoft.com/office/drawing/2014/main" xmlns="" val="927681676"/>
                    </a:ext>
                  </a:extLst>
                </a:gridCol>
              </a:tblGrid>
              <a:tr h="44545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True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False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D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4957459"/>
                  </a:ext>
                </a:extLst>
              </a:tr>
              <a:tr h="2227276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33666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581E5F-F711-44C4-B7D0-FE674161E5D4}"/>
              </a:ext>
            </a:extLst>
          </p:cNvPr>
          <p:cNvSpPr txBox="1"/>
          <p:nvPr/>
        </p:nvSpPr>
        <p:spPr>
          <a:xfrm>
            <a:off x="2843971" y="5093994"/>
            <a:ext cx="311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They are a closed shape (no gaps)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4FD047-FCA8-4176-86C4-0854FF250513}"/>
              </a:ext>
            </a:extLst>
          </p:cNvPr>
          <p:cNvSpPr txBox="1"/>
          <p:nvPr/>
        </p:nvSpPr>
        <p:spPr>
          <a:xfrm>
            <a:off x="3668532" y="4363188"/>
            <a:ext cx="3051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They are made up of straight lines</a:t>
            </a:r>
            <a:endParaRPr lang="en-US" sz="2000" b="1" dirty="0">
              <a:solidFill>
                <a:srgbClr val="FF3399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DEA4C6-8E8F-4AFD-A802-9F2A56C996EC}"/>
              </a:ext>
            </a:extLst>
          </p:cNvPr>
          <p:cNvSpPr txBox="1"/>
          <p:nvPr/>
        </p:nvSpPr>
        <p:spPr>
          <a:xfrm>
            <a:off x="78139" y="5080367"/>
            <a:ext cx="311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They are 2D shapes</a:t>
            </a:r>
            <a:endParaRPr lang="en-US" sz="2000" b="1" dirty="0">
              <a:solidFill>
                <a:srgbClr val="FF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8693B9-70FF-4D53-9512-798EC209D56F}"/>
              </a:ext>
            </a:extLst>
          </p:cNvPr>
          <p:cNvSpPr txBox="1"/>
          <p:nvPr/>
        </p:nvSpPr>
        <p:spPr>
          <a:xfrm>
            <a:off x="5652538" y="5494104"/>
            <a:ext cx="311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They can have curved sides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D0259A-0EA1-4209-8C3A-103A8E7A65D9}"/>
              </a:ext>
            </a:extLst>
          </p:cNvPr>
          <p:cNvSpPr txBox="1"/>
          <p:nvPr/>
        </p:nvSpPr>
        <p:spPr>
          <a:xfrm>
            <a:off x="5892087" y="4865011"/>
            <a:ext cx="311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They are 3D shapes</a:t>
            </a:r>
            <a:endParaRPr lang="en-US" sz="2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36EE31F-2FD3-4C85-B239-8494C40D689E}"/>
              </a:ext>
            </a:extLst>
          </p:cNvPr>
          <p:cNvSpPr txBox="1"/>
          <p:nvPr/>
        </p:nvSpPr>
        <p:spPr>
          <a:xfrm>
            <a:off x="256669" y="5778633"/>
            <a:ext cx="3593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They include open shapes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EDC528A-5FE0-4AFF-900A-9CFDEABF276B}"/>
              </a:ext>
            </a:extLst>
          </p:cNvPr>
          <p:cNvSpPr txBox="1"/>
          <p:nvPr/>
        </p:nvSpPr>
        <p:spPr>
          <a:xfrm>
            <a:off x="313635" y="4378219"/>
            <a:ext cx="3479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They have 5 or more sides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xmlns="" id="{FA8E00BB-81EF-46B4-A8E2-1340EBDA321A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5" name="TextBox 8">
              <a:extLst>
                <a:ext uri="{FF2B5EF4-FFF2-40B4-BE49-F238E27FC236}">
                  <a16:creationId xmlns:a16="http://schemas.microsoft.com/office/drawing/2014/main" xmlns="" id="{52EEB9CA-6F51-4B2E-9643-53C77E0A411F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6" name="Picture 25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677C8F23-588D-4C25-8DB6-A81C52625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866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Discuss </a:t>
            </a:r>
            <a:r>
              <a:rPr lang="en-GB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these statements about polygons. </a:t>
            </a:r>
          </a:p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they true or false?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31004533-2BE8-4862-9822-4299E6A3A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589935"/>
              </p:ext>
            </p:extLst>
          </p:nvPr>
        </p:nvGraphicFramePr>
        <p:xfrm>
          <a:off x="1012341" y="1554878"/>
          <a:ext cx="7119318" cy="2672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9659">
                  <a:extLst>
                    <a:ext uri="{9D8B030D-6E8A-4147-A177-3AD203B41FA5}">
                      <a16:colId xmlns:a16="http://schemas.microsoft.com/office/drawing/2014/main" xmlns="" val="1067714738"/>
                    </a:ext>
                  </a:extLst>
                </a:gridCol>
                <a:gridCol w="3559659">
                  <a:extLst>
                    <a:ext uri="{9D8B030D-6E8A-4147-A177-3AD203B41FA5}">
                      <a16:colId xmlns:a16="http://schemas.microsoft.com/office/drawing/2014/main" xmlns="" val="927681676"/>
                    </a:ext>
                  </a:extLst>
                </a:gridCol>
              </a:tblGrid>
              <a:tr h="44545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True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False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D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4957459"/>
                  </a:ext>
                </a:extLst>
              </a:tr>
              <a:tr h="2227276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336668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FFB170D-E30F-40DE-A369-D5BE61FB3CA5}"/>
              </a:ext>
            </a:extLst>
          </p:cNvPr>
          <p:cNvSpPr txBox="1"/>
          <p:nvPr/>
        </p:nvSpPr>
        <p:spPr>
          <a:xfrm>
            <a:off x="1245899" y="2020516"/>
            <a:ext cx="311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They are a closed shape (no gaps)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79FD40-F5D5-463A-BA23-FE52E7962071}"/>
              </a:ext>
            </a:extLst>
          </p:cNvPr>
          <p:cNvSpPr txBox="1"/>
          <p:nvPr/>
        </p:nvSpPr>
        <p:spPr>
          <a:xfrm>
            <a:off x="1245897" y="2807456"/>
            <a:ext cx="311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They are made up of straight lines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08C1422-9ED3-42AD-BC7D-9F98F3BA4983}"/>
              </a:ext>
            </a:extLst>
          </p:cNvPr>
          <p:cNvSpPr txBox="1"/>
          <p:nvPr/>
        </p:nvSpPr>
        <p:spPr>
          <a:xfrm>
            <a:off x="1245897" y="3592741"/>
            <a:ext cx="311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They are 2D shapes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231B4A8-5405-482F-ACAA-95DB8975C36A}"/>
              </a:ext>
            </a:extLst>
          </p:cNvPr>
          <p:cNvSpPr txBox="1"/>
          <p:nvPr/>
        </p:nvSpPr>
        <p:spPr>
          <a:xfrm>
            <a:off x="4796001" y="2947727"/>
            <a:ext cx="311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They can have curved sides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24F8290-9BD1-4142-8640-39A83456DCB3}"/>
              </a:ext>
            </a:extLst>
          </p:cNvPr>
          <p:cNvSpPr txBox="1"/>
          <p:nvPr/>
        </p:nvSpPr>
        <p:spPr>
          <a:xfrm>
            <a:off x="4801372" y="2018342"/>
            <a:ext cx="311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They are 3D shapes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BF72DA4-B246-4F6D-9008-A28FAF573ABB}"/>
              </a:ext>
            </a:extLst>
          </p:cNvPr>
          <p:cNvSpPr txBox="1"/>
          <p:nvPr/>
        </p:nvSpPr>
        <p:spPr>
          <a:xfrm>
            <a:off x="4560250" y="2488323"/>
            <a:ext cx="3610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They include open shapes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F818DDA-CE87-4225-B9C9-E3EAE9EAE29D}"/>
              </a:ext>
            </a:extLst>
          </p:cNvPr>
          <p:cNvSpPr txBox="1"/>
          <p:nvPr/>
        </p:nvSpPr>
        <p:spPr>
          <a:xfrm>
            <a:off x="4635462" y="3727945"/>
            <a:ext cx="3550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They have 5 or more sides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xmlns="" id="{87B6FD48-D3AE-49BA-A9EC-5AFB352FB00B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0" name="TextBox 8">
              <a:extLst>
                <a:ext uri="{FF2B5EF4-FFF2-40B4-BE49-F238E27FC236}">
                  <a16:creationId xmlns:a16="http://schemas.microsoft.com/office/drawing/2014/main" xmlns="" id="{51D6246E-2C9C-4C3C-8B7A-ED92D4CBEC90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9" name="Picture 28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4706F75C-EB82-4B26-AC77-307009143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2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</a:t>
            </a:r>
            <a:r>
              <a:rPr lang="en-GB" sz="3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regular</a:t>
            </a: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polygons.</a:t>
            </a:r>
            <a:endParaRPr lang="en-GB" sz="3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95DBBAC-DB7D-46F4-9D97-BBD7B43B8053}"/>
              </a:ext>
            </a:extLst>
          </p:cNvPr>
          <p:cNvGrpSpPr/>
          <p:nvPr/>
        </p:nvGrpSpPr>
        <p:grpSpPr>
          <a:xfrm>
            <a:off x="1635075" y="1864676"/>
            <a:ext cx="5873851" cy="3710214"/>
            <a:chOff x="431044" y="910947"/>
            <a:chExt cx="2813865" cy="1777376"/>
          </a:xfrm>
        </p:grpSpPr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xmlns="" id="{71AF3F0F-A19F-405B-A8B2-1151081A1C5C}"/>
                </a:ext>
              </a:extLst>
            </p:cNvPr>
            <p:cNvGrpSpPr/>
            <p:nvPr/>
          </p:nvGrpSpPr>
          <p:grpSpPr>
            <a:xfrm>
              <a:off x="431044" y="910947"/>
              <a:ext cx="2813865" cy="1777376"/>
              <a:chOff x="431044" y="910947"/>
              <a:chExt cx="2813865" cy="177737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9F051CBA-55E1-4DB8-97E3-766D304E8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1044" y="910947"/>
                <a:ext cx="717331" cy="624064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0E191643-2ECC-4580-9DD7-8709C1CE0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32264" y="1984049"/>
                <a:ext cx="807971" cy="704274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8D53191C-B940-4CF4-B3B7-5148A2864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37138" y="1308395"/>
                <a:ext cx="675654" cy="675654"/>
              </a:xfrm>
              <a:prstGeom prst="rect">
                <a:avLst/>
              </a:prstGeom>
            </p:spPr>
          </p:pic>
          <p:sp>
            <p:nvSpPr>
              <p:cNvPr id="12" name="Trapezoid 11">
                <a:extLst>
                  <a:ext uri="{FF2B5EF4-FFF2-40B4-BE49-F238E27FC236}">
                    <a16:creationId xmlns:a16="http://schemas.microsoft.com/office/drawing/2014/main" xmlns="" id="{5F2D7A75-0F61-470A-8A00-779D83825B6C}"/>
                  </a:ext>
                </a:extLst>
              </p:cNvPr>
              <p:cNvSpPr/>
              <p:nvPr/>
            </p:nvSpPr>
            <p:spPr>
              <a:xfrm rot="10800000">
                <a:off x="2322095" y="918703"/>
                <a:ext cx="922814" cy="459554"/>
              </a:xfrm>
              <a:prstGeom prst="trapezoid">
                <a:avLst>
                  <a:gd name="adj" fmla="val 42826"/>
                </a:avLst>
              </a:prstGeom>
              <a:solidFill>
                <a:srgbClr val="F1CFE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xmlns="" id="{F5785C1F-80D1-4E88-A19F-03503CCFC5FC}"/>
                </a:ext>
              </a:extLst>
            </p:cNvPr>
            <p:cNvSpPr/>
            <p:nvPr/>
          </p:nvSpPr>
          <p:spPr>
            <a:xfrm flipH="1">
              <a:off x="622681" y="2003940"/>
              <a:ext cx="830005" cy="624064"/>
            </a:xfrm>
            <a:prstGeom prst="parallelogram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xmlns="" id="{EF2E44A4-4F76-4E41-B864-C6E6FC309C98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A7210F23-AE20-4B3B-A290-45F6A6B67666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3A4D639A-50E0-4608-89F7-E1AA1AA2B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9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regular polygons.</a:t>
            </a:r>
            <a:endParaRPr lang="en-GB" sz="3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95DBBAC-DB7D-46F4-9D97-BBD7B43B8053}"/>
              </a:ext>
            </a:extLst>
          </p:cNvPr>
          <p:cNvGrpSpPr/>
          <p:nvPr/>
        </p:nvGrpSpPr>
        <p:grpSpPr>
          <a:xfrm>
            <a:off x="1635075" y="1864676"/>
            <a:ext cx="5873851" cy="3710214"/>
            <a:chOff x="431044" y="910947"/>
            <a:chExt cx="2813865" cy="1777376"/>
          </a:xfrm>
        </p:grpSpPr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xmlns="" id="{71AF3F0F-A19F-405B-A8B2-1151081A1C5C}"/>
                </a:ext>
              </a:extLst>
            </p:cNvPr>
            <p:cNvGrpSpPr/>
            <p:nvPr/>
          </p:nvGrpSpPr>
          <p:grpSpPr>
            <a:xfrm>
              <a:off x="431044" y="910947"/>
              <a:ext cx="2813865" cy="1777376"/>
              <a:chOff x="431044" y="910947"/>
              <a:chExt cx="2813865" cy="177737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9F051CBA-55E1-4DB8-97E3-766D304E8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1044" y="910947"/>
                <a:ext cx="717331" cy="624064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0E191643-2ECC-4580-9DD7-8709C1CE0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32264" y="1984049"/>
                <a:ext cx="807971" cy="704274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8D53191C-B940-4CF4-B3B7-5148A2864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37138" y="1308395"/>
                <a:ext cx="675654" cy="675654"/>
              </a:xfrm>
              <a:prstGeom prst="rect">
                <a:avLst/>
              </a:prstGeom>
            </p:spPr>
          </p:pic>
          <p:sp>
            <p:nvSpPr>
              <p:cNvPr id="12" name="Trapezoid 11">
                <a:extLst>
                  <a:ext uri="{FF2B5EF4-FFF2-40B4-BE49-F238E27FC236}">
                    <a16:creationId xmlns:a16="http://schemas.microsoft.com/office/drawing/2014/main" xmlns="" id="{5F2D7A75-0F61-470A-8A00-779D83825B6C}"/>
                  </a:ext>
                </a:extLst>
              </p:cNvPr>
              <p:cNvSpPr/>
              <p:nvPr/>
            </p:nvSpPr>
            <p:spPr>
              <a:xfrm rot="10800000">
                <a:off x="2322095" y="918703"/>
                <a:ext cx="922814" cy="459554"/>
              </a:xfrm>
              <a:prstGeom prst="trapezoid">
                <a:avLst>
                  <a:gd name="adj" fmla="val 42826"/>
                </a:avLst>
              </a:prstGeom>
              <a:solidFill>
                <a:srgbClr val="F1CFE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xmlns="" id="{F5785C1F-80D1-4E88-A19F-03503CCFC5FC}"/>
                </a:ext>
              </a:extLst>
            </p:cNvPr>
            <p:cNvSpPr/>
            <p:nvPr/>
          </p:nvSpPr>
          <p:spPr>
            <a:xfrm flipH="1">
              <a:off x="622681" y="2003940"/>
              <a:ext cx="830005" cy="624064"/>
            </a:xfrm>
            <a:prstGeom prst="parallelogram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2502612-4A85-44C7-8367-FCBB21909D12}"/>
              </a:ext>
            </a:extLst>
          </p:cNvPr>
          <p:cNvSpPr/>
          <p:nvPr/>
        </p:nvSpPr>
        <p:spPr>
          <a:xfrm>
            <a:off x="1390627" y="1585219"/>
            <a:ext cx="1984195" cy="18607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DEB2A29-D05B-43AA-B2CC-B922690FCF54}"/>
              </a:ext>
            </a:extLst>
          </p:cNvPr>
          <p:cNvSpPr/>
          <p:nvPr/>
        </p:nvSpPr>
        <p:spPr>
          <a:xfrm>
            <a:off x="5114671" y="3952567"/>
            <a:ext cx="2298852" cy="20996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4B7FFE8-3B94-407F-955F-4473537F61E1}"/>
              </a:ext>
            </a:extLst>
          </p:cNvPr>
          <p:cNvSpPr/>
          <p:nvPr/>
        </p:nvSpPr>
        <p:spPr>
          <a:xfrm>
            <a:off x="3541885" y="2349044"/>
            <a:ext cx="2143042" cy="20996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6">
            <a:extLst>
              <a:ext uri="{FF2B5EF4-FFF2-40B4-BE49-F238E27FC236}">
                <a16:creationId xmlns:a16="http://schemas.microsoft.com/office/drawing/2014/main" xmlns="" id="{6DF36DDF-F5EC-434A-AE41-8E5378C7C13D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8" name="TextBox 8">
              <a:extLst>
                <a:ext uri="{FF2B5EF4-FFF2-40B4-BE49-F238E27FC236}">
                  <a16:creationId xmlns:a16="http://schemas.microsoft.com/office/drawing/2014/main" xmlns="" id="{A83F520F-9BEE-4EB4-9323-E4E8BC9A5977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4" name="Picture 23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B0E7096A-A267-4041-88D9-D2D642021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261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685800">
              <a:defRPr/>
            </a:pPr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Identify 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name of this shape.</a:t>
            </a:r>
          </a:p>
          <a:p>
            <a:pPr lvl="0" algn="ctr" defTabSz="685800">
              <a:defRPr/>
            </a:pP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a ruler and a protractor to decide whether </a:t>
            </a:r>
          </a:p>
          <a:p>
            <a:pPr lvl="0" algn="ctr" defTabSz="685800">
              <a:defRPr/>
            </a:pP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a regular or irregular polygon.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FD07B4E-8CA5-4A31-888F-7B9E5BF8F0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8619" y="2944347"/>
            <a:ext cx="3752887" cy="3259230"/>
          </a:xfrm>
          <a:prstGeom prst="rect">
            <a:avLst/>
          </a:prstGeom>
        </p:spPr>
      </p:pic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E4BB3FE5-6C0F-4D4B-A036-CB4B2499BA66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xmlns="" id="{31E3E264-76A7-4389-A945-C0AE3E6A992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69F0C4C6-4304-4632-BDE7-D5B1C0C92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927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685800">
              <a:defRPr/>
            </a:pPr>
            <a:r>
              <a:rPr lang="en-GB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Identify 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name of this shape.</a:t>
            </a:r>
          </a:p>
          <a:p>
            <a:pPr lvl="0" algn="ctr"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a ruler and a protractor to decide whether </a:t>
            </a:r>
          </a:p>
          <a:p>
            <a:pPr lvl="0" algn="ctr"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a regular or irregular polygon.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This is a hexagon. It is a regular polygon.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FD07B4E-8CA5-4A31-888F-7B9E5BF8F0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5556" y="2317329"/>
            <a:ext cx="3752887" cy="3259230"/>
          </a:xfrm>
          <a:prstGeom prst="rect">
            <a:avLst/>
          </a:prstGeom>
        </p:spPr>
      </p:pic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E156D870-2704-4529-8BC2-2CE94B61CC6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xmlns="" id="{B6813420-3C77-4EB9-B509-455F9A614D3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23F242EB-200D-4419-A78E-B86383D66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8966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6768ad0e7065588ff79bad5efd391656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023737c47b7c15f707c24ad90848c5a9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86144f90-c7b6-48d0-aae5-f5e9e48cc3df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f0ae0ff-29c4-4766-b250-c1a9bee8d43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26196-536D-4749-B848-84D155CFCB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3723</TotalTime>
  <Words>730</Words>
  <Application>Microsoft Office PowerPoint</Application>
  <PresentationFormat>On-screen Show (4:3)</PresentationFormat>
  <Paragraphs>227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Carol Hughes</cp:lastModifiedBy>
  <cp:revision>237</cp:revision>
  <dcterms:created xsi:type="dcterms:W3CDTF">2018-03-17T10:08:43Z</dcterms:created>
  <dcterms:modified xsi:type="dcterms:W3CDTF">2020-05-13T21:50:44Z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