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53" r:id="rId5"/>
    <p:sldId id="364" r:id="rId6"/>
    <p:sldId id="375" r:id="rId7"/>
    <p:sldId id="365" r:id="rId8"/>
    <p:sldId id="366" r:id="rId9"/>
    <p:sldId id="376" r:id="rId10"/>
    <p:sldId id="367" r:id="rId11"/>
    <p:sldId id="371" r:id="rId12"/>
    <p:sldId id="372" r:id="rId13"/>
    <p:sldId id="368" r:id="rId14"/>
    <p:sldId id="369" r:id="rId15"/>
    <p:sldId id="370" r:id="rId16"/>
    <p:sldId id="373" r:id="rId17"/>
    <p:sldId id="374" r:id="rId18"/>
    <p:sldId id="3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653"/>
    <a:srgbClr val="FF89C4"/>
    <a:srgbClr val="79FF79"/>
    <a:srgbClr val="DB85D1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7DFAC-DCE8-8C40-A793-C34726B30469}" v="219" dt="2019-03-07T08:43:15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tem-Bonham" userId="2280a176-0dc4-4eb6-a30f-eb539b9d3dbd" providerId="ADAL" clId="{AC87DFAC-DCE8-8C40-A793-C34726B30469}"/>
    <pc:docChg chg="undo modSld sldOrd">
      <pc:chgData name="Amy Stem-Bonham" userId="2280a176-0dc4-4eb6-a30f-eb539b9d3dbd" providerId="ADAL" clId="{AC87DFAC-DCE8-8C40-A793-C34726B30469}" dt="2019-03-07T08:43:15.927" v="218" actId="2711"/>
      <pc:docMkLst>
        <pc:docMk/>
      </pc:docMkLst>
      <pc:sldChg chg="modSp">
        <pc:chgData name="Amy Stem-Bonham" userId="2280a176-0dc4-4eb6-a30f-eb539b9d3dbd" providerId="ADAL" clId="{AC87DFAC-DCE8-8C40-A793-C34726B30469}" dt="2019-03-06T16:24:43.387" v="36" actId="1035"/>
        <pc:sldMkLst>
          <pc:docMk/>
          <pc:sldMk cId="2576529742" sldId="306"/>
        </pc:sldMkLst>
        <pc:spChg chg="mod">
          <ac:chgData name="Amy Stem-Bonham" userId="2280a176-0dc4-4eb6-a30f-eb539b9d3dbd" providerId="ADAL" clId="{AC87DFAC-DCE8-8C40-A793-C34726B30469}" dt="2019-03-06T16:24:06.768" v="25" actId="20577"/>
          <ac:spMkLst>
            <pc:docMk/>
            <pc:sldMk cId="2576529742" sldId="306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6T16:24:03.212" v="24" actId="1076"/>
          <ac:spMkLst>
            <pc:docMk/>
            <pc:sldMk cId="2576529742" sldId="306"/>
            <ac:spMk id="37" creationId="{9E520A50-11DC-4188-864A-9FE244C9469F}"/>
          </ac:spMkLst>
        </pc:spChg>
        <pc:spChg chg="mod">
          <ac:chgData name="Amy Stem-Bonham" userId="2280a176-0dc4-4eb6-a30f-eb539b9d3dbd" providerId="ADAL" clId="{AC87DFAC-DCE8-8C40-A793-C34726B30469}" dt="2019-03-06T16:24:43.387" v="36" actId="1035"/>
          <ac:spMkLst>
            <pc:docMk/>
            <pc:sldMk cId="2576529742" sldId="306"/>
            <ac:spMk id="48" creationId="{4745DB9C-D253-4023-88ED-FF65CADBB990}"/>
          </ac:spMkLst>
        </pc:spChg>
        <pc:spChg chg="mod">
          <ac:chgData name="Amy Stem-Bonham" userId="2280a176-0dc4-4eb6-a30f-eb539b9d3dbd" providerId="ADAL" clId="{AC87DFAC-DCE8-8C40-A793-C34726B30469}" dt="2019-03-06T16:24:43.387" v="36" actId="1035"/>
          <ac:spMkLst>
            <pc:docMk/>
            <pc:sldMk cId="2576529742" sldId="306"/>
            <ac:spMk id="49" creationId="{CB1EA390-CAA2-46AB-A8AD-8A70CCBFFBB8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0" creationId="{E5294EF0-7E07-4C0C-8869-E4203B5C31B1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1" creationId="{F0BEDF41-160B-44EF-8AF8-44575716CDCF}"/>
          </ac:spMkLst>
        </pc:spChg>
        <pc:spChg chg="mod">
          <ac:chgData name="Amy Stem-Bonham" userId="2280a176-0dc4-4eb6-a30f-eb539b9d3dbd" providerId="ADAL" clId="{AC87DFAC-DCE8-8C40-A793-C34726B30469}" dt="2019-03-06T16:24:29.826" v="30" actId="403"/>
          <ac:spMkLst>
            <pc:docMk/>
            <pc:sldMk cId="2576529742" sldId="306"/>
            <ac:spMk id="52" creationId="{AEE4AD60-EF57-49FB-B56C-E2697482B687}"/>
          </ac:spMkLst>
        </pc:spChg>
      </pc:sldChg>
      <pc:sldChg chg="modSp">
        <pc:chgData name="Amy Stem-Bonham" userId="2280a176-0dc4-4eb6-a30f-eb539b9d3dbd" providerId="ADAL" clId="{AC87DFAC-DCE8-8C40-A793-C34726B30469}" dt="2019-03-06T16:22:24.416" v="11" actId="404"/>
        <pc:sldMkLst>
          <pc:docMk/>
          <pc:sldMk cId="3842464578" sldId="308"/>
        </pc:sldMkLst>
        <pc:spChg chg="mod">
          <ac:chgData name="Amy Stem-Bonham" userId="2280a176-0dc4-4eb6-a30f-eb539b9d3dbd" providerId="ADAL" clId="{AC87DFAC-DCE8-8C40-A793-C34726B30469}" dt="2019-03-06T16:22:03.658" v="8" actId="403"/>
          <ac:spMkLst>
            <pc:docMk/>
            <pc:sldMk cId="3842464578" sldId="308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2:24.416" v="11" actId="404"/>
          <ac:graphicFrameMkLst>
            <pc:docMk/>
            <pc:sldMk cId="3842464578" sldId="308"/>
            <ac:graphicFrameMk id="11" creationId="{9E8467B9-C9E2-436D-A1AC-72ACF78D9A71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8:30.723" v="101" actId="404"/>
        <pc:sldMkLst>
          <pc:docMk/>
          <pc:sldMk cId="713271896" sldId="310"/>
        </pc:sldMkLst>
        <pc:spChg chg="mod">
          <ac:chgData name="Amy Stem-Bonham" userId="2280a176-0dc4-4eb6-a30f-eb539b9d3dbd" providerId="ADAL" clId="{AC87DFAC-DCE8-8C40-A793-C34726B30469}" dt="2019-03-06T16:28:30.723" v="101" actId="404"/>
          <ac:spMkLst>
            <pc:docMk/>
            <pc:sldMk cId="713271896" sldId="310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4:03.015" v="146" actId="2711"/>
        <pc:sldMkLst>
          <pc:docMk/>
          <pc:sldMk cId="636014570" sldId="314"/>
        </pc:sldMkLst>
        <pc:spChg chg="mod">
          <ac:chgData name="Amy Stem-Bonham" userId="2280a176-0dc4-4eb6-a30f-eb539b9d3dbd" providerId="ADAL" clId="{AC87DFAC-DCE8-8C40-A793-C34726B30469}" dt="2019-03-07T08:34:03.015" v="146" actId="2711"/>
          <ac:spMkLst>
            <pc:docMk/>
            <pc:sldMk cId="636014570" sldId="314"/>
            <ac:spMk id="13" creationId="{78E0E1D2-4DCB-40CB-9E73-5B634852460B}"/>
          </ac:spMkLst>
        </pc:spChg>
        <pc:spChg chg="mod">
          <ac:chgData name="Amy Stem-Bonham" userId="2280a176-0dc4-4eb6-a30f-eb539b9d3dbd" providerId="ADAL" clId="{AC87DFAC-DCE8-8C40-A793-C34726B30469}" dt="2019-03-07T08:33:54.585" v="145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6:37.469" v="179" actId="404"/>
        <pc:sldMkLst>
          <pc:docMk/>
          <pc:sldMk cId="3118400547" sldId="323"/>
        </pc:sldMkLst>
        <pc:spChg chg="mod">
          <ac:chgData name="Amy Stem-Bonham" userId="2280a176-0dc4-4eb6-a30f-eb539b9d3dbd" providerId="ADAL" clId="{AC87DFAC-DCE8-8C40-A793-C34726B30469}" dt="2019-03-07T08:35:43.914" v="166" actId="20577"/>
          <ac:spMkLst>
            <pc:docMk/>
            <pc:sldMk cId="3118400547" sldId="323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36:37.469" v="179" actId="404"/>
          <ac:graphicFrameMkLst>
            <pc:docMk/>
            <pc:sldMk cId="3118400547" sldId="323"/>
            <ac:graphicFrameMk id="10" creationId="{8B2C3DB6-E521-469D-83D6-E81157A8C757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1:12.352" v="189" actId="2711"/>
        <pc:sldMkLst>
          <pc:docMk/>
          <pc:sldMk cId="1576646231" sldId="329"/>
        </pc:sldMkLst>
        <pc:spChg chg="mod">
          <ac:chgData name="Amy Stem-Bonham" userId="2280a176-0dc4-4eb6-a30f-eb539b9d3dbd" providerId="ADAL" clId="{AC87DFAC-DCE8-8C40-A793-C34726B30469}" dt="2019-03-07T08:41:00.055" v="187" actId="20577"/>
          <ac:spMkLst>
            <pc:docMk/>
            <pc:sldMk cId="1576646231" sldId="329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1:06.461" v="188" actId="2711"/>
          <ac:graphicFrameMkLst>
            <pc:docMk/>
            <pc:sldMk cId="1576646231" sldId="329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1:12.352" v="189" actId="2711"/>
          <ac:graphicFrameMkLst>
            <pc:docMk/>
            <pc:sldMk cId="1576646231" sldId="329"/>
            <ac:graphicFrameMk id="9" creationId="{49C2331C-78A9-4A09-81EC-8FEFD3319073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8:05.529" v="92" actId="14100"/>
        <pc:sldMkLst>
          <pc:docMk/>
          <pc:sldMk cId="1028952" sldId="336"/>
        </pc:sldMkLst>
        <pc:spChg chg="mod">
          <ac:chgData name="Amy Stem-Bonham" userId="2280a176-0dc4-4eb6-a30f-eb539b9d3dbd" providerId="ADAL" clId="{AC87DFAC-DCE8-8C40-A793-C34726B30469}" dt="2019-03-06T16:27:47.176" v="88" actId="14100"/>
          <ac:spMkLst>
            <pc:docMk/>
            <pc:sldMk cId="1028952" sldId="336"/>
            <ac:spMk id="2" creationId="{516E64AF-5A54-4BE3-B0AA-EA6430CB0262}"/>
          </ac:spMkLst>
        </pc:spChg>
        <pc:spChg chg="mod">
          <ac:chgData name="Amy Stem-Bonham" userId="2280a176-0dc4-4eb6-a30f-eb539b9d3dbd" providerId="ADAL" clId="{AC87DFAC-DCE8-8C40-A793-C34726B30469}" dt="2019-03-06T16:27:58.240" v="90" actId="14100"/>
          <ac:spMkLst>
            <pc:docMk/>
            <pc:sldMk cId="1028952" sldId="336"/>
            <ac:spMk id="11" creationId="{9F6D8071-200F-4BB7-9DDA-C82928E363A0}"/>
          </ac:spMkLst>
        </pc:spChg>
        <pc:spChg chg="mod">
          <ac:chgData name="Amy Stem-Bonham" userId="2280a176-0dc4-4eb6-a30f-eb539b9d3dbd" providerId="ADAL" clId="{AC87DFAC-DCE8-8C40-A793-C34726B30469}" dt="2019-03-06T16:28:05.529" v="92" actId="14100"/>
          <ac:spMkLst>
            <pc:docMk/>
            <pc:sldMk cId="1028952" sldId="336"/>
            <ac:spMk id="12" creationId="{A5536055-4EF6-45B5-A5BA-390C44316666}"/>
          </ac:spMkLst>
        </pc:spChg>
        <pc:spChg chg="mod">
          <ac:chgData name="Amy Stem-Bonham" userId="2280a176-0dc4-4eb6-a30f-eb539b9d3dbd" providerId="ADAL" clId="{AC87DFAC-DCE8-8C40-A793-C34726B30469}" dt="2019-03-06T16:27:16.229" v="82" actId="20577"/>
          <ac:spMkLst>
            <pc:docMk/>
            <pc:sldMk cId="1028952" sldId="336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7:26.475" v="84" actId="2711"/>
          <ac:graphicFrameMkLst>
            <pc:docMk/>
            <pc:sldMk cId="1028952" sldId="336"/>
            <ac:graphicFrameMk id="26" creationId="{F0B2370C-517D-4897-ACDF-6DDC31F7B4C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7:30.479" v="85" actId="2711"/>
          <ac:graphicFrameMkLst>
            <pc:docMk/>
            <pc:sldMk cId="1028952" sldId="336"/>
            <ac:graphicFrameMk id="27" creationId="{4CEC57B5-E696-4845-A9D7-76AF48F6A0D2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7:35.643" v="86" actId="2711"/>
          <ac:graphicFrameMkLst>
            <pc:docMk/>
            <pc:sldMk cId="1028952" sldId="336"/>
            <ac:graphicFrameMk id="28" creationId="{0A7936EF-C6CF-4E92-A0D0-D89F6824266C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5:55.384" v="59" actId="1035"/>
        <pc:sldMkLst>
          <pc:docMk/>
          <pc:sldMk cId="3084676425" sldId="337"/>
        </pc:sldMkLst>
        <pc:spChg chg="mod">
          <ac:chgData name="Amy Stem-Bonham" userId="2280a176-0dc4-4eb6-a30f-eb539b9d3dbd" providerId="ADAL" clId="{AC87DFAC-DCE8-8C40-A793-C34726B30469}" dt="2019-03-06T16:25:29.475" v="48" actId="20577"/>
          <ac:spMkLst>
            <pc:docMk/>
            <pc:sldMk cId="3084676425" sldId="337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6T16:25:26.258" v="47" actId="1076"/>
          <ac:spMkLst>
            <pc:docMk/>
            <pc:sldMk cId="3084676425" sldId="337"/>
            <ac:spMk id="37" creationId="{9E520A50-11DC-4188-864A-9FE244C9469F}"/>
          </ac:spMkLst>
        </pc:spChg>
        <pc:spChg chg="mod">
          <ac:chgData name="Amy Stem-Bonham" userId="2280a176-0dc4-4eb6-a30f-eb539b9d3dbd" providerId="ADAL" clId="{AC87DFAC-DCE8-8C40-A793-C34726B30469}" dt="2019-03-06T16:25:55.384" v="59" actId="1035"/>
          <ac:spMkLst>
            <pc:docMk/>
            <pc:sldMk cId="3084676425" sldId="337"/>
            <ac:spMk id="48" creationId="{4745DB9C-D253-4023-88ED-FF65CADBB990}"/>
          </ac:spMkLst>
        </pc:spChg>
        <pc:spChg chg="mod">
          <ac:chgData name="Amy Stem-Bonham" userId="2280a176-0dc4-4eb6-a30f-eb539b9d3dbd" providerId="ADAL" clId="{AC87DFAC-DCE8-8C40-A793-C34726B30469}" dt="2019-03-06T16:25:55.384" v="59" actId="1035"/>
          <ac:spMkLst>
            <pc:docMk/>
            <pc:sldMk cId="3084676425" sldId="337"/>
            <ac:spMk id="49" creationId="{CB1EA390-CAA2-46AB-A8AD-8A70CCBFFBB8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0" creationId="{E5294EF0-7E07-4C0C-8869-E4203B5C31B1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1" creationId="{F0BEDF41-160B-44EF-8AF8-44575716CDCF}"/>
          </ac:spMkLst>
        </pc:spChg>
        <pc:spChg chg="mod">
          <ac:chgData name="Amy Stem-Bonham" userId="2280a176-0dc4-4eb6-a30f-eb539b9d3dbd" providerId="ADAL" clId="{AC87DFAC-DCE8-8C40-A793-C34726B30469}" dt="2019-03-06T16:25:46.391" v="53" actId="403"/>
          <ac:spMkLst>
            <pc:docMk/>
            <pc:sldMk cId="3084676425" sldId="337"/>
            <ac:spMk id="52" creationId="{AEE4AD60-EF57-49FB-B56C-E2697482B687}"/>
          </ac:spMkLst>
        </pc:spChg>
      </pc:sldChg>
      <pc:sldChg chg="modSp">
        <pc:chgData name="Amy Stem-Bonham" userId="2280a176-0dc4-4eb6-a30f-eb539b9d3dbd" providerId="ADAL" clId="{AC87DFAC-DCE8-8C40-A793-C34726B30469}" dt="2019-03-06T16:23:05.145" v="18" actId="404"/>
        <pc:sldMkLst>
          <pc:docMk/>
          <pc:sldMk cId="3109798730" sldId="338"/>
        </pc:sldMkLst>
        <pc:spChg chg="mod">
          <ac:chgData name="Amy Stem-Bonham" userId="2280a176-0dc4-4eb6-a30f-eb539b9d3dbd" providerId="ADAL" clId="{AC87DFAC-DCE8-8C40-A793-C34726B30469}" dt="2019-03-06T16:22:48.097" v="15" actId="255"/>
          <ac:spMkLst>
            <pc:docMk/>
            <pc:sldMk cId="3109798730" sldId="338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3:05.145" v="18" actId="404"/>
          <ac:graphicFrameMkLst>
            <pc:docMk/>
            <pc:sldMk cId="3109798730" sldId="338"/>
            <ac:graphicFrameMk id="11" creationId="{9E8467B9-C9E2-436D-A1AC-72ACF78D9A71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6T16:27:19.023" v="83" actId="20577"/>
        <pc:sldMkLst>
          <pc:docMk/>
          <pc:sldMk cId="2776547980" sldId="339"/>
        </pc:sldMkLst>
        <pc:spChg chg="mod">
          <ac:chgData name="Amy Stem-Bonham" userId="2280a176-0dc4-4eb6-a30f-eb539b9d3dbd" providerId="ADAL" clId="{AC87DFAC-DCE8-8C40-A793-C34726B30469}" dt="2019-03-06T16:27:19.023" v="83" actId="20577"/>
          <ac:spMkLst>
            <pc:docMk/>
            <pc:sldMk cId="2776547980" sldId="339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6T16:26:30.372" v="68" actId="2711"/>
          <ac:graphicFrameMkLst>
            <pc:docMk/>
            <pc:sldMk cId="2776547980" sldId="339"/>
            <ac:graphicFrameMk id="26" creationId="{F0B2370C-517D-4897-ACDF-6DDC31F7B4C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6:35.226" v="69" actId="2711"/>
          <ac:graphicFrameMkLst>
            <pc:docMk/>
            <pc:sldMk cId="2776547980" sldId="339"/>
            <ac:graphicFrameMk id="27" creationId="{4CEC57B5-E696-4845-A9D7-76AF48F6A0D2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6T16:26:40.011" v="70" actId="2711"/>
          <ac:graphicFrameMkLst>
            <pc:docMk/>
            <pc:sldMk cId="2776547980" sldId="339"/>
            <ac:graphicFrameMk id="28" creationId="{0A7936EF-C6CF-4E92-A0D0-D89F6824266C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31:27.223" v="122" actId="403"/>
        <pc:sldMkLst>
          <pc:docMk/>
          <pc:sldMk cId="1223405532" sldId="340"/>
        </pc:sldMkLst>
        <pc:spChg chg="mod">
          <ac:chgData name="Amy Stem-Bonham" userId="2280a176-0dc4-4eb6-a30f-eb539b9d3dbd" providerId="ADAL" clId="{AC87DFAC-DCE8-8C40-A793-C34726B30469}" dt="2019-03-07T08:31:27.223" v="122" actId="403"/>
          <ac:spMkLst>
            <pc:docMk/>
            <pc:sldMk cId="1223405532" sldId="340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1:38.454" v="124" actId="1076"/>
        <pc:sldMkLst>
          <pc:docMk/>
          <pc:sldMk cId="210649189" sldId="341"/>
        </pc:sldMkLst>
        <pc:spChg chg="mod">
          <ac:chgData name="Amy Stem-Bonham" userId="2280a176-0dc4-4eb6-a30f-eb539b9d3dbd" providerId="ADAL" clId="{AC87DFAC-DCE8-8C40-A793-C34726B30469}" dt="2019-03-06T16:29:38.824" v="119" actId="2711"/>
          <ac:spMkLst>
            <pc:docMk/>
            <pc:sldMk cId="210649189" sldId="341"/>
            <ac:spMk id="10" creationId="{7CCE1B06-1370-4212-A5E7-091B818C5529}"/>
          </ac:spMkLst>
        </pc:spChg>
        <pc:spChg chg="mod">
          <ac:chgData name="Amy Stem-Bonham" userId="2280a176-0dc4-4eb6-a30f-eb539b9d3dbd" providerId="ADAL" clId="{AC87DFAC-DCE8-8C40-A793-C34726B30469}" dt="2019-03-06T16:29:45.070" v="120" actId="2711"/>
          <ac:spMkLst>
            <pc:docMk/>
            <pc:sldMk cId="210649189" sldId="341"/>
            <ac:spMk id="11" creationId="{DD85896C-7040-4E17-8646-23B5E2E3CD6C}"/>
          </ac:spMkLst>
        </pc:spChg>
        <pc:spChg chg="mod">
          <ac:chgData name="Amy Stem-Bonham" userId="2280a176-0dc4-4eb6-a30f-eb539b9d3dbd" providerId="ADAL" clId="{AC87DFAC-DCE8-8C40-A793-C34726B30469}" dt="2019-03-07T08:31:38.454" v="124" actId="1076"/>
          <ac:spMkLst>
            <pc:docMk/>
            <pc:sldMk cId="210649189" sldId="341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AC87DFAC-DCE8-8C40-A793-C34726B30469}" dt="2019-03-07T08:32:55.571" v="135" actId="2711"/>
        <pc:sldMkLst>
          <pc:docMk/>
          <pc:sldMk cId="3918504261" sldId="342"/>
        </pc:sldMkLst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0" creationId="{7CCE1B06-1370-4212-A5E7-091B818C5529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1" creationId="{DD85896C-7040-4E17-8646-23B5E2E3CD6C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12" creationId="{3E57E70C-C9E4-4E06-916D-53C4B19EB7B7}"/>
          </ac:spMkLst>
        </pc:spChg>
        <pc:spChg chg="mod">
          <ac:chgData name="Amy Stem-Bonham" userId="2280a176-0dc4-4eb6-a30f-eb539b9d3dbd" providerId="ADAL" clId="{AC87DFAC-DCE8-8C40-A793-C34726B30469}" dt="2019-03-07T08:32:08.603" v="130" actId="404"/>
          <ac:spMkLst>
            <pc:docMk/>
            <pc:sldMk cId="3918504261" sldId="342"/>
            <ac:spMk id="19" creationId="{5252A847-DE45-4FA3-A1F8-EEBEB845FF8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5" creationId="{25E932D7-BC0A-4FE3-9C7F-8AB17538C42A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6" creationId="{40522D14-CE96-4318-9459-5D4B7E2B9298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7" creationId="{CC4FE57D-AD26-4F52-8F53-A3342100953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38" creationId="{53D50783-9BFC-4694-9D7E-78247331663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5" creationId="{45CB8149-914C-4974-B902-36D18260761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6" creationId="{07A14B5E-3520-45BC-8525-AC1C17529477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7" creationId="{5C47E2CE-BD8D-4D35-B104-F9B0201E963E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8" creationId="{3D57EC2D-D700-4488-BEE7-1C196BF2B678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49" creationId="{4DFDFDDE-3B82-4814-BFEC-3798BCC17DC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0" creationId="{317BCF1A-FBA3-4C6A-B3EE-D12F5FD6DC1F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1" creationId="{98D8ED91-F087-4D73-B63F-077DEA5A333A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4" creationId="{A8D0BA05-C37F-4F8C-B155-30458D3F8D63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6" creationId="{698452F8-C9C5-4E66-8FE2-622B531DEB9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7" creationId="{2AB52966-055A-4F21-AFF7-401C8611812B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8" creationId="{8570658A-A56C-4949-B902-1C497C94B9A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59" creationId="{C2F7E770-2D26-42B1-BBEC-C56A0D265F02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0" creationId="{C0A44583-5A2F-4319-89B5-C08C263267F6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1" creationId="{B32539F2-1451-4FE4-9B11-B1BCA5292CD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2" creationId="{A730F740-3FDC-481D-A5EC-235275ECC742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3" creationId="{FF1B5155-318F-4413-880E-3DF2052305DF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4" creationId="{AB20FA49-F1CA-41DF-A025-6CAF9672F934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5" creationId="{D648218F-FF28-4304-99E6-AB43BB4781BD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6" creationId="{82C35A9A-A95B-44B9-9B8C-403B211327BC}"/>
          </ac:spMkLst>
        </pc:spChg>
        <pc:spChg chg="mod">
          <ac:chgData name="Amy Stem-Bonham" userId="2280a176-0dc4-4eb6-a30f-eb539b9d3dbd" providerId="ADAL" clId="{AC87DFAC-DCE8-8C40-A793-C34726B30469}" dt="2019-03-07T08:32:55.571" v="135" actId="2711"/>
          <ac:spMkLst>
            <pc:docMk/>
            <pc:sldMk cId="3918504261" sldId="342"/>
            <ac:spMk id="67" creationId="{9BEE3901-A2AE-4BBF-81DE-64143AEFF0E8}"/>
          </ac:spMkLst>
        </pc:spChg>
      </pc:sldChg>
      <pc:sldChg chg="modSp">
        <pc:chgData name="Amy Stem-Bonham" userId="2280a176-0dc4-4eb6-a30f-eb539b9d3dbd" providerId="ADAL" clId="{AC87DFAC-DCE8-8C40-A793-C34726B30469}" dt="2019-03-07T08:35:08.051" v="159" actId="2711"/>
        <pc:sldMkLst>
          <pc:docMk/>
          <pc:sldMk cId="350492216" sldId="343"/>
        </pc:sldMkLst>
        <pc:spChg chg="mod">
          <ac:chgData name="Amy Stem-Bonham" userId="2280a176-0dc4-4eb6-a30f-eb539b9d3dbd" providerId="ADAL" clId="{AC87DFAC-DCE8-8C40-A793-C34726B30469}" dt="2019-03-07T08:35:00.728" v="158" actId="404"/>
          <ac:spMkLst>
            <pc:docMk/>
            <pc:sldMk cId="350492216" sldId="343"/>
            <ac:spMk id="2" creationId="{393EEBA0-FC65-4035-B95D-FE0DB400E893}"/>
          </ac:spMkLst>
        </pc:spChg>
        <pc:spChg chg="mod">
          <ac:chgData name="Amy Stem-Bonham" userId="2280a176-0dc4-4eb6-a30f-eb539b9d3dbd" providerId="ADAL" clId="{AC87DFAC-DCE8-8C40-A793-C34726B30469}" dt="2019-03-07T08:35:08.051" v="159" actId="2711"/>
          <ac:spMkLst>
            <pc:docMk/>
            <pc:sldMk cId="350492216" sldId="343"/>
            <ac:spMk id="9" creationId="{3C364BA3-D423-48C6-A8AD-C9C4357D7F72}"/>
          </ac:spMkLst>
        </pc:spChg>
        <pc:spChg chg="mod">
          <ac:chgData name="Amy Stem-Bonham" userId="2280a176-0dc4-4eb6-a30f-eb539b9d3dbd" providerId="ADAL" clId="{AC87DFAC-DCE8-8C40-A793-C34726B30469}" dt="2019-03-07T08:34:51.620" v="156" actId="2711"/>
          <ac:spMkLst>
            <pc:docMk/>
            <pc:sldMk cId="350492216" sldId="343"/>
            <ac:spMk id="13" creationId="{78E0E1D2-4DCB-40CB-9E73-5B634852460B}"/>
          </ac:spMkLst>
        </pc:spChg>
        <pc:spChg chg="mod">
          <ac:chgData name="Amy Stem-Bonham" userId="2280a176-0dc4-4eb6-a30f-eb539b9d3dbd" providerId="ADAL" clId="{AC87DFAC-DCE8-8C40-A793-C34726B30469}" dt="2019-03-07T08:34:40.975" v="155" actId="20577"/>
          <ac:spMkLst>
            <pc:docMk/>
            <pc:sldMk cId="350492216" sldId="343"/>
            <ac:spMk id="19" creationId="{5252A847-DE45-4FA3-A1F8-EEBEB845FF8E}"/>
          </ac:spMkLst>
        </pc:spChg>
      </pc:sldChg>
      <pc:sldChg chg="modSp ord">
        <pc:chgData name="Amy Stem-Bonham" userId="2280a176-0dc4-4eb6-a30f-eb539b9d3dbd" providerId="ADAL" clId="{AC87DFAC-DCE8-8C40-A793-C34726B30469}" dt="2019-03-07T08:36:39.891" v="180"/>
        <pc:sldMkLst>
          <pc:docMk/>
          <pc:sldMk cId="2924542743" sldId="344"/>
        </pc:sldMkLst>
        <pc:spChg chg="mod">
          <ac:chgData name="Amy Stem-Bonham" userId="2280a176-0dc4-4eb6-a30f-eb539b9d3dbd" providerId="ADAL" clId="{AC87DFAC-DCE8-8C40-A793-C34726B30469}" dt="2019-03-07T08:36:19.789" v="176" actId="20577"/>
          <ac:spMkLst>
            <pc:docMk/>
            <pc:sldMk cId="2924542743" sldId="344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36:31.353" v="178" actId="404"/>
          <ac:graphicFrameMkLst>
            <pc:docMk/>
            <pc:sldMk cId="2924542743" sldId="344"/>
            <ac:graphicFrameMk id="9" creationId="{F8C47BF4-7DF7-489A-A5EE-90709D304094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2:09.172" v="203" actId="2711"/>
        <pc:sldMkLst>
          <pc:docMk/>
          <pc:sldMk cId="1025512154" sldId="345"/>
        </pc:sldMkLst>
        <pc:spChg chg="mod">
          <ac:chgData name="Amy Stem-Bonham" userId="2280a176-0dc4-4eb6-a30f-eb539b9d3dbd" providerId="ADAL" clId="{AC87DFAC-DCE8-8C40-A793-C34726B30469}" dt="2019-03-07T08:41:58.415" v="202" actId="20577"/>
          <ac:spMkLst>
            <pc:docMk/>
            <pc:sldMk cId="1025512154" sldId="345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1:39.501" v="195" actId="2711"/>
          <ac:graphicFrameMkLst>
            <pc:docMk/>
            <pc:sldMk cId="1025512154" sldId="345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2:09.172" v="203" actId="2711"/>
          <ac:graphicFrameMkLst>
            <pc:docMk/>
            <pc:sldMk cId="1025512154" sldId="345"/>
            <ac:graphicFrameMk id="9" creationId="{49C2331C-78A9-4A09-81EC-8FEFD3319073}"/>
          </ac:graphicFrameMkLst>
        </pc:graphicFrameChg>
      </pc:sldChg>
      <pc:sldChg chg="modSp">
        <pc:chgData name="Amy Stem-Bonham" userId="2280a176-0dc4-4eb6-a30f-eb539b9d3dbd" providerId="ADAL" clId="{AC87DFAC-DCE8-8C40-A793-C34726B30469}" dt="2019-03-07T08:43:15.927" v="218" actId="2711"/>
        <pc:sldMkLst>
          <pc:docMk/>
          <pc:sldMk cId="933914573" sldId="346"/>
        </pc:sldMkLst>
        <pc:spChg chg="mod">
          <ac:chgData name="Amy Stem-Bonham" userId="2280a176-0dc4-4eb6-a30f-eb539b9d3dbd" providerId="ADAL" clId="{AC87DFAC-DCE8-8C40-A793-C34726B30469}" dt="2019-03-07T08:42:53.860" v="215" actId="404"/>
          <ac:spMkLst>
            <pc:docMk/>
            <pc:sldMk cId="933914573" sldId="346"/>
            <ac:spMk id="19" creationId="{5252A847-DE45-4FA3-A1F8-EEBEB845FF8E}"/>
          </ac:spMkLst>
        </pc:spChg>
        <pc:graphicFrameChg chg="modGraphic">
          <ac:chgData name="Amy Stem-Bonham" userId="2280a176-0dc4-4eb6-a30f-eb539b9d3dbd" providerId="ADAL" clId="{AC87DFAC-DCE8-8C40-A793-C34726B30469}" dt="2019-03-07T08:43:04.012" v="216" actId="2711"/>
          <ac:graphicFrameMkLst>
            <pc:docMk/>
            <pc:sldMk cId="933914573" sldId="346"/>
            <ac:graphicFrameMk id="7" creationId="{25DA4FC0-B5D7-4697-8432-994026364A7C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3:10.154" v="217" actId="2711"/>
          <ac:graphicFrameMkLst>
            <pc:docMk/>
            <pc:sldMk cId="933914573" sldId="346"/>
            <ac:graphicFrameMk id="9" creationId="{49C2331C-78A9-4A09-81EC-8FEFD3319073}"/>
          </ac:graphicFrameMkLst>
        </pc:graphicFrameChg>
        <pc:graphicFrameChg chg="modGraphic">
          <ac:chgData name="Amy Stem-Bonham" userId="2280a176-0dc4-4eb6-a30f-eb539b9d3dbd" providerId="ADAL" clId="{AC87DFAC-DCE8-8C40-A793-C34726B30469}" dt="2019-03-07T08:43:15.927" v="218" actId="2711"/>
          <ac:graphicFrameMkLst>
            <pc:docMk/>
            <pc:sldMk cId="933914573" sldId="346"/>
            <ac:graphicFrameMk id="13" creationId="{BD742AB0-60EE-4A41-8C76-3A721A25FD6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10CE2-D885-4E39-B85D-9202C39070E5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B1A4-3753-4197-94E6-1D99598F52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bc.co.uk/bitesize/guides/zrck7ty/revision/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zd_lsNwT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3" y="1052736"/>
          <a:ext cx="8784977" cy="3325399"/>
        </p:xfrm>
        <a:graphic>
          <a:graphicData uri="http://schemas.openxmlformats.org/drawingml/2006/table">
            <a:tbl>
              <a:tblPr/>
              <a:tblGrid>
                <a:gridCol w="1211158"/>
                <a:gridCol w="1470587"/>
                <a:gridCol w="1472070"/>
                <a:gridCol w="1470587"/>
                <a:gridCol w="1470587"/>
                <a:gridCol w="1689988"/>
              </a:tblGrid>
              <a:tr h="81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(Angles)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4.5.20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u="sng" dirty="0">
                          <a:latin typeface="Comic Sans MS"/>
                          <a:ea typeface="Calibri"/>
                          <a:cs typeface="Times New Roman"/>
                        </a:rPr>
                        <a:t>Teacher assessment</a:t>
                      </a:r>
                      <a:endParaRPr lang="en-GB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demonstrate how to measure the size of an angle using a protractor.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recognise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an angle as acute, right angle, obtuse or reflex.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CT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Group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TA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Pair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highlight>
                          <a:srgbClr val="000000"/>
                        </a:highlight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0" name="AutoShape 2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2" name="AutoShape 4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4" name="AutoShape 6" descr="acute a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6" name="Picture 8" descr="Image result for ang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010" y="4559250"/>
            <a:ext cx="3789407" cy="229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B0E5B8D-2A7A-404C-B2F4-32D05BB1E8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D365DFB-1F04-44A5-AF09-C909C075B2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Circle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letter of the angle that is &lt; 90</a:t>
            </a:r>
            <a:r>
              <a:rPr lang="en-GB" sz="32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°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</a:t>
            </a:r>
            <a:endParaRPr lang="en-GB" sz="3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</a:t>
            </a:r>
            <a:r>
              <a:rPr lang="en-GB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measurement of each angle: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="" xmlns:a16="http://schemas.microsoft.com/office/drawing/2014/main" id="{9440236E-8D3C-4185-8C37-3D02E2A0BAD7}"/>
              </a:ext>
            </a:extLst>
          </p:cNvPr>
          <p:cNvGrpSpPr/>
          <p:nvPr/>
        </p:nvGrpSpPr>
        <p:grpSpPr>
          <a:xfrm flipH="1">
            <a:off x="4568825" y="3923923"/>
            <a:ext cx="1905000" cy="1412556"/>
            <a:chOff x="-2409825" y="2197096"/>
            <a:chExt cx="1905000" cy="14125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2F94B0-9802-4E26-B8E6-EAFCACD43B55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5506AF2-6193-4C29-A0F6-45D6D73B9981}"/>
                </a:ext>
              </a:extLst>
            </p:cNvPr>
            <p:cNvCxnSpPr>
              <a:cxnSpLocks/>
            </p:cNvCxnSpPr>
            <p:nvPr/>
          </p:nvCxnSpPr>
          <p:spPr>
            <a:xfrm>
              <a:off x="-1860550" y="2197096"/>
              <a:ext cx="1355725" cy="13747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="" xmlns:a16="http://schemas.microsoft.com/office/drawing/2014/main" id="{478A092E-69AD-4C8B-B8F5-2719F65D017A}"/>
                </a:ext>
              </a:extLst>
            </p:cNvPr>
            <p:cNvSpPr/>
            <p:nvPr/>
          </p:nvSpPr>
          <p:spPr>
            <a:xfrm rot="18146948">
              <a:off x="-921809" y="3361288"/>
              <a:ext cx="296227" cy="200502"/>
            </a:xfrm>
            <a:prstGeom prst="arc">
              <a:avLst>
                <a:gd name="adj1" fmla="val 11218469"/>
                <a:gd name="adj2" fmla="val 2011540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62469D1-29F0-486F-A8B6-794D0435B641}"/>
              </a:ext>
            </a:extLst>
          </p:cNvPr>
          <p:cNvSpPr/>
          <p:nvPr/>
        </p:nvSpPr>
        <p:spPr>
          <a:xfrm>
            <a:off x="2313432" y="1383741"/>
            <a:ext cx="768096" cy="7668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AAD6ACE5-4C7B-4385-8D33-23CD8B3E810D}"/>
              </a:ext>
            </a:extLst>
          </p:cNvPr>
          <p:cNvSpPr/>
          <p:nvPr/>
        </p:nvSpPr>
        <p:spPr>
          <a:xfrm>
            <a:off x="2313432" y="3319221"/>
            <a:ext cx="768096" cy="7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9">
            <a:extLst>
              <a:ext uri="{FF2B5EF4-FFF2-40B4-BE49-F238E27FC236}">
                <a16:creationId xmlns="" xmlns:a16="http://schemas.microsoft.com/office/drawing/2014/main" id="{63C975B2-1F8A-4A65-845B-055D591DAE61}"/>
              </a:ext>
            </a:extLst>
          </p:cNvPr>
          <p:cNvGrpSpPr/>
          <p:nvPr/>
        </p:nvGrpSpPr>
        <p:grpSpPr>
          <a:xfrm>
            <a:off x="2656168" y="1318797"/>
            <a:ext cx="2075530" cy="1986204"/>
            <a:chOff x="-2409825" y="1730942"/>
            <a:chExt cx="2075530" cy="198620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6145E31-CAEE-442F-A235-A2A915D1CBAE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B247FE5-DB36-4372-BE06-4CA311E40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04825" y="1730942"/>
              <a:ext cx="170530" cy="184093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680942F1-40A9-443F-8F31-DCF464F48B28}"/>
                </a:ext>
              </a:extLst>
            </p:cNvPr>
            <p:cNvSpPr/>
            <p:nvPr/>
          </p:nvSpPr>
          <p:spPr>
            <a:xfrm rot="17458284">
              <a:off x="-815720" y="3254541"/>
              <a:ext cx="470483" cy="454727"/>
            </a:xfrm>
            <a:prstGeom prst="arc">
              <a:avLst>
                <a:gd name="adj1" fmla="val 13679828"/>
                <a:gd name="adj2" fmla="val 287369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255885E4-A273-4671-9AED-48703489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594224"/>
              </p:ext>
            </p:extLst>
          </p:nvPr>
        </p:nvGraphicFramePr>
        <p:xfrm>
          <a:off x="2432685" y="5811337"/>
          <a:ext cx="42722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4286096269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3555448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308438149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96515587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26058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95°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020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Estimate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size of the acute angles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Record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estimates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16990911-0B2E-4487-B4F7-79602C5423FA}"/>
              </a:ext>
            </a:extLst>
          </p:cNvPr>
          <p:cNvGrpSpPr/>
          <p:nvPr/>
        </p:nvGrpSpPr>
        <p:grpSpPr>
          <a:xfrm>
            <a:off x="398321" y="2294023"/>
            <a:ext cx="1652445" cy="1350932"/>
            <a:chOff x="398321" y="2294023"/>
            <a:chExt cx="1652445" cy="1350932"/>
          </a:xfrm>
        </p:grpSpPr>
        <p:grpSp>
          <p:nvGrpSpPr>
            <p:cNvPr id="6" name="Group 12">
              <a:extLst>
                <a:ext uri="{FF2B5EF4-FFF2-40B4-BE49-F238E27FC236}">
                  <a16:creationId xmlns="" xmlns:a16="http://schemas.microsoft.com/office/drawing/2014/main" id="{C8364F72-7989-4F96-9948-7F0F09A3A86A}"/>
                </a:ext>
              </a:extLst>
            </p:cNvPr>
            <p:cNvGrpSpPr/>
            <p:nvPr/>
          </p:nvGrpSpPr>
          <p:grpSpPr>
            <a:xfrm>
              <a:off x="398321" y="2294023"/>
              <a:ext cx="1521096" cy="1350932"/>
              <a:chOff x="-2409825" y="1948520"/>
              <a:chExt cx="2049431" cy="179087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6BBFD612-62DC-4A4E-8CEC-A5F5A7F7D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85768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EBB9D0C0-6920-426A-81E2-705EB3546BA4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">
                <a:off x="-1583725" y="1948520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E4DB35FA-5F97-475A-A94F-06B5D54DD795}"/>
                  </a:ext>
                </a:extLst>
              </p:cNvPr>
              <p:cNvSpPr/>
              <p:nvPr/>
            </p:nvSpPr>
            <p:spPr>
              <a:xfrm rot="16787726">
                <a:off x="-853910" y="3279401"/>
                <a:ext cx="479606" cy="440382"/>
              </a:xfrm>
              <a:prstGeom prst="arc">
                <a:avLst>
                  <a:gd name="adj1" fmla="val 14038810"/>
                  <a:gd name="adj2" fmla="val 19975885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B231DA0-6883-44F5-9B28-498FB71E242B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30E6C16F-4DBB-4E99-8209-932DE59C6204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9" name="Group 16">
              <a:extLst>
                <a:ext uri="{FF2B5EF4-FFF2-40B4-BE49-F238E27FC236}">
                  <a16:creationId xmlns="" xmlns:a16="http://schemas.microsoft.com/office/drawing/2014/main" id="{53640554-D469-44BB-8628-4654CADECF61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3769E5AA-B7F3-4890-A4B8-CD9BD6542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7C6E751C-7F24-4150-8331-DD52AAF51366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="" xmlns:a16="http://schemas.microsoft.com/office/drawing/2014/main" id="{4E9B93FF-C3AC-452B-9BDA-B4A00AA3DFDC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03D5673-8FA9-486A-BD36-33EAD39E29E7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="" xmlns:a16="http://schemas.microsoft.com/office/drawing/2014/main" id="{28184B9B-DDEF-4F29-9399-0176CFF5EA98}"/>
              </a:ext>
            </a:extLst>
          </p:cNvPr>
          <p:cNvGrpSpPr/>
          <p:nvPr/>
        </p:nvGrpSpPr>
        <p:grpSpPr>
          <a:xfrm>
            <a:off x="6981015" y="2692127"/>
            <a:ext cx="1770959" cy="1334215"/>
            <a:chOff x="6892115" y="2603227"/>
            <a:chExt cx="1770959" cy="1334215"/>
          </a:xfrm>
        </p:grpSpPr>
        <p:grpSp>
          <p:nvGrpSpPr>
            <p:cNvPr id="13" name="Group 21">
              <a:extLst>
                <a:ext uri="{FF2B5EF4-FFF2-40B4-BE49-F238E27FC236}">
                  <a16:creationId xmlns="" xmlns:a16="http://schemas.microsoft.com/office/drawing/2014/main" id="{54BAE5BF-61DE-4017-A044-F91077D55239}"/>
                </a:ext>
              </a:extLst>
            </p:cNvPr>
            <p:cNvGrpSpPr/>
            <p:nvPr/>
          </p:nvGrpSpPr>
          <p:grpSpPr>
            <a:xfrm rot="889491" flipH="1">
              <a:off x="6981674" y="2603227"/>
              <a:ext cx="1681400" cy="1334215"/>
              <a:chOff x="-2409825" y="1839456"/>
              <a:chExt cx="2265415" cy="176871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363B66B-46AA-4492-ACCD-AF316639B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7565E09-92D3-44B3-A6D2-E470BEB1FD13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67741" y="1839456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="" xmlns:a16="http://schemas.microsoft.com/office/drawing/2014/main" id="{735493C2-629B-48A7-8985-EF7168FCC6AA}"/>
                  </a:ext>
                </a:extLst>
              </p:cNvPr>
              <p:cNvSpPr/>
              <p:nvPr/>
            </p:nvSpPr>
            <p:spPr>
              <a:xfrm rot="16480058">
                <a:off x="-750968" y="3338035"/>
                <a:ext cx="275374" cy="264891"/>
              </a:xfrm>
              <a:prstGeom prst="arc">
                <a:avLst>
                  <a:gd name="adj1" fmla="val 13095056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73FB563-5390-4F15-8E3B-18A759D07FF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E39DA61-74DC-43B4-9744-EDDDA524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9116613"/>
              </p:ext>
            </p:extLst>
          </p:nvPr>
        </p:nvGraphicFramePr>
        <p:xfrm>
          <a:off x="509451" y="4363021"/>
          <a:ext cx="8112035" cy="1789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206">
                  <a:extLst>
                    <a:ext uri="{9D8B030D-6E8A-4147-A177-3AD203B41FA5}">
                      <a16:colId xmlns="" xmlns:a16="http://schemas.microsoft.com/office/drawing/2014/main" val="2870684559"/>
                    </a:ext>
                  </a:extLst>
                </a:gridCol>
                <a:gridCol w="4212887">
                  <a:extLst>
                    <a:ext uri="{9D8B030D-6E8A-4147-A177-3AD203B41FA5}">
                      <a16:colId xmlns="" xmlns:a16="http://schemas.microsoft.com/office/drawing/2014/main" val="1892085201"/>
                    </a:ext>
                  </a:extLst>
                </a:gridCol>
                <a:gridCol w="3232942">
                  <a:extLst>
                    <a:ext uri="{9D8B030D-6E8A-4147-A177-3AD203B41FA5}">
                      <a16:colId xmlns="" xmlns:a16="http://schemas.microsoft.com/office/drawing/2014/main" val="170735875"/>
                    </a:ext>
                  </a:extLst>
                </a:gridCol>
              </a:tblGrid>
              <a:tr h="4473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481008"/>
                  </a:ext>
                </a:extLst>
              </a:tr>
              <a:tr h="4473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6096957"/>
                  </a:ext>
                </a:extLst>
              </a:tr>
              <a:tr h="4473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8083987"/>
                  </a:ext>
                </a:extLst>
              </a:tr>
              <a:tr h="4473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05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333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3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stimate </a:t>
            </a:r>
            <a:r>
              <a:rPr lang="en-GB" sz="3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size of the acute angles: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Record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estimates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16990911-0B2E-4487-B4F7-79602C5423FA}"/>
              </a:ext>
            </a:extLst>
          </p:cNvPr>
          <p:cNvGrpSpPr/>
          <p:nvPr/>
        </p:nvGrpSpPr>
        <p:grpSpPr>
          <a:xfrm>
            <a:off x="398321" y="2294023"/>
            <a:ext cx="1652445" cy="1350932"/>
            <a:chOff x="398321" y="2294023"/>
            <a:chExt cx="1652445" cy="1350932"/>
          </a:xfrm>
        </p:grpSpPr>
        <p:grpSp>
          <p:nvGrpSpPr>
            <p:cNvPr id="6" name="Group 12">
              <a:extLst>
                <a:ext uri="{FF2B5EF4-FFF2-40B4-BE49-F238E27FC236}">
                  <a16:creationId xmlns="" xmlns:a16="http://schemas.microsoft.com/office/drawing/2014/main" id="{C8364F72-7989-4F96-9948-7F0F09A3A86A}"/>
                </a:ext>
              </a:extLst>
            </p:cNvPr>
            <p:cNvGrpSpPr/>
            <p:nvPr/>
          </p:nvGrpSpPr>
          <p:grpSpPr>
            <a:xfrm>
              <a:off x="398321" y="2294023"/>
              <a:ext cx="1521096" cy="1350932"/>
              <a:chOff x="-2409825" y="1948520"/>
              <a:chExt cx="2049431" cy="179087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6BBFD612-62DC-4A4E-8CEC-A5F5A7F7D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85768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EBB9D0C0-6920-426A-81E2-705EB3546BA4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">
                <a:off x="-1583725" y="1948520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E4DB35FA-5F97-475A-A94F-06B5D54DD795}"/>
                  </a:ext>
                </a:extLst>
              </p:cNvPr>
              <p:cNvSpPr/>
              <p:nvPr/>
            </p:nvSpPr>
            <p:spPr>
              <a:xfrm rot="16787726">
                <a:off x="-853910" y="3279401"/>
                <a:ext cx="479606" cy="440382"/>
              </a:xfrm>
              <a:prstGeom prst="arc">
                <a:avLst>
                  <a:gd name="adj1" fmla="val 14038810"/>
                  <a:gd name="adj2" fmla="val 19975885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B231DA0-6883-44F5-9B28-498FB71E242B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30E6C16F-4DBB-4E99-8209-932DE59C6204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9" name="Group 16">
              <a:extLst>
                <a:ext uri="{FF2B5EF4-FFF2-40B4-BE49-F238E27FC236}">
                  <a16:creationId xmlns="" xmlns:a16="http://schemas.microsoft.com/office/drawing/2014/main" id="{53640554-D469-44BB-8628-4654CADECF61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3769E5AA-B7F3-4890-A4B8-CD9BD6542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7C6E751C-7F24-4150-8331-DD52AAF51366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="" xmlns:a16="http://schemas.microsoft.com/office/drawing/2014/main" id="{4E9B93FF-C3AC-452B-9BDA-B4A00AA3DFDC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03D5673-8FA9-486A-BD36-33EAD39E29E7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="" xmlns:a16="http://schemas.microsoft.com/office/drawing/2014/main" id="{28184B9B-DDEF-4F29-9399-0176CFF5EA98}"/>
              </a:ext>
            </a:extLst>
          </p:cNvPr>
          <p:cNvGrpSpPr/>
          <p:nvPr/>
        </p:nvGrpSpPr>
        <p:grpSpPr>
          <a:xfrm>
            <a:off x="6981015" y="2692127"/>
            <a:ext cx="1770959" cy="1334215"/>
            <a:chOff x="6892115" y="2603227"/>
            <a:chExt cx="1770959" cy="1334215"/>
          </a:xfrm>
        </p:grpSpPr>
        <p:grpSp>
          <p:nvGrpSpPr>
            <p:cNvPr id="13" name="Group 21">
              <a:extLst>
                <a:ext uri="{FF2B5EF4-FFF2-40B4-BE49-F238E27FC236}">
                  <a16:creationId xmlns="" xmlns:a16="http://schemas.microsoft.com/office/drawing/2014/main" id="{54BAE5BF-61DE-4017-A044-F91077D55239}"/>
                </a:ext>
              </a:extLst>
            </p:cNvPr>
            <p:cNvGrpSpPr/>
            <p:nvPr/>
          </p:nvGrpSpPr>
          <p:grpSpPr>
            <a:xfrm rot="889491" flipH="1">
              <a:off x="6981674" y="2603227"/>
              <a:ext cx="1681400" cy="1334215"/>
              <a:chOff x="-2409825" y="1839456"/>
              <a:chExt cx="2265415" cy="176871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E363B66B-46AA-4492-ACCD-AF316639B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7565E09-92D3-44B3-A6D2-E470BEB1FD13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67741" y="1839456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="" xmlns:a16="http://schemas.microsoft.com/office/drawing/2014/main" id="{735493C2-629B-48A7-8985-EF7168FCC6AA}"/>
                  </a:ext>
                </a:extLst>
              </p:cNvPr>
              <p:cNvSpPr/>
              <p:nvPr/>
            </p:nvSpPr>
            <p:spPr>
              <a:xfrm rot="16480058">
                <a:off x="-750968" y="3338035"/>
                <a:ext cx="275374" cy="264891"/>
              </a:xfrm>
              <a:prstGeom prst="arc">
                <a:avLst>
                  <a:gd name="adj1" fmla="val 13095056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73FB563-5390-4F15-8E3B-18A759D07FF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E39DA61-74DC-43B4-9744-EDDDA524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1557502"/>
              </p:ext>
            </p:extLst>
          </p:nvPr>
        </p:nvGraphicFramePr>
        <p:xfrm>
          <a:off x="457200" y="4363021"/>
          <a:ext cx="7916091" cy="1776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017">
                  <a:extLst>
                    <a:ext uri="{9D8B030D-6E8A-4147-A177-3AD203B41FA5}">
                      <a16:colId xmlns="" xmlns:a16="http://schemas.microsoft.com/office/drawing/2014/main" val="2870684559"/>
                    </a:ext>
                  </a:extLst>
                </a:gridCol>
                <a:gridCol w="4134222">
                  <a:extLst>
                    <a:ext uri="{9D8B030D-6E8A-4147-A177-3AD203B41FA5}">
                      <a16:colId xmlns="" xmlns:a16="http://schemas.microsoft.com/office/drawing/2014/main" val="1892085201"/>
                    </a:ext>
                  </a:extLst>
                </a:gridCol>
                <a:gridCol w="3154852">
                  <a:extLst>
                    <a:ext uri="{9D8B030D-6E8A-4147-A177-3AD203B41FA5}">
                      <a16:colId xmlns="" xmlns:a16="http://schemas.microsoft.com/office/drawing/2014/main" val="170735875"/>
                    </a:ext>
                  </a:extLst>
                </a:gridCol>
              </a:tblGrid>
              <a:tr h="4441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481008"/>
                  </a:ext>
                </a:extLst>
              </a:tr>
              <a:tr h="44413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-65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6096957"/>
                  </a:ext>
                </a:extLst>
              </a:tr>
              <a:tr h="44413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-45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8083987"/>
                  </a:ext>
                </a:extLst>
              </a:tr>
              <a:tr h="44413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-80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054785"/>
                  </a:ext>
                </a:extLst>
              </a:tr>
            </a:tbl>
          </a:graphicData>
        </a:graphic>
      </p:graphicFrame>
      <p:grpSp>
        <p:nvGrpSpPr>
          <p:cNvPr id="17" name="Group 27">
            <a:extLst>
              <a:ext uri="{FF2B5EF4-FFF2-40B4-BE49-F238E27FC236}">
                <a16:creationId xmlns="" xmlns:a16="http://schemas.microsoft.com/office/drawing/2014/main" id="{8FD61244-3694-4CDA-B53F-17D5E03E5F0F}"/>
              </a:ext>
            </a:extLst>
          </p:cNvPr>
          <p:cNvGrpSpPr/>
          <p:nvPr/>
        </p:nvGrpSpPr>
        <p:grpSpPr>
          <a:xfrm>
            <a:off x="319088" y="2294023"/>
            <a:ext cx="1731678" cy="1186466"/>
            <a:chOff x="319088" y="2294023"/>
            <a:chExt cx="1731678" cy="1186466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532F805-E1CA-4F4C-A0E1-A41F7FDD487C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61CA2B3-4407-4B2D-A423-3E9ACC229C76}"/>
                </a:ext>
              </a:extLst>
            </p:cNvPr>
            <p:cNvSpPr txBox="1"/>
            <p:nvPr/>
          </p:nvSpPr>
          <p:spPr>
            <a:xfrm>
              <a:off x="319088" y="2839576"/>
              <a:ext cx="1082675" cy="34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r>
                <a:rPr lang="en-GB" sz="2000" b="1" baseline="30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-65</a:t>
              </a:r>
              <a:r>
                <a:rPr lang="en-GB" sz="2000" b="1" baseline="30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</a:p>
            <a:p>
              <a:endParaRPr lang="en-GB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B4E2761-6318-4638-97C2-8DFE9BB6EF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1011456" y="2294023"/>
              <a:ext cx="907961" cy="118646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60388B0-FBBE-4EF0-B7C2-8E6AEDC8E40C}"/>
              </a:ext>
            </a:extLst>
          </p:cNvPr>
          <p:cNvSpPr txBox="1"/>
          <p:nvPr/>
        </p:nvSpPr>
        <p:spPr>
          <a:xfrm>
            <a:off x="5272316" y="2108650"/>
            <a:ext cx="1082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-45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FCEA207-3D88-4C6F-9969-F833DD6BDC62}"/>
              </a:ext>
            </a:extLst>
          </p:cNvPr>
          <p:cNvSpPr txBox="1"/>
          <p:nvPr/>
        </p:nvSpPr>
        <p:spPr>
          <a:xfrm rot="927753">
            <a:off x="7744075" y="3284184"/>
            <a:ext cx="1082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-80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4051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F141D0E-FDD3-4A74-9FD6-32A179284A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9D7B4921-9445-4A73-98B4-8E2B318A3FDD}"/>
              </a:ext>
            </a:extLst>
          </p:cNvPr>
          <p:cNvSpPr/>
          <p:nvPr/>
        </p:nvSpPr>
        <p:spPr>
          <a:xfrm>
            <a:off x="3080339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35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EA6E22-73D3-43CA-AD38-80C006F5F209}"/>
              </a:ext>
            </a:extLst>
          </p:cNvPr>
          <p:cNvSpPr txBox="1"/>
          <p:nvPr/>
        </p:nvSpPr>
        <p:spPr>
          <a:xfrm>
            <a:off x="901571" y="2698628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="" xmlns:a16="http://schemas.microsoft.com/office/drawing/2014/main" id="{C2BB5998-554F-457C-89C5-CA25967C3927}"/>
              </a:ext>
            </a:extLst>
          </p:cNvPr>
          <p:cNvSpPr/>
          <p:nvPr/>
        </p:nvSpPr>
        <p:spPr>
          <a:xfrm flipH="1">
            <a:off x="4694375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145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E15ABF1-5595-477B-A9D0-384C5BA38967}"/>
              </a:ext>
            </a:extLst>
          </p:cNvPr>
          <p:cNvSpPr txBox="1"/>
          <p:nvPr/>
        </p:nvSpPr>
        <p:spPr>
          <a:xfrm>
            <a:off x="7004805" y="2676464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Tariq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9C0D291-4D27-4C92-9CD7-A3B54EA46E3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measured the angle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Explain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any errors.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10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F141D0E-FDD3-4A74-9FD6-32A179284A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9D7B4921-9445-4A73-98B4-8E2B318A3FDD}"/>
              </a:ext>
            </a:extLst>
          </p:cNvPr>
          <p:cNvSpPr/>
          <p:nvPr/>
        </p:nvSpPr>
        <p:spPr>
          <a:xfrm>
            <a:off x="3080339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35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EA6E22-73D3-43CA-AD38-80C006F5F209}"/>
              </a:ext>
            </a:extLst>
          </p:cNvPr>
          <p:cNvSpPr txBox="1"/>
          <p:nvPr/>
        </p:nvSpPr>
        <p:spPr>
          <a:xfrm>
            <a:off x="901571" y="2698628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="" xmlns:a16="http://schemas.microsoft.com/office/drawing/2014/main" id="{C2BB5998-554F-457C-89C5-CA25967C3927}"/>
              </a:ext>
            </a:extLst>
          </p:cNvPr>
          <p:cNvSpPr/>
          <p:nvPr/>
        </p:nvSpPr>
        <p:spPr>
          <a:xfrm flipH="1">
            <a:off x="4694375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145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E15ABF1-5595-477B-A9D0-384C5BA38967}"/>
              </a:ext>
            </a:extLst>
          </p:cNvPr>
          <p:cNvSpPr txBox="1"/>
          <p:nvPr/>
        </p:nvSpPr>
        <p:spPr>
          <a:xfrm>
            <a:off x="7004805" y="2676464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Tariq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9C0D291-4D27-4C92-9CD7-A3B54EA46E3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 </a:t>
            </a:r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measured the angle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any errors.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Chloe is correct because she has read the inner scale as the baseline is at 0 on the inner scale.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Tariq is incorrect because he has read the angle from 0 on the outside scale.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45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500" b="1" u="sng" dirty="0" smtClean="0"/>
              <a:t>NOW IT’S YOUR TURN!</a:t>
            </a:r>
            <a:endParaRPr lang="en-GB" sz="4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1338"/>
            <a:ext cx="9144000" cy="49244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(D) – Isla, Holly H, </a:t>
            </a:r>
            <a:r>
              <a:rPr lang="en-GB" sz="3600" dirty="0" err="1" smtClean="0"/>
              <a:t>Nia</a:t>
            </a:r>
            <a:r>
              <a:rPr lang="en-GB" sz="3600" dirty="0" smtClean="0"/>
              <a:t> and Rhys</a:t>
            </a:r>
          </a:p>
          <a:p>
            <a:r>
              <a:rPr lang="en-GB" sz="3400" b="1" dirty="0" smtClean="0"/>
              <a:t>(Activity Sheet 1A, 1B, 2A, 2B, 3A, 3B, 4A and 4B)</a:t>
            </a:r>
          </a:p>
          <a:p>
            <a:endParaRPr lang="en-GB" sz="3600" dirty="0" smtClean="0"/>
          </a:p>
          <a:p>
            <a:r>
              <a:rPr lang="en-GB" sz="3600" dirty="0" smtClean="0"/>
              <a:t>(E)- Daniel</a:t>
            </a:r>
            <a:r>
              <a:rPr lang="en-GB" sz="3600" b="1" dirty="0" smtClean="0"/>
              <a:t>, </a:t>
            </a:r>
            <a:r>
              <a:rPr lang="en-GB" sz="3600" dirty="0" err="1" smtClean="0"/>
              <a:t>Izzy</a:t>
            </a:r>
            <a:r>
              <a:rPr lang="en-GB" sz="3600" dirty="0" smtClean="0"/>
              <a:t>, Zoe, Isobel, </a:t>
            </a:r>
            <a:r>
              <a:rPr lang="en-GB" sz="3600" dirty="0" err="1" smtClean="0"/>
              <a:t>Alissa</a:t>
            </a:r>
            <a:r>
              <a:rPr lang="en-GB" sz="3600" dirty="0" smtClean="0"/>
              <a:t>, Lucy, Katie, Jacob, Sophie, Cameron and Holly T</a:t>
            </a:r>
          </a:p>
          <a:p>
            <a:r>
              <a:rPr lang="en-GB" sz="3400" b="1" dirty="0" smtClean="0"/>
              <a:t>(Activity Sheet 5A, 5B, 6A, 6B, 7A, 7B, 8A and 8B) </a:t>
            </a:r>
          </a:p>
          <a:p>
            <a:endParaRPr lang="en-GB" sz="3600" dirty="0" smtClean="0"/>
          </a:p>
          <a:p>
            <a:r>
              <a:rPr lang="en-GB" sz="3600" dirty="0" smtClean="0"/>
              <a:t>(GD) – Heidi, Nelly and Amy</a:t>
            </a:r>
          </a:p>
          <a:p>
            <a:r>
              <a:rPr lang="en-GB" sz="3000" b="1" dirty="0" smtClean="0"/>
              <a:t>(Activity Sheet 9A, 9B, 10A, 10B, 11A, 11B, 12A and 12B)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Nelly, Heidi and Amy -  </a:t>
            </a:r>
            <a:r>
              <a:rPr lang="en-GB" b="1" u="sng" dirty="0" smtClean="0"/>
              <a:t>What is the missing part of the calculation?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850572"/>
            <a:ext cx="9144000" cy="30777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Katie, Lucy, Cameron, </a:t>
            </a:r>
            <a:r>
              <a:rPr lang="en-GB" sz="1400" b="1" u="sng" dirty="0" err="1" smtClean="0"/>
              <a:t>Alissa</a:t>
            </a:r>
            <a:r>
              <a:rPr lang="en-GB" sz="1400" b="1" u="sng" dirty="0" smtClean="0"/>
              <a:t>, Sophie, Daniel, Jacob, </a:t>
            </a:r>
            <a:r>
              <a:rPr lang="en-GB" sz="1400" b="1" u="sng" dirty="0" err="1" smtClean="0"/>
              <a:t>Izzy</a:t>
            </a:r>
            <a:r>
              <a:rPr lang="en-GB" sz="1400" b="1" u="sng" dirty="0" smtClean="0"/>
              <a:t> and Holly T -  What is the missing part of the calculation……..?</a:t>
            </a:r>
            <a:endParaRPr lang="en-GB" sz="1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48744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Isla, </a:t>
            </a:r>
            <a:r>
              <a:rPr lang="en-GB" sz="2400" b="1" u="sng" dirty="0" err="1" smtClean="0"/>
              <a:t>Nia</a:t>
            </a:r>
            <a:r>
              <a:rPr lang="en-GB" sz="2400" b="1" u="sng" dirty="0" smtClean="0"/>
              <a:t>, Rhys, Zoe, Holly H and Isobel  – </a:t>
            </a:r>
            <a:r>
              <a:rPr lang="en-GB" sz="1600" b="1" u="sng" dirty="0" smtClean="0"/>
              <a:t>What is the missing part of the calculation?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9449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89         8.9		       3.2         0.032               472         4,720    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09452" y="561703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470367" y="544286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736080" y="518161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1092923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5         0.05   	     163          1.63              2,700         2.7    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09452" y="1145177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70367" y="1127760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36080" y="1101635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2203266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14        1,400            18          1.8            	      3.21         321    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61702" y="2255520"/>
            <a:ext cx="483327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470367" y="223810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736080" y="2211978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2786740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2.6          2,600	      700          7           	       0.4          40    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653144" y="2852056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470367" y="282157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736080" y="2795452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0" y="4093026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3         3,000	      130         13            	        24          2.4     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509452" y="4145280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470367" y="412786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736080" y="4101738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0" y="467650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62         6,200	       0.5         50                      3.2         0.32     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731521" y="4728754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70367" y="4711337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736080" y="4685212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Heidi, Amy and Nelly  – ANSWERS</a:t>
            </a:r>
            <a:endParaRPr lang="en-GB" sz="1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850572"/>
            <a:ext cx="9144000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 smtClean="0"/>
              <a:t>Holly T, Daniel, Lucy, Katie, </a:t>
            </a:r>
            <a:r>
              <a:rPr lang="en-GB" sz="1200" b="1" u="sng" dirty="0" err="1" smtClean="0"/>
              <a:t>Alissa</a:t>
            </a:r>
            <a:r>
              <a:rPr lang="en-GB" sz="1200" b="1" u="sng" dirty="0" smtClean="0"/>
              <a:t>, Sophie,  Cameron, </a:t>
            </a:r>
            <a:r>
              <a:rPr lang="en-GB" sz="1200" b="1" u="sng" dirty="0" err="1" smtClean="0"/>
              <a:t>Izzy</a:t>
            </a:r>
            <a:r>
              <a:rPr lang="en-GB" sz="1200" b="1" u="sng" dirty="0" smtClean="0"/>
              <a:t>, Jacob, </a:t>
            </a:r>
            <a:r>
              <a:rPr lang="en-GB" sz="2400" b="1" u="sng" dirty="0" smtClean="0"/>
              <a:t> - ANSWERS</a:t>
            </a:r>
            <a:endParaRPr lang="en-GB" sz="1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31624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/>
              <a:t>Nia</a:t>
            </a:r>
            <a:r>
              <a:rPr lang="en-GB" sz="2400" b="1" u="sng" dirty="0" smtClean="0"/>
              <a:t>, Isla, Zoe, Rhys, Holly H and Isobel – </a:t>
            </a:r>
            <a:r>
              <a:rPr lang="en-GB" sz="1600" b="1" u="sng" dirty="0" smtClean="0"/>
              <a:t>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9449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89         8.9		       3.2         0.032               472         4,720    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09452" y="561703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÷10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470367" y="544286"/>
            <a:ext cx="60524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÷100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6736080" y="518161"/>
            <a:ext cx="5355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092923"/>
            <a:ext cx="91440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5          0.05   	     163          1.63              2,700           2.7    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444137" y="1145177"/>
            <a:ext cx="7315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370217" y="1127760"/>
            <a:ext cx="7315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÷100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736079" y="1101635"/>
            <a:ext cx="8011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/>
              </a:rPr>
              <a:t>÷1,000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373083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14        1,400            18          1.8            	      3.21         321     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548640" y="2425337"/>
            <a:ext cx="627016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x100</a:t>
            </a:r>
            <a:endParaRPr lang="en-GB" sz="1700" dirty="0"/>
          </a:p>
        </p:txBody>
      </p:sp>
      <p:sp>
        <p:nvSpPr>
          <p:cNvPr id="17" name="Rectangle 16"/>
          <p:cNvSpPr/>
          <p:nvPr/>
        </p:nvSpPr>
        <p:spPr>
          <a:xfrm>
            <a:off x="3470367" y="2407920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36079" y="2381795"/>
            <a:ext cx="644435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x100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956557"/>
            <a:ext cx="9144000" cy="52322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2.6            2,600	      700          7           	       0.4          40     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653144" y="3021873"/>
            <a:ext cx="809896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x1,000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3470366" y="2991394"/>
            <a:ext cx="709747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÷100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736080" y="2965269"/>
            <a:ext cx="644434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x100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275906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3            3,000	      130         13            	        24          2.4     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509452" y="4328160"/>
            <a:ext cx="836022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x1,000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470367" y="4310743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736080" y="4284618"/>
            <a:ext cx="53557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85938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62         6,200	       0.5          50                    3.2           0.32     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731520" y="4911634"/>
            <a:ext cx="640079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x100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470367" y="4894217"/>
            <a:ext cx="657496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x100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736079" y="4868092"/>
            <a:ext cx="683623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/>
              </a:rPr>
              <a:t>÷100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2C6DA6-B9AA-472A-8570-02D2C0CF70F5}"/>
              </a:ext>
            </a:extLst>
          </p:cNvPr>
          <p:cNvSpPr txBox="1"/>
          <p:nvPr/>
        </p:nvSpPr>
        <p:spPr>
          <a:xfrm>
            <a:off x="2201413" y="1116419"/>
            <a:ext cx="2264261" cy="37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CDD42E-2052-45BC-993F-1EFABF0866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1E1D75BC-5EF0-4690-9C85-B2BE4626A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7154486"/>
              </p:ext>
            </p:extLst>
          </p:nvPr>
        </p:nvGraphicFramePr>
        <p:xfrm>
          <a:off x="418011" y="692332"/>
          <a:ext cx="8373291" cy="2880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097">
                  <a:extLst>
                    <a:ext uri="{9D8B030D-6E8A-4147-A177-3AD203B41FA5}">
                      <a16:colId xmlns="" xmlns:a16="http://schemas.microsoft.com/office/drawing/2014/main" val="571810850"/>
                    </a:ext>
                  </a:extLst>
                </a:gridCol>
                <a:gridCol w="2791097">
                  <a:extLst>
                    <a:ext uri="{9D8B030D-6E8A-4147-A177-3AD203B41FA5}">
                      <a16:colId xmlns="" xmlns:a16="http://schemas.microsoft.com/office/drawing/2014/main" val="2891729412"/>
                    </a:ext>
                  </a:extLst>
                </a:gridCol>
                <a:gridCol w="2791097">
                  <a:extLst>
                    <a:ext uri="{9D8B030D-6E8A-4147-A177-3AD203B41FA5}">
                      <a16:colId xmlns="" xmlns:a16="http://schemas.microsoft.com/office/drawing/2014/main" val="47512183"/>
                    </a:ext>
                  </a:extLst>
                </a:gridCol>
              </a:tblGrid>
              <a:tr h="53466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Right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Obtuse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Acute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445145"/>
                  </a:ext>
                </a:extLst>
              </a:tr>
              <a:tr h="23455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904190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E9C90BB-0070-481A-B610-CDA0EE137BE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Sort </a:t>
            </a:r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angles to show their names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49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F6B16B-5E2D-4D89-80A8-7FC79B4052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F5D118-CEA0-41C1-90D2-9D628CE1B1F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angles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91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 of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5131" y="378823"/>
            <a:ext cx="9910785" cy="64791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/>
              </a:rPr>
              <a:t>Time to use a protractor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154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to watch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85017" y="1589314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to practise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822958" y="496387"/>
            <a:ext cx="143694" cy="627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4527844">
            <a:off x="8215665" y="1712439"/>
            <a:ext cx="190905" cy="726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B0E5B8D-2A7A-404C-B2F4-32D05BB1E8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D365DFB-1F04-44A5-AF09-C909C075B2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Circle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letter of the angle that is &lt; 90</a:t>
            </a:r>
            <a:r>
              <a:rPr lang="en-GB" sz="32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°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A.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B.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Give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measurement of each angle: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="" xmlns:a16="http://schemas.microsoft.com/office/drawing/2014/main" id="{5F6CAF2E-A5AC-45E6-8121-E6A6A87EBAEB}"/>
              </a:ext>
            </a:extLst>
          </p:cNvPr>
          <p:cNvGrpSpPr/>
          <p:nvPr/>
        </p:nvGrpSpPr>
        <p:grpSpPr>
          <a:xfrm>
            <a:off x="2656168" y="1318797"/>
            <a:ext cx="2075530" cy="1986204"/>
            <a:chOff x="-2409825" y="1730942"/>
            <a:chExt cx="2075530" cy="198620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0E4D89D-E93F-416C-A167-7E0C626BBFCF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F29EF90-EF16-422D-AC8B-E0BD09BD3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04825" y="1730942"/>
              <a:ext cx="170530" cy="184093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="" xmlns:a16="http://schemas.microsoft.com/office/drawing/2014/main" id="{89C65996-4575-4F10-B723-C2EC2E1DCE6E}"/>
                </a:ext>
              </a:extLst>
            </p:cNvPr>
            <p:cNvSpPr/>
            <p:nvPr/>
          </p:nvSpPr>
          <p:spPr>
            <a:xfrm rot="17458284">
              <a:off x="-815720" y="3254541"/>
              <a:ext cx="470483" cy="454727"/>
            </a:xfrm>
            <a:prstGeom prst="arc">
              <a:avLst>
                <a:gd name="adj1" fmla="val 13679828"/>
                <a:gd name="adj2" fmla="val 287369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="" xmlns:a16="http://schemas.microsoft.com/office/drawing/2014/main" id="{9440236E-8D3C-4185-8C37-3D02E2A0BAD7}"/>
              </a:ext>
            </a:extLst>
          </p:cNvPr>
          <p:cNvGrpSpPr/>
          <p:nvPr/>
        </p:nvGrpSpPr>
        <p:grpSpPr>
          <a:xfrm flipH="1">
            <a:off x="4568825" y="3923923"/>
            <a:ext cx="1905000" cy="1412556"/>
            <a:chOff x="-2409825" y="2197096"/>
            <a:chExt cx="1905000" cy="14125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2F94B0-9802-4E26-B8E6-EAFCACD43B55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5506AF2-6193-4C29-A0F6-45D6D73B9981}"/>
                </a:ext>
              </a:extLst>
            </p:cNvPr>
            <p:cNvCxnSpPr>
              <a:cxnSpLocks/>
            </p:cNvCxnSpPr>
            <p:nvPr/>
          </p:nvCxnSpPr>
          <p:spPr>
            <a:xfrm>
              <a:off x="-1860550" y="2197096"/>
              <a:ext cx="1355725" cy="13747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="" xmlns:a16="http://schemas.microsoft.com/office/drawing/2014/main" id="{478A092E-69AD-4C8B-B8F5-2719F65D017A}"/>
                </a:ext>
              </a:extLst>
            </p:cNvPr>
            <p:cNvSpPr/>
            <p:nvPr/>
          </p:nvSpPr>
          <p:spPr>
            <a:xfrm rot="18146948">
              <a:off x="-921809" y="3361288"/>
              <a:ext cx="296227" cy="200502"/>
            </a:xfrm>
            <a:prstGeom prst="arc">
              <a:avLst>
                <a:gd name="adj1" fmla="val 11218469"/>
                <a:gd name="adj2" fmla="val 20115407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7C938B66-B989-4EB4-95F9-D33EA32CC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3484592"/>
              </p:ext>
            </p:extLst>
          </p:nvPr>
        </p:nvGraphicFramePr>
        <p:xfrm>
          <a:off x="2432685" y="5811337"/>
          <a:ext cx="42722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4286096269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35554488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308438149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196515587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26058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86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9630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Order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angles from smallest to largest: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A13E6E3A-9057-458B-BF5B-D23E467BF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39439"/>
              </p:ext>
            </p:extLst>
          </p:nvPr>
        </p:nvGraphicFramePr>
        <p:xfrm>
          <a:off x="1973804" y="5643282"/>
          <a:ext cx="519639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178">
                  <a:extLst>
                    <a:ext uri="{9D8B030D-6E8A-4147-A177-3AD203B41FA5}">
                      <a16:colId xmlns="" xmlns:a16="http://schemas.microsoft.com/office/drawing/2014/main" val="4286096269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355544885"/>
                    </a:ext>
                  </a:extLst>
                </a:gridCol>
                <a:gridCol w="737325">
                  <a:extLst>
                    <a:ext uri="{9D8B030D-6E8A-4147-A177-3AD203B41FA5}">
                      <a16:colId xmlns="" xmlns:a16="http://schemas.microsoft.com/office/drawing/2014/main" val="3308438149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1965155872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260587735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954318734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138392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91477"/>
                  </a:ext>
                </a:extLst>
              </a:tr>
            </a:tbl>
          </a:graphicData>
        </a:graphic>
      </p:graphicFrame>
      <p:grpSp>
        <p:nvGrpSpPr>
          <p:cNvPr id="3" name="Group 28">
            <a:extLst>
              <a:ext uri="{FF2B5EF4-FFF2-40B4-BE49-F238E27FC236}">
                <a16:creationId xmlns="" xmlns:a16="http://schemas.microsoft.com/office/drawing/2014/main" id="{57B3AAD4-BC66-4A33-9B8F-F8CF0E25778C}"/>
              </a:ext>
            </a:extLst>
          </p:cNvPr>
          <p:cNvGrpSpPr/>
          <p:nvPr/>
        </p:nvGrpSpPr>
        <p:grpSpPr>
          <a:xfrm>
            <a:off x="561440" y="2890359"/>
            <a:ext cx="2070574" cy="1622564"/>
            <a:chOff x="-2409825" y="1838322"/>
            <a:chExt cx="2305594" cy="177765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B5A2EDB-88F0-463C-8BAF-38CA1E4F9F12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A98A661-E77C-4149-91DD-29CA708F43E6}"/>
                </a:ext>
              </a:extLst>
            </p:cNvPr>
            <p:cNvCxnSpPr>
              <a:cxnSpLocks/>
            </p:cNvCxnSpPr>
            <p:nvPr/>
          </p:nvCxnSpPr>
          <p:spPr>
            <a:xfrm rot="1440000">
              <a:off x="-1327563" y="1838322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F244BD2B-3F5F-4C10-8DD0-5C9323DB82FF}"/>
                </a:ext>
              </a:extLst>
            </p:cNvPr>
            <p:cNvSpPr/>
            <p:nvPr/>
          </p:nvSpPr>
          <p:spPr>
            <a:xfrm rot="14861747">
              <a:off x="-716392" y="3275362"/>
              <a:ext cx="322936" cy="358299"/>
            </a:xfrm>
            <a:prstGeom prst="arc">
              <a:avLst>
                <a:gd name="adj1" fmla="val 15105308"/>
                <a:gd name="adj2" fmla="val 124401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="" xmlns:a16="http://schemas.microsoft.com/office/drawing/2014/main" id="{1134824D-1053-4D59-BA40-6E9B65FDE075}"/>
              </a:ext>
            </a:extLst>
          </p:cNvPr>
          <p:cNvGrpSpPr/>
          <p:nvPr/>
        </p:nvGrpSpPr>
        <p:grpSpPr>
          <a:xfrm flipH="1">
            <a:off x="6892387" y="2950683"/>
            <a:ext cx="1741212" cy="1483541"/>
            <a:chOff x="-2409825" y="1970505"/>
            <a:chExt cx="1938844" cy="16253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FFCDB639-EA0E-483D-97BA-5DF53D4068AC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B11DB805-A89D-47DF-9571-7D159A60F09D}"/>
                </a:ext>
              </a:extLst>
            </p:cNvPr>
            <p:cNvCxnSpPr>
              <a:cxnSpLocks/>
            </p:cNvCxnSpPr>
            <p:nvPr/>
          </p:nvCxnSpPr>
          <p:spPr>
            <a:xfrm rot="120000">
              <a:off x="-1694314" y="1970505"/>
              <a:ext cx="1223333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="" xmlns:a16="http://schemas.microsoft.com/office/drawing/2014/main" id="{1EE5C8C4-5335-4B71-9F73-69C4F01B0FE6}"/>
                </a:ext>
              </a:extLst>
            </p:cNvPr>
            <p:cNvSpPr/>
            <p:nvPr/>
          </p:nvSpPr>
          <p:spPr>
            <a:xfrm rot="17554484">
              <a:off x="-835564" y="3311332"/>
              <a:ext cx="287682" cy="281356"/>
            </a:xfrm>
            <a:prstGeom prst="arc">
              <a:avLst>
                <a:gd name="adj1" fmla="val 11419605"/>
                <a:gd name="adj2" fmla="val 2026511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52">
            <a:extLst>
              <a:ext uri="{FF2B5EF4-FFF2-40B4-BE49-F238E27FC236}">
                <a16:creationId xmlns="" xmlns:a16="http://schemas.microsoft.com/office/drawing/2014/main" id="{1B2AF154-D4A3-4F68-A775-B205DBD00580}"/>
              </a:ext>
            </a:extLst>
          </p:cNvPr>
          <p:cNvGrpSpPr/>
          <p:nvPr/>
        </p:nvGrpSpPr>
        <p:grpSpPr>
          <a:xfrm>
            <a:off x="2199739" y="1055210"/>
            <a:ext cx="1732957" cy="1435624"/>
            <a:chOff x="-2409825" y="2547936"/>
            <a:chExt cx="1929653" cy="1572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F56E21E-BE1C-4DBD-825A-14208E702A77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66F2F82B-FDC2-4508-AA17-1DEA3F302CF4}"/>
                </a:ext>
              </a:extLst>
            </p:cNvPr>
            <p:cNvCxnSpPr>
              <a:cxnSpLocks/>
            </p:cNvCxnSpPr>
            <p:nvPr/>
          </p:nvCxnSpPr>
          <p:spPr>
            <a:xfrm rot="19200000">
              <a:off x="-2069062" y="2547936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="" xmlns:a16="http://schemas.microsoft.com/office/drawing/2014/main" id="{C7B3D68C-124A-4AE7-A8FA-F48597A28819}"/>
                </a:ext>
              </a:extLst>
            </p:cNvPr>
            <p:cNvSpPr/>
            <p:nvPr/>
          </p:nvSpPr>
          <p:spPr>
            <a:xfrm rot="16787726">
              <a:off x="-1198384" y="3359522"/>
              <a:ext cx="156512" cy="254935"/>
            </a:xfrm>
            <a:prstGeom prst="arc">
              <a:avLst>
                <a:gd name="adj1" fmla="val 9855296"/>
                <a:gd name="adj2" fmla="val 910234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AA21A3FA-B3B0-44F6-BB22-1029A63101C4}"/>
              </a:ext>
            </a:extLst>
          </p:cNvPr>
          <p:cNvGrpSpPr/>
          <p:nvPr/>
        </p:nvGrpSpPr>
        <p:grpSpPr>
          <a:xfrm flipH="1">
            <a:off x="4855942" y="1620360"/>
            <a:ext cx="1732958" cy="1435623"/>
            <a:chOff x="-2409825" y="2318355"/>
            <a:chExt cx="1929653" cy="157284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6D3040D9-8AD6-4E99-9A73-EA4876D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D50F78A8-34D3-447D-8E8A-57B9ABA8E7B7}"/>
                </a:ext>
              </a:extLst>
            </p:cNvPr>
            <p:cNvCxnSpPr>
              <a:cxnSpLocks/>
            </p:cNvCxnSpPr>
            <p:nvPr/>
          </p:nvCxnSpPr>
          <p:spPr>
            <a:xfrm rot="20100000">
              <a:off x="-1977146" y="2318355"/>
              <a:ext cx="1223333" cy="157284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="" xmlns:a16="http://schemas.microsoft.com/office/drawing/2014/main" id="{E50846CB-38BD-4329-9F8F-DE8A259300F9}"/>
                </a:ext>
              </a:extLst>
            </p:cNvPr>
            <p:cNvSpPr/>
            <p:nvPr/>
          </p:nvSpPr>
          <p:spPr>
            <a:xfrm rot="21409608">
              <a:off x="-947099" y="3270428"/>
              <a:ext cx="353162" cy="408924"/>
            </a:xfrm>
            <a:prstGeom prst="arc">
              <a:avLst>
                <a:gd name="adj1" fmla="val 8834647"/>
                <a:gd name="adj2" fmla="val 1383630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D9E0D6D4-94C3-41F8-A66D-E6720D68CE4E}"/>
              </a:ext>
            </a:extLst>
          </p:cNvPr>
          <p:cNvSpPr/>
          <p:nvPr/>
        </p:nvSpPr>
        <p:spPr>
          <a:xfrm>
            <a:off x="2077916" y="3418087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D48AC77-D416-4332-B6C5-4342C0A0A83B}"/>
              </a:ext>
            </a:extLst>
          </p:cNvPr>
          <p:cNvSpPr/>
          <p:nvPr/>
        </p:nvSpPr>
        <p:spPr>
          <a:xfrm>
            <a:off x="3082095" y="1257660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F3E7A32A-5A6F-4031-8181-6C675413BC94}"/>
              </a:ext>
            </a:extLst>
          </p:cNvPr>
          <p:cNvSpPr/>
          <p:nvPr/>
        </p:nvSpPr>
        <p:spPr>
          <a:xfrm>
            <a:off x="4992828" y="1784931"/>
            <a:ext cx="56618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5A449F0-3AD9-46D2-A62A-E672B8E629E6}"/>
              </a:ext>
            </a:extLst>
          </p:cNvPr>
          <p:cNvSpPr/>
          <p:nvPr/>
        </p:nvSpPr>
        <p:spPr>
          <a:xfrm>
            <a:off x="6611454" y="3451700"/>
            <a:ext cx="539257" cy="489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D.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372133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9630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Order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angles from smallest to largest: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="" xmlns:a16="http://schemas.microsoft.com/office/drawing/2014/main" id="{57B3AAD4-BC66-4A33-9B8F-F8CF0E25778C}"/>
              </a:ext>
            </a:extLst>
          </p:cNvPr>
          <p:cNvGrpSpPr/>
          <p:nvPr/>
        </p:nvGrpSpPr>
        <p:grpSpPr>
          <a:xfrm>
            <a:off x="561440" y="2890359"/>
            <a:ext cx="2070574" cy="1622564"/>
            <a:chOff x="-2409825" y="1838322"/>
            <a:chExt cx="2305594" cy="177765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B5A2EDB-88F0-463C-8BAF-38CA1E4F9F12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A98A661-E77C-4149-91DD-29CA708F43E6}"/>
                </a:ext>
              </a:extLst>
            </p:cNvPr>
            <p:cNvCxnSpPr>
              <a:cxnSpLocks/>
            </p:cNvCxnSpPr>
            <p:nvPr/>
          </p:nvCxnSpPr>
          <p:spPr>
            <a:xfrm rot="1440000">
              <a:off x="-1327563" y="1838322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F244BD2B-3F5F-4C10-8DD0-5C9323DB82FF}"/>
                </a:ext>
              </a:extLst>
            </p:cNvPr>
            <p:cNvSpPr/>
            <p:nvPr/>
          </p:nvSpPr>
          <p:spPr>
            <a:xfrm rot="14861747">
              <a:off x="-716392" y="3275362"/>
              <a:ext cx="322936" cy="358299"/>
            </a:xfrm>
            <a:prstGeom prst="arc">
              <a:avLst>
                <a:gd name="adj1" fmla="val 15105308"/>
                <a:gd name="adj2" fmla="val 124401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="" xmlns:a16="http://schemas.microsoft.com/office/drawing/2014/main" id="{1134824D-1053-4D59-BA40-6E9B65FDE075}"/>
              </a:ext>
            </a:extLst>
          </p:cNvPr>
          <p:cNvGrpSpPr/>
          <p:nvPr/>
        </p:nvGrpSpPr>
        <p:grpSpPr>
          <a:xfrm flipH="1">
            <a:off x="6892387" y="2950683"/>
            <a:ext cx="1741212" cy="1483541"/>
            <a:chOff x="-2409825" y="1970505"/>
            <a:chExt cx="1938844" cy="16253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FFCDB639-EA0E-483D-97BA-5DF53D4068AC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B11DB805-A89D-47DF-9571-7D159A60F09D}"/>
                </a:ext>
              </a:extLst>
            </p:cNvPr>
            <p:cNvCxnSpPr>
              <a:cxnSpLocks/>
            </p:cNvCxnSpPr>
            <p:nvPr/>
          </p:nvCxnSpPr>
          <p:spPr>
            <a:xfrm rot="120000">
              <a:off x="-1694314" y="1970505"/>
              <a:ext cx="1223333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="" xmlns:a16="http://schemas.microsoft.com/office/drawing/2014/main" id="{1EE5C8C4-5335-4B71-9F73-69C4F01B0FE6}"/>
                </a:ext>
              </a:extLst>
            </p:cNvPr>
            <p:cNvSpPr/>
            <p:nvPr/>
          </p:nvSpPr>
          <p:spPr>
            <a:xfrm rot="17554484">
              <a:off x="-835564" y="3311332"/>
              <a:ext cx="287682" cy="281356"/>
            </a:xfrm>
            <a:prstGeom prst="arc">
              <a:avLst>
                <a:gd name="adj1" fmla="val 11419605"/>
                <a:gd name="adj2" fmla="val 2026511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52">
            <a:extLst>
              <a:ext uri="{FF2B5EF4-FFF2-40B4-BE49-F238E27FC236}">
                <a16:creationId xmlns="" xmlns:a16="http://schemas.microsoft.com/office/drawing/2014/main" id="{1B2AF154-D4A3-4F68-A775-B205DBD00580}"/>
              </a:ext>
            </a:extLst>
          </p:cNvPr>
          <p:cNvGrpSpPr/>
          <p:nvPr/>
        </p:nvGrpSpPr>
        <p:grpSpPr>
          <a:xfrm>
            <a:off x="2199739" y="1055210"/>
            <a:ext cx="1732957" cy="1435624"/>
            <a:chOff x="-2409825" y="2547936"/>
            <a:chExt cx="1929653" cy="1572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CF56E21E-BE1C-4DBD-825A-14208E702A77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66F2F82B-FDC2-4508-AA17-1DEA3F302CF4}"/>
                </a:ext>
              </a:extLst>
            </p:cNvPr>
            <p:cNvCxnSpPr>
              <a:cxnSpLocks/>
            </p:cNvCxnSpPr>
            <p:nvPr/>
          </p:nvCxnSpPr>
          <p:spPr>
            <a:xfrm rot="19200000">
              <a:off x="-2069062" y="2547936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="" xmlns:a16="http://schemas.microsoft.com/office/drawing/2014/main" id="{C7B3D68C-124A-4AE7-A8FA-F48597A28819}"/>
                </a:ext>
              </a:extLst>
            </p:cNvPr>
            <p:cNvSpPr/>
            <p:nvPr/>
          </p:nvSpPr>
          <p:spPr>
            <a:xfrm rot="16787726">
              <a:off x="-1198384" y="3359522"/>
              <a:ext cx="156512" cy="254935"/>
            </a:xfrm>
            <a:prstGeom prst="arc">
              <a:avLst>
                <a:gd name="adj1" fmla="val 9855296"/>
                <a:gd name="adj2" fmla="val 910234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="" xmlns:a16="http://schemas.microsoft.com/office/drawing/2014/main" id="{AA21A3FA-B3B0-44F6-BB22-1029A63101C4}"/>
              </a:ext>
            </a:extLst>
          </p:cNvPr>
          <p:cNvGrpSpPr/>
          <p:nvPr/>
        </p:nvGrpSpPr>
        <p:grpSpPr>
          <a:xfrm flipH="1">
            <a:off x="4855942" y="1620360"/>
            <a:ext cx="1732958" cy="1435623"/>
            <a:chOff x="-2409825" y="2318355"/>
            <a:chExt cx="1929653" cy="157284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6D3040D9-8AD6-4E99-9A73-EA4876D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D50F78A8-34D3-447D-8E8A-57B9ABA8E7B7}"/>
                </a:ext>
              </a:extLst>
            </p:cNvPr>
            <p:cNvCxnSpPr>
              <a:cxnSpLocks/>
            </p:cNvCxnSpPr>
            <p:nvPr/>
          </p:nvCxnSpPr>
          <p:spPr>
            <a:xfrm rot="20100000">
              <a:off x="-1977146" y="2318355"/>
              <a:ext cx="1223333" cy="157284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="" xmlns:a16="http://schemas.microsoft.com/office/drawing/2014/main" id="{E50846CB-38BD-4329-9F8F-DE8A259300F9}"/>
                </a:ext>
              </a:extLst>
            </p:cNvPr>
            <p:cNvSpPr/>
            <p:nvPr/>
          </p:nvSpPr>
          <p:spPr>
            <a:xfrm rot="21409608">
              <a:off x="-947099" y="3270428"/>
              <a:ext cx="353162" cy="408924"/>
            </a:xfrm>
            <a:prstGeom prst="arc">
              <a:avLst>
                <a:gd name="adj1" fmla="val 8834647"/>
                <a:gd name="adj2" fmla="val 1383630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D9E0D6D4-94C3-41F8-A66D-E6720D68CE4E}"/>
              </a:ext>
            </a:extLst>
          </p:cNvPr>
          <p:cNvSpPr/>
          <p:nvPr/>
        </p:nvSpPr>
        <p:spPr>
          <a:xfrm>
            <a:off x="2077916" y="3418087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D48AC77-D416-4332-B6C5-4342C0A0A83B}"/>
              </a:ext>
            </a:extLst>
          </p:cNvPr>
          <p:cNvSpPr/>
          <p:nvPr/>
        </p:nvSpPr>
        <p:spPr>
          <a:xfrm>
            <a:off x="3082095" y="1257660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F3E7A32A-5A6F-4031-8181-6C675413BC94}"/>
              </a:ext>
            </a:extLst>
          </p:cNvPr>
          <p:cNvSpPr/>
          <p:nvPr/>
        </p:nvSpPr>
        <p:spPr>
          <a:xfrm>
            <a:off x="4992828" y="1784931"/>
            <a:ext cx="56618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5A449F0-3AD9-46D2-A62A-E672B8E629E6}"/>
              </a:ext>
            </a:extLst>
          </p:cNvPr>
          <p:cNvSpPr/>
          <p:nvPr/>
        </p:nvSpPr>
        <p:spPr>
          <a:xfrm>
            <a:off x="6611454" y="3451700"/>
            <a:ext cx="539257" cy="489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D.</a:t>
            </a:r>
            <a:endParaRPr lang="en-GB" sz="2800" dirty="0"/>
          </a:p>
        </p:txBody>
      </p:sp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03EC4F35-3A23-400F-8940-62FA68E9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0774985"/>
              </p:ext>
            </p:extLst>
          </p:nvPr>
        </p:nvGraphicFramePr>
        <p:xfrm>
          <a:off x="1973804" y="5643282"/>
          <a:ext cx="519639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178">
                  <a:extLst>
                    <a:ext uri="{9D8B030D-6E8A-4147-A177-3AD203B41FA5}">
                      <a16:colId xmlns="" xmlns:a16="http://schemas.microsoft.com/office/drawing/2014/main" val="4286096269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355544885"/>
                    </a:ext>
                  </a:extLst>
                </a:gridCol>
                <a:gridCol w="737325">
                  <a:extLst>
                    <a:ext uri="{9D8B030D-6E8A-4147-A177-3AD203B41FA5}">
                      <a16:colId xmlns="" xmlns:a16="http://schemas.microsoft.com/office/drawing/2014/main" val="3308438149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1965155872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260587735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2954318734"/>
                    </a:ext>
                  </a:extLst>
                </a:gridCol>
                <a:gridCol w="743178">
                  <a:extLst>
                    <a:ext uri="{9D8B030D-6E8A-4147-A177-3AD203B41FA5}">
                      <a16:colId xmlns="" xmlns:a16="http://schemas.microsoft.com/office/drawing/2014/main" val="138392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059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  <SharedWithUsers xmlns="86144f90-c7b6-48d0-aae5-f5e9e48cc3d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schemas.microsoft.com/sharepoint/v3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D00AFF-0A82-4DAE-B33A-1784E80FD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</TotalTime>
  <Words>670</Words>
  <Application>Microsoft Office PowerPoint</Application>
  <PresentationFormat>On-screen Show (4:3)</PresentationFormat>
  <Paragraphs>253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161</cp:revision>
  <dcterms:created xsi:type="dcterms:W3CDTF">2018-03-17T10:08:43Z</dcterms:created>
  <dcterms:modified xsi:type="dcterms:W3CDTF">2020-05-03T19:50:17Z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Order">
    <vt:r8>9255600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AuthorIds_UIVersion_2048">
    <vt:lpwstr>154</vt:lpwstr>
  </property>
</Properties>
</file>