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8" r:id="rId5"/>
    <p:sldId id="409" r:id="rId6"/>
    <p:sldId id="410" r:id="rId7"/>
    <p:sldId id="420" r:id="rId8"/>
    <p:sldId id="414" r:id="rId9"/>
    <p:sldId id="415" r:id="rId10"/>
    <p:sldId id="416" r:id="rId11"/>
    <p:sldId id="417" r:id="rId12"/>
    <p:sldId id="418" r:id="rId13"/>
    <p:sldId id="419" r:id="rId14"/>
    <p:sldId id="411" r:id="rId15"/>
    <p:sldId id="412" r:id="rId16"/>
    <p:sldId id="421" r:id="rId17"/>
    <p:sldId id="422" r:id="rId18"/>
    <p:sldId id="423" r:id="rId19"/>
    <p:sldId id="424" r:id="rId20"/>
    <p:sldId id="425" r:id="rId21"/>
    <p:sldId id="426" r:id="rId22"/>
    <p:sldId id="42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BFF"/>
    <a:srgbClr val="FF0000"/>
    <a:srgbClr val="FF0DFF"/>
    <a:srgbClr val="FFB9FF"/>
    <a:srgbClr val="FFA7FF"/>
    <a:srgbClr val="AA72D4"/>
    <a:srgbClr val="DAC1ED"/>
    <a:srgbClr val="D5B8EA"/>
    <a:srgbClr val="FF97FF"/>
    <a:srgbClr val="DCC5E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B3FC2-C20C-49E8-9B17-29D8A2FC5488}" v="93" dt="2019-05-01T09:32:55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Stebbings" userId="e14ea2a2-07d0-4302-97b9-16dc822a37cc" providerId="ADAL" clId="{39EAD664-9652-4CE2-8E53-FAD6378D35B2}"/>
  </pc:docChgLst>
  <pc:docChgLst>
    <pc:chgData name="Sian Stebbings" userId="e14ea2a2-07d0-4302-97b9-16dc822a37cc" providerId="ADAL" clId="{18BEA260-3B9A-4933-92AB-9D836B17E858}"/>
  </pc:docChgLst>
  <pc:docChgLst>
    <pc:chgData name="Liz Axup" userId="f0cf2359-c867-42e7-8ac2-6b3e19dcb7ab" providerId="ADAL" clId="{58C9E3FF-B0AD-44B9-A0A3-2F57A7CC7C82}"/>
  </pc:docChgLst>
  <pc:docChgLst>
    <pc:chgData name="Ashleigh Sobol" userId="8430f2a2-602f-4dde-a79b-412efd9dd8bf" providerId="ADAL" clId="{4A0367F4-F0FB-4328-82AB-21FF9B033934}"/>
  </pc:docChgLst>
  <pc:docChgLst>
    <pc:chgData name="Kyle Tidswell-Brown" userId="3518c4a0-5c99-4880-b127-cb60ccf11a39" providerId="ADAL" clId="{AEAB3FC2-C20C-49E8-9B17-29D8A2FC5488}"/>
    <pc:docChg chg="undo custSel addSld delSld modSld">
      <pc:chgData name="Kyle Tidswell-Brown" userId="3518c4a0-5c99-4880-b127-cb60ccf11a39" providerId="ADAL" clId="{AEAB3FC2-C20C-49E8-9B17-29D8A2FC5488}" dt="2019-05-01T14:29:35.401" v="878" actId="20577"/>
      <pc:docMkLst>
        <pc:docMk/>
      </pc:docMkLst>
      <pc:sldChg chg="modSp">
        <pc:chgData name="Kyle Tidswell-Brown" userId="3518c4a0-5c99-4880-b127-cb60ccf11a39" providerId="ADAL" clId="{AEAB3FC2-C20C-49E8-9B17-29D8A2FC5488}" dt="2019-05-01T14:29:32.203" v="877" actId="20577"/>
        <pc:sldMkLst>
          <pc:docMk/>
          <pc:sldMk cId="2637481266" sldId="256"/>
        </pc:sldMkLst>
        <pc:spChg chg="mod">
          <ac:chgData name="Kyle Tidswell-Brown" userId="3518c4a0-5c99-4880-b127-cb60ccf11a39" providerId="ADAL" clId="{AEAB3FC2-C20C-49E8-9B17-29D8A2FC5488}" dt="2019-05-01T14:29:32.203" v="877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EAB3FC2-C20C-49E8-9B17-29D8A2FC5488}" dt="2019-05-01T14:29:35.401" v="878" actId="20577"/>
        <pc:sldMkLst>
          <pc:docMk/>
          <pc:sldMk cId="3855900595" sldId="301"/>
        </pc:sldMkLst>
        <pc:spChg chg="mod">
          <ac:chgData name="Kyle Tidswell-Brown" userId="3518c4a0-5c99-4880-b127-cb60ccf11a39" providerId="ADAL" clId="{AEAB3FC2-C20C-49E8-9B17-29D8A2FC5488}" dt="2019-05-01T14:29:35.401" v="878" actId="20577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EAB3FC2-C20C-49E8-9B17-29D8A2FC5488}" dt="2019-04-30T14:45:05.515" v="186" actId="1038"/>
        <pc:sldMkLst>
          <pc:docMk/>
          <pc:sldMk cId="36917022" sldId="360"/>
        </pc:sldMkLst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9" creationId="{15211669-9FE5-4D2F-AA30-BE6B31C5805B}"/>
          </ac:spMkLst>
        </pc:spChg>
        <pc:spChg chg="del mod">
          <ac:chgData name="Kyle Tidswell-Brown" userId="3518c4a0-5c99-4880-b127-cb60ccf11a39" providerId="ADAL" clId="{AEAB3FC2-C20C-49E8-9B17-29D8A2FC5488}" dt="2019-04-30T14:44:12.545" v="165" actId="478"/>
          <ac:spMkLst>
            <pc:docMk/>
            <pc:sldMk cId="36917022" sldId="360"/>
            <ac:spMk id="11" creationId="{ED935ECF-0B28-4F5E-AAF0-678336322F67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2" creationId="{458C3C57-25B8-4F7A-87C1-4E593EB0B89A}"/>
          </ac:spMkLst>
        </pc:spChg>
        <pc:spChg chg="del mod">
          <ac:chgData name="Kyle Tidswell-Brown" userId="3518c4a0-5c99-4880-b127-cb60ccf11a39" providerId="ADAL" clId="{AEAB3FC2-C20C-49E8-9B17-29D8A2FC5488}" dt="2019-04-30T14:44:10.602" v="164" actId="478"/>
          <ac:spMkLst>
            <pc:docMk/>
            <pc:sldMk cId="36917022" sldId="360"/>
            <ac:spMk id="13" creationId="{092CE13C-91B6-437E-939E-380BF83B9056}"/>
          </ac:spMkLst>
        </pc:spChg>
        <pc:spChg chg="add del mod">
          <ac:chgData name="Kyle Tidswell-Brown" userId="3518c4a0-5c99-4880-b127-cb60ccf11a39" providerId="ADAL" clId="{AEAB3FC2-C20C-49E8-9B17-29D8A2FC5488}" dt="2019-04-30T14:44:41.383" v="175" actId="478"/>
          <ac:spMkLst>
            <pc:docMk/>
            <pc:sldMk cId="36917022" sldId="360"/>
            <ac:spMk id="20" creationId="{CFD9F86C-459D-4540-80B2-B34946584FAD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2" creationId="{E1CA2815-FF10-44EC-8390-D6CA227F8435}"/>
          </ac:spMkLst>
        </pc:spChg>
        <pc:spChg chg="add mod">
          <ac:chgData name="Kyle Tidswell-Brown" userId="3518c4a0-5c99-4880-b127-cb60ccf11a39" providerId="ADAL" clId="{AEAB3FC2-C20C-49E8-9B17-29D8A2FC5488}" dt="2019-04-30T14:45:05.515" v="186" actId="1038"/>
          <ac:spMkLst>
            <pc:docMk/>
            <pc:sldMk cId="36917022" sldId="360"/>
            <ac:spMk id="23" creationId="{5269BACE-A0D8-4277-B740-64CA9A5FD21B}"/>
          </ac:spMkLst>
        </pc:spChg>
        <pc:spChg chg="add mod">
          <ac:chgData name="Kyle Tidswell-Brown" userId="3518c4a0-5c99-4880-b127-cb60ccf11a39" providerId="ADAL" clId="{AEAB3FC2-C20C-49E8-9B17-29D8A2FC5488}" dt="2019-04-30T14:44:45.186" v="176" actId="164"/>
          <ac:spMkLst>
            <pc:docMk/>
            <pc:sldMk cId="36917022" sldId="360"/>
            <ac:spMk id="24" creationId="{DA2D06D7-1778-4DCB-A7E4-6E3D7630D745}"/>
          </ac:spMkLst>
        </pc:spChg>
        <pc:grpChg chg="add mod">
          <ac:chgData name="Kyle Tidswell-Brown" userId="3518c4a0-5c99-4880-b127-cb60ccf11a39" providerId="ADAL" clId="{AEAB3FC2-C20C-49E8-9B17-29D8A2FC5488}" dt="2019-04-30T14:44:51.310" v="177" actId="1076"/>
          <ac:grpSpMkLst>
            <pc:docMk/>
            <pc:sldMk cId="36917022" sldId="360"/>
            <ac:grpSpMk id="2" creationId="{D07A1A0F-1EFA-4199-A5A2-29B29C4C1840}"/>
          </ac:grpSpMkLst>
        </pc:grpChg>
        <pc:graphicFrameChg chg="mod modGraphic">
          <ac:chgData name="Kyle Tidswell-Brown" userId="3518c4a0-5c99-4880-b127-cb60ccf11a39" providerId="ADAL" clId="{AEAB3FC2-C20C-49E8-9B17-29D8A2FC5488}" dt="2019-04-30T14:44:18.057" v="167" actId="555"/>
          <ac:graphicFrameMkLst>
            <pc:docMk/>
            <pc:sldMk cId="36917022" sldId="360"/>
            <ac:graphicFrameMk id="7" creationId="{E7486B61-01E8-4D88-B2A5-E04A901E53F4}"/>
          </ac:graphicFrameMkLst>
        </pc:graphicFrameChg>
        <pc:graphicFrameChg chg="add mod modGraphic">
          <ac:chgData name="Kyle Tidswell-Brown" userId="3518c4a0-5c99-4880-b127-cb60ccf11a39" providerId="ADAL" clId="{AEAB3FC2-C20C-49E8-9B17-29D8A2FC5488}" dt="2019-04-30T14:44:58.445" v="179" actId="12788"/>
          <ac:graphicFrameMkLst>
            <pc:docMk/>
            <pc:sldMk cId="36917022" sldId="360"/>
            <ac:graphicFrameMk id="14" creationId="{75B2AFB1-FA40-478E-9A4C-A490FFE202F5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4:54.698" v="178" actId="478"/>
          <ac:graphicFrameMkLst>
            <pc:docMk/>
            <pc:sldMk cId="36917022" sldId="360"/>
            <ac:graphicFrameMk id="15" creationId="{59B52EEC-832D-402B-85E0-FEB83B7317F2}"/>
          </ac:graphicFrameMkLst>
        </pc:graphicFrameChg>
        <pc:cxnChg chg="del mod">
          <ac:chgData name="Kyle Tidswell-Brown" userId="3518c4a0-5c99-4880-b127-cb60ccf11a39" providerId="ADAL" clId="{AEAB3FC2-C20C-49E8-9B17-29D8A2FC5488}" dt="2019-04-30T14:44:10.602" v="164" actId="478"/>
          <ac:cxnSpMkLst>
            <pc:docMk/>
            <pc:sldMk cId="36917022" sldId="360"/>
            <ac:cxnSpMk id="10" creationId="{516BD193-2D0C-4295-AC0B-A07E651F899C}"/>
          </ac:cxnSpMkLst>
        </pc:cxnChg>
        <pc:cxnChg chg="add mod">
          <ac:chgData name="Kyle Tidswell-Brown" userId="3518c4a0-5c99-4880-b127-cb60ccf11a39" providerId="ADAL" clId="{AEAB3FC2-C20C-49E8-9B17-29D8A2FC5488}" dt="2019-04-30T14:44:45.186" v="176" actId="164"/>
          <ac:cxnSpMkLst>
            <pc:docMk/>
            <pc:sldMk cId="36917022" sldId="360"/>
            <ac:cxnSpMk id="21" creationId="{66C9AA89-8F96-41E6-8782-9AD667CE1891}"/>
          </ac:cxnSpMkLst>
        </pc:cxnChg>
      </pc:sldChg>
      <pc:sldChg chg="modSp">
        <pc:chgData name="Kyle Tidswell-Brown" userId="3518c4a0-5c99-4880-b127-cb60ccf11a39" providerId="ADAL" clId="{AEAB3FC2-C20C-49E8-9B17-29D8A2FC5488}" dt="2019-04-30T14:42:30.781" v="145" actId="12788"/>
        <pc:sldMkLst>
          <pc:docMk/>
          <pc:sldMk cId="2319112823" sldId="371"/>
        </pc:sldMkLst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30.781" v="145" actId="12788"/>
          <ac:grpSpMkLst>
            <pc:docMk/>
            <pc:sldMk cId="2319112823" sldId="371"/>
            <ac:grpSpMk id="48" creationId="{730948C0-4E1E-472B-822C-46AC457BAE84}"/>
          </ac:grpSpMkLst>
        </pc:grpChg>
      </pc:sldChg>
      <pc:sldChg chg="modSp del">
        <pc:chgData name="Kyle Tidswell-Brown" userId="3518c4a0-5c99-4880-b127-cb60ccf11a39" providerId="ADAL" clId="{AEAB3FC2-C20C-49E8-9B17-29D8A2FC5488}" dt="2019-04-30T14:42:56.288" v="146" actId="2696"/>
        <pc:sldMkLst>
          <pc:docMk/>
          <pc:sldMk cId="2504527053" sldId="372"/>
        </pc:sldMkLst>
        <pc:spChg chg="mod">
          <ac:chgData name="Kyle Tidswell-Brown" userId="3518c4a0-5c99-4880-b127-cb60ccf11a39" providerId="ADAL" clId="{AEAB3FC2-C20C-49E8-9B17-29D8A2FC5488}" dt="2019-04-30T14:41:04.195" v="31" actId="20577"/>
          <ac:spMkLst>
            <pc:docMk/>
            <pc:sldMk cId="2504527053" sldId="372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EAB3FC2-C20C-49E8-9B17-29D8A2FC5488}" dt="2019-04-30T14:45:21.451" v="189" actId="2696"/>
        <pc:sldMkLst>
          <pc:docMk/>
          <pc:sldMk cId="3961708286" sldId="373"/>
        </pc:sldMkLst>
      </pc:sldChg>
      <pc:sldChg chg="addSp delSp modSp">
        <pc:chgData name="Kyle Tidswell-Brown" userId="3518c4a0-5c99-4880-b127-cb60ccf11a39" providerId="ADAL" clId="{AEAB3FC2-C20C-49E8-9B17-29D8A2FC5488}" dt="2019-05-01T08:51:38.909" v="414" actId="14100"/>
        <pc:sldMkLst>
          <pc:docMk/>
          <pc:sldMk cId="972686969" sldId="374"/>
        </pc:sldMkLst>
        <pc:spChg chg="del">
          <ac:chgData name="Kyle Tidswell-Brown" userId="3518c4a0-5c99-4880-b127-cb60ccf11a39" providerId="ADAL" clId="{AEAB3FC2-C20C-49E8-9B17-29D8A2FC5488}" dt="2019-04-30T14:46:38.666" v="211" actId="478"/>
          <ac:spMkLst>
            <pc:docMk/>
            <pc:sldMk cId="972686969" sldId="374"/>
            <ac:spMk id="2" creationId="{99510AC6-B46C-4A6E-B4F5-543579BD09D8}"/>
          </ac:spMkLst>
        </pc:spChg>
        <pc:spChg chg="mod">
          <ac:chgData name="Kyle Tidswell-Brown" userId="3518c4a0-5c99-4880-b127-cb60ccf11a39" providerId="ADAL" clId="{AEAB3FC2-C20C-49E8-9B17-29D8A2FC5488}" dt="2019-05-01T08:50:38.610" v="372" actId="20577"/>
          <ac:spMkLst>
            <pc:docMk/>
            <pc:sldMk cId="972686969" sldId="374"/>
            <ac:spMk id="19" creationId="{5252A847-DE45-4FA3-A1F8-EEBEB845FF8E}"/>
          </ac:spMkLst>
        </pc:spChg>
        <pc:spChg chg="add mod">
          <ac:chgData name="Kyle Tidswell-Brown" userId="3518c4a0-5c99-4880-b127-cb60ccf11a39" providerId="ADAL" clId="{AEAB3FC2-C20C-49E8-9B17-29D8A2FC5488}" dt="2019-05-01T08:50:25.613" v="355" actId="20577"/>
          <ac:spMkLst>
            <pc:docMk/>
            <pc:sldMk cId="972686969" sldId="374"/>
            <ac:spMk id="20" creationId="{03480CE5-C395-4E83-8575-CE103F9FAD31}"/>
          </ac:spMkLst>
        </pc:spChg>
        <pc:spChg chg="add mod topLvl">
          <ac:chgData name="Kyle Tidswell-Brown" userId="3518c4a0-5c99-4880-b127-cb60ccf11a39" providerId="ADAL" clId="{AEAB3FC2-C20C-49E8-9B17-29D8A2FC5488}" dt="2019-05-01T08:50:18.480" v="351" actId="20577"/>
          <ac:spMkLst>
            <pc:docMk/>
            <pc:sldMk cId="972686969" sldId="374"/>
            <ac:spMk id="21" creationId="{220057A4-DAC2-4980-B06A-247EB43B1440}"/>
          </ac:spMkLst>
        </pc:spChg>
        <pc:spChg chg="add mod topLvl">
          <ac:chgData name="Kyle Tidswell-Brown" userId="3518c4a0-5c99-4880-b127-cb60ccf11a39" providerId="ADAL" clId="{AEAB3FC2-C20C-49E8-9B17-29D8A2FC5488}" dt="2019-05-01T08:50:12.811" v="347" actId="20577"/>
          <ac:spMkLst>
            <pc:docMk/>
            <pc:sldMk cId="972686969" sldId="374"/>
            <ac:spMk id="22" creationId="{32FB3B9D-AB9C-4284-8AEF-8AF93C8CCFC0}"/>
          </ac:spMkLst>
        </pc:spChg>
        <pc:spChg chg="add del mod">
          <ac:chgData name="Kyle Tidswell-Brown" userId="3518c4a0-5c99-4880-b127-cb60ccf11a39" providerId="ADAL" clId="{AEAB3FC2-C20C-49E8-9B17-29D8A2FC5488}" dt="2019-04-30T14:46:41.169" v="212" actId="478"/>
          <ac:spMkLst>
            <pc:docMk/>
            <pc:sldMk cId="972686969" sldId="374"/>
            <ac:spMk id="23" creationId="{AFAC7941-1ED8-4132-9B44-AE59B2708658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5" creationId="{82C60D0A-D15F-4B72-B827-DF2B51247A2C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6" creationId="{984D2E34-46D8-4D4C-B646-AEF8057C2D66}"/>
          </ac:spMkLst>
        </pc:spChg>
        <pc:spChg chg="add mod topLvl">
          <ac:chgData name="Kyle Tidswell-Brown" userId="3518c4a0-5c99-4880-b127-cb60ccf11a39" providerId="ADAL" clId="{AEAB3FC2-C20C-49E8-9B17-29D8A2FC5488}" dt="2019-05-01T08:49:52.649" v="342" actId="207"/>
          <ac:spMkLst>
            <pc:docMk/>
            <pc:sldMk cId="972686969" sldId="374"/>
            <ac:spMk id="27" creationId="{447A2EDE-A1EF-4BBE-8030-6567C1AE98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28" creationId="{F93D134C-9142-448A-9952-C27FCA2C3A5A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0" creationId="{514B73E9-9E9E-490F-9BB7-69211917FAAB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1" creationId="{DD727E5F-BB63-4F64-B91F-D674E222160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2" creationId="{4D1F7A0E-64C9-4909-A3AE-8521B6C1497E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3" creationId="{96C47F6F-DBBD-457B-9241-422B383AE834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4" creationId="{3B0CB80C-1BAD-40DA-A92B-EAFD95DD2DB2}"/>
          </ac:spMkLst>
        </pc:spChg>
        <pc:spChg chg="del">
          <ac:chgData name="Kyle Tidswell-Brown" userId="3518c4a0-5c99-4880-b127-cb60ccf11a39" providerId="ADAL" clId="{AEAB3FC2-C20C-49E8-9B17-29D8A2FC5488}" dt="2019-04-30T14:45:45.575" v="192" actId="478"/>
          <ac:spMkLst>
            <pc:docMk/>
            <pc:sldMk cId="972686969" sldId="374"/>
            <ac:spMk id="35" creationId="{925B3B39-9C6F-4D0A-9ACA-AE560E2EB711}"/>
          </ac:spMkLst>
        </pc:spChg>
        <pc:spChg chg="add mod topLvl">
          <ac:chgData name="Kyle Tidswell-Brown" userId="3518c4a0-5c99-4880-b127-cb60ccf11a39" providerId="ADAL" clId="{AEAB3FC2-C20C-49E8-9B17-29D8A2FC5488}" dt="2019-04-30T14:47:16.842" v="235" actId="1036"/>
          <ac:spMkLst>
            <pc:docMk/>
            <pc:sldMk cId="972686969" sldId="374"/>
            <ac:spMk id="36" creationId="{46A88469-7EC4-4F32-A9A2-D9031D2A85DE}"/>
          </ac:spMkLst>
        </pc:spChg>
        <pc:spChg chg="add del mod">
          <ac:chgData name="Kyle Tidswell-Brown" userId="3518c4a0-5c99-4880-b127-cb60ccf11a39" providerId="ADAL" clId="{AEAB3FC2-C20C-49E8-9B17-29D8A2FC5488}" dt="2019-04-30T14:46:43.422" v="214" actId="478"/>
          <ac:spMkLst>
            <pc:docMk/>
            <pc:sldMk cId="972686969" sldId="374"/>
            <ac:spMk id="37" creationId="{98768988-60F4-4363-B850-C68927310788}"/>
          </ac:spMkLst>
        </pc:spChg>
        <pc:spChg chg="add mod topLvl">
          <ac:chgData name="Kyle Tidswell-Brown" userId="3518c4a0-5c99-4880-b127-cb60ccf11a39" providerId="ADAL" clId="{AEAB3FC2-C20C-49E8-9B17-29D8A2FC5488}" dt="2019-04-30T14:47:25.722" v="242" actId="1036"/>
          <ac:spMkLst>
            <pc:docMk/>
            <pc:sldMk cId="972686969" sldId="374"/>
            <ac:spMk id="38" creationId="{170A984F-3DC4-455A-9501-B3E21B07C904}"/>
          </ac:spMkLst>
        </pc:spChg>
        <pc:spChg chg="add mod topLvl">
          <ac:chgData name="Kyle Tidswell-Brown" userId="3518c4a0-5c99-4880-b127-cb60ccf11a39" providerId="ADAL" clId="{AEAB3FC2-C20C-49E8-9B17-29D8A2FC5488}" dt="2019-05-01T08:51:38.909" v="414" actId="14100"/>
          <ac:spMkLst>
            <pc:docMk/>
            <pc:sldMk cId="972686969" sldId="374"/>
            <ac:spMk id="39" creationId="{3A3342CB-BA31-4F34-8F71-F3DBF9383A3F}"/>
          </ac:spMkLst>
        </pc:spChg>
        <pc:spChg chg="add mod topLvl">
          <ac:chgData name="Kyle Tidswell-Brown" userId="3518c4a0-5c99-4880-b127-cb60ccf11a39" providerId="ADAL" clId="{AEAB3FC2-C20C-49E8-9B17-29D8A2FC5488}" dt="2019-05-01T08:50:31.172" v="359" actId="20577"/>
          <ac:spMkLst>
            <pc:docMk/>
            <pc:sldMk cId="972686969" sldId="374"/>
            <ac:spMk id="40" creationId="{623B39D3-1B5C-4090-AF97-A8EC49FF9F18}"/>
          </ac:spMkLst>
        </pc:spChg>
        <pc:grpChg chg="add del mod ord">
          <ac:chgData name="Kyle Tidswell-Brown" userId="3518c4a0-5c99-4880-b127-cb60ccf11a39" providerId="ADAL" clId="{AEAB3FC2-C20C-49E8-9B17-29D8A2FC5488}" dt="2019-04-30T14:47:05.867" v="223" actId="165"/>
          <ac:grpSpMkLst>
            <pc:docMk/>
            <pc:sldMk cId="972686969" sldId="374"/>
            <ac:grpSpMk id="3" creationId="{795BD723-473A-459F-AF08-CA267838272D}"/>
          </ac:grpSpMkLst>
        </pc:grpChg>
        <pc:grpChg chg="add del">
          <ac:chgData name="Kyle Tidswell-Brown" userId="3518c4a0-5c99-4880-b127-cb60ccf11a39" providerId="ADAL" clId="{AEAB3FC2-C20C-49E8-9B17-29D8A2FC5488}" dt="2019-04-30T14:45:53.518" v="194" actId="478"/>
          <ac:grpSpMkLst>
            <pc:docMk/>
            <pc:sldMk cId="972686969" sldId="374"/>
            <ac:grpSpMk id="43" creationId="{3ED58DC3-9554-4B7B-AE1C-E3B7F86F4290}"/>
          </ac:grpSpMkLst>
        </pc:grpChg>
        <pc:graphicFrameChg chg="del">
          <ac:chgData name="Kyle Tidswell-Brown" userId="3518c4a0-5c99-4880-b127-cb60ccf11a39" providerId="ADAL" clId="{AEAB3FC2-C20C-49E8-9B17-29D8A2FC5488}" dt="2019-04-30T14:45:45.575" v="192" actId="478"/>
          <ac:graphicFrameMkLst>
            <pc:docMk/>
            <pc:sldMk cId="972686969" sldId="374"/>
            <ac:graphicFrameMk id="7" creationId="{E7486B61-01E8-4D88-B2A5-E04A901E53F4}"/>
          </ac:graphicFrameMkLst>
        </pc:graphicFrameChg>
        <pc:graphicFrameChg chg="add del mod">
          <ac:chgData name="Kyle Tidswell-Brown" userId="3518c4a0-5c99-4880-b127-cb60ccf11a39" providerId="ADAL" clId="{AEAB3FC2-C20C-49E8-9B17-29D8A2FC5488}" dt="2019-04-30T14:46:37.148" v="210" actId="478"/>
          <ac:graphicFrameMkLst>
            <pc:docMk/>
            <pc:sldMk cId="972686969" sldId="374"/>
            <ac:graphicFrameMk id="20" creationId="{85E74F2A-39B3-496C-AA97-E9DD1FC66A74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5:50.761" v="193"/>
          <ac:graphicFrameMkLst>
            <pc:docMk/>
            <pc:sldMk cId="972686969" sldId="374"/>
            <ac:graphicFrameMk id="41" creationId="{0EABFF1A-977C-4E8A-A6E7-F3E1CF9EA1EC}"/>
          </ac:graphicFrameMkLst>
        </pc:graphicFrameChg>
        <pc:graphicFrameChg chg="add mod ord">
          <ac:chgData name="Kyle Tidswell-Brown" userId="3518c4a0-5c99-4880-b127-cb60ccf11a39" providerId="ADAL" clId="{AEAB3FC2-C20C-49E8-9B17-29D8A2FC5488}" dt="2019-04-30T14:48:08.947" v="255" actId="166"/>
          <ac:graphicFrameMkLst>
            <pc:docMk/>
            <pc:sldMk cId="972686969" sldId="374"/>
            <ac:graphicFrameMk id="42" creationId="{CA6186AE-F2D0-4360-B19A-9C476F6613DB}"/>
          </ac:graphicFrameMkLst>
        </pc:graphicFrameChg>
        <pc:cxnChg chg="add del mod">
          <ac:chgData name="Kyle Tidswell-Brown" userId="3518c4a0-5c99-4880-b127-cb60ccf11a39" providerId="ADAL" clId="{AEAB3FC2-C20C-49E8-9B17-29D8A2FC5488}" dt="2019-04-30T14:46:42.266" v="213" actId="478"/>
          <ac:cxnSpMkLst>
            <pc:docMk/>
            <pc:sldMk cId="972686969" sldId="374"/>
            <ac:cxnSpMk id="24" creationId="{845CB4CC-3B63-4F87-8802-E6F17EB4701F}"/>
          </ac:cxnSpMkLst>
        </pc:cxnChg>
        <pc:cxnChg chg="del">
          <ac:chgData name="Kyle Tidswell-Brown" userId="3518c4a0-5c99-4880-b127-cb60ccf11a39" providerId="ADAL" clId="{AEAB3FC2-C20C-49E8-9B17-29D8A2FC5488}" dt="2019-04-30T14:45:45.575" v="192" actId="478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addSp delSp modSp">
        <pc:chgData name="Kyle Tidswell-Brown" userId="3518c4a0-5c99-4880-b127-cb60ccf11a39" providerId="ADAL" clId="{AEAB3FC2-C20C-49E8-9B17-29D8A2FC5488}" dt="2019-04-30T14:49:37.730" v="276" actId="478"/>
        <pc:sldMkLst>
          <pc:docMk/>
          <pc:sldMk cId="1360669541" sldId="376"/>
        </pc:sldMkLst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4" creationId="{F5AAC0BE-C092-4AE4-A805-CF786C1DA5C0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15" creationId="{F4414321-7FA9-4E7C-9F93-FEA0D0337EE8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0" creationId="{87F4CDDE-0047-4230-9871-CFB5F3331C06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1" creationId="{D587266D-6E75-4E6C-A7D5-00AB7F8BF3AF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2" creationId="{7CFD5786-F034-4737-8097-4C79B15C978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3" creationId="{F25C3204-3199-431D-A1CA-CD3DF4F81FD1}"/>
          </ac:spMkLst>
        </pc:spChg>
        <pc:spChg chg="add del">
          <ac:chgData name="Kyle Tidswell-Brown" userId="3518c4a0-5c99-4880-b127-cb60ccf11a39" providerId="ADAL" clId="{AEAB3FC2-C20C-49E8-9B17-29D8A2FC5488}" dt="2019-04-30T14:49:03.950" v="263" actId="478"/>
          <ac:spMkLst>
            <pc:docMk/>
            <pc:sldMk cId="1360669541" sldId="376"/>
            <ac:spMk id="24" creationId="{694BD018-DB90-4DFE-A769-37A3D154208F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Kyle Tidswell-Brown" userId="3518c4a0-5c99-4880-b127-cb60ccf11a39" providerId="ADAL" clId="{AEAB3FC2-C20C-49E8-9B17-29D8A2FC5488}" dt="2019-04-30T14:49:26.434" v="271" actId="164"/>
          <ac:spMkLst>
            <pc:docMk/>
            <pc:sldMk cId="1360669541" sldId="376"/>
            <ac:spMk id="27" creationId="{97DF9796-0807-48A3-A19A-88B63E044DE0}"/>
          </ac:spMkLst>
        </pc:spChg>
        <pc:spChg chg="del mod">
          <ac:chgData name="Kyle Tidswell-Brown" userId="3518c4a0-5c99-4880-b127-cb60ccf11a39" providerId="ADAL" clId="{AEAB3FC2-C20C-49E8-9B17-29D8A2FC5488}" dt="2019-04-30T14:49:37.730" v="276" actId="478"/>
          <ac:spMkLst>
            <pc:docMk/>
            <pc:sldMk cId="1360669541" sldId="376"/>
            <ac:spMk id="28" creationId="{494EA001-4768-4A98-A80D-05F5F2FF880E}"/>
          </ac:spMkLst>
        </pc:spChg>
        <pc:grpChg chg="add mod ord">
          <ac:chgData name="Kyle Tidswell-Brown" userId="3518c4a0-5c99-4880-b127-cb60ccf11a39" providerId="ADAL" clId="{AEAB3FC2-C20C-49E8-9B17-29D8A2FC5488}" dt="2019-04-30T14:49:33.321" v="274" actId="1076"/>
          <ac:grpSpMkLst>
            <pc:docMk/>
            <pc:sldMk cId="1360669541" sldId="376"/>
            <ac:grpSpMk id="2" creationId="{852D6CCE-F9C2-4262-ADCC-F59F76797075}"/>
          </ac:grpSpMkLst>
        </pc:grpChg>
        <pc:graphicFrameChg chg="del mod">
          <ac:chgData name="Kyle Tidswell-Brown" userId="3518c4a0-5c99-4880-b127-cb60ccf11a39" providerId="ADAL" clId="{AEAB3FC2-C20C-49E8-9B17-29D8A2FC5488}" dt="2019-04-30T14:49:36.560" v="275" actId="478"/>
          <ac:graphicFrameMkLst>
            <pc:docMk/>
            <pc:sldMk cId="1360669541" sldId="376"/>
            <ac:graphicFrameMk id="7" creationId="{E7486B61-01E8-4D88-B2A5-E04A901E53F4}"/>
          </ac:graphicFrameMkLst>
        </pc:graphicFrameChg>
        <pc:graphicFrameChg chg="add del">
          <ac:chgData name="Kyle Tidswell-Brown" userId="3518c4a0-5c99-4880-b127-cb60ccf11a39" providerId="ADAL" clId="{AEAB3FC2-C20C-49E8-9B17-29D8A2FC5488}" dt="2019-04-30T14:48:52.943" v="261"/>
          <ac:graphicFrameMkLst>
            <pc:docMk/>
            <pc:sldMk cId="1360669541" sldId="376"/>
            <ac:graphicFrameMk id="12" creationId="{40AA9924-8347-47A0-ABF4-629F45D25609}"/>
          </ac:graphicFrameMkLst>
        </pc:graphicFrameChg>
        <pc:graphicFrameChg chg="add">
          <ac:chgData name="Kyle Tidswell-Brown" userId="3518c4a0-5c99-4880-b127-cb60ccf11a39" providerId="ADAL" clId="{AEAB3FC2-C20C-49E8-9B17-29D8A2FC5488}" dt="2019-04-30T14:48:57.775" v="262"/>
          <ac:graphicFrameMkLst>
            <pc:docMk/>
            <pc:sldMk cId="1360669541" sldId="376"/>
            <ac:graphicFrameMk id="13" creationId="{8F0DA8D2-6AC9-4071-9EA3-F4F894D12731}"/>
          </ac:graphicFrameMkLst>
        </pc:graphicFrameChg>
        <pc:graphicFrameChg chg="add mod">
          <ac:chgData name="Kyle Tidswell-Brown" userId="3518c4a0-5c99-4880-b127-cb60ccf11a39" providerId="ADAL" clId="{AEAB3FC2-C20C-49E8-9B17-29D8A2FC5488}" dt="2019-04-30T14:49:19.641" v="270"/>
          <ac:graphicFrameMkLst>
            <pc:docMk/>
            <pc:sldMk cId="1360669541" sldId="376"/>
            <ac:graphicFrameMk id="29" creationId="{27ABCB2C-BA65-4F0B-9D89-28DAD912798A}"/>
          </ac:graphicFrameMkLst>
        </pc:graphicFrameChg>
        <pc:cxnChg chg="mod">
          <ac:chgData name="Kyle Tidswell-Brown" userId="3518c4a0-5c99-4880-b127-cb60ccf11a39" providerId="ADAL" clId="{AEAB3FC2-C20C-49E8-9B17-29D8A2FC5488}" dt="2019-04-30T14:49:26.434" v="271" actId="164"/>
          <ac:cxnSpMkLst>
            <pc:docMk/>
            <pc:sldMk cId="1360669541" sldId="376"/>
            <ac:cxnSpMk id="25" creationId="{1310F91A-5152-40A4-A398-2C6FF50D63E7}"/>
          </ac:cxnSpMkLst>
        </pc:cxnChg>
      </pc:sldChg>
      <pc:sldChg chg="del">
        <pc:chgData name="Kyle Tidswell-Brown" userId="3518c4a0-5c99-4880-b127-cb60ccf11a39" providerId="ADAL" clId="{AEAB3FC2-C20C-49E8-9B17-29D8A2FC5488}" dt="2019-04-30T14:50:02.674" v="277" actId="2696"/>
        <pc:sldMkLst>
          <pc:docMk/>
          <pc:sldMk cId="3224176347" sldId="377"/>
        </pc:sldMkLst>
      </pc:sldChg>
      <pc:sldChg chg="modSp">
        <pc:chgData name="Kyle Tidswell-Brown" userId="3518c4a0-5c99-4880-b127-cb60ccf11a39" providerId="ADAL" clId="{AEAB3FC2-C20C-49E8-9B17-29D8A2FC5488}" dt="2019-04-30T15:11:58.156" v="341" actId="20577"/>
        <pc:sldMkLst>
          <pc:docMk/>
          <pc:sldMk cId="3852534131" sldId="378"/>
        </pc:sldMkLst>
        <pc:spChg chg="mod">
          <ac:chgData name="Kyle Tidswell-Brown" userId="3518c4a0-5c99-4880-b127-cb60ccf11a39" providerId="ADAL" clId="{AEAB3FC2-C20C-49E8-9B17-29D8A2FC5488}" dt="2019-04-30T15:11:58.156" v="341" actId="20577"/>
          <ac:spMkLst>
            <pc:docMk/>
            <pc:sldMk cId="3852534131" sldId="378"/>
            <ac:spMk id="14" creationId="{C9FC832B-DA66-4A70-A5E0-26106E2A41BB}"/>
          </ac:spMkLst>
        </pc:spChg>
      </pc:sldChg>
      <pc:sldChg chg="modSp">
        <pc:chgData name="Kyle Tidswell-Brown" userId="3518c4a0-5c99-4880-b127-cb60ccf11a39" providerId="ADAL" clId="{AEAB3FC2-C20C-49E8-9B17-29D8A2FC5488}" dt="2019-04-30T15:11:55.350" v="339" actId="20577"/>
        <pc:sldMkLst>
          <pc:docMk/>
          <pc:sldMk cId="2277090379" sldId="385"/>
        </pc:sldMkLst>
        <pc:spChg chg="mod">
          <ac:chgData name="Kyle Tidswell-Brown" userId="3518c4a0-5c99-4880-b127-cb60ccf11a39" providerId="ADAL" clId="{AEAB3FC2-C20C-49E8-9B17-29D8A2FC5488}" dt="2019-04-30T15:11:55.350" v="339" actId="20577"/>
          <ac:spMkLst>
            <pc:docMk/>
            <pc:sldMk cId="2277090379" sldId="385"/>
            <ac:spMk id="14" creationId="{C9FC832B-DA66-4A70-A5E0-26106E2A41BB}"/>
          </ac:spMkLst>
        </pc:spChg>
        <pc:spChg chg="mod">
          <ac:chgData name="Kyle Tidswell-Brown" userId="3518c4a0-5c99-4880-b127-cb60ccf11a39" providerId="ADAL" clId="{AEAB3FC2-C20C-49E8-9B17-29D8A2FC5488}" dt="2019-04-30T14:50:46.311" v="331" actId="20577"/>
          <ac:spMkLst>
            <pc:docMk/>
            <pc:sldMk cId="2277090379" sldId="385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29:00.242" v="546" actId="2696"/>
        <pc:sldMkLst>
          <pc:docMk/>
          <pc:sldMk cId="4182436591" sldId="386"/>
        </pc:sldMkLst>
        <pc:spChg chg="mod">
          <ac:chgData name="Kyle Tidswell-Brown" userId="3518c4a0-5c99-4880-b127-cb60ccf11a39" providerId="ADAL" clId="{AEAB3FC2-C20C-49E8-9B17-29D8A2FC5488}" dt="2019-05-01T09:27:39.710" v="490" actId="6549"/>
          <ac:spMkLst>
            <pc:docMk/>
            <pc:sldMk cId="4182436591" sldId="38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41.750" v="434" actId="207"/>
          <ac:grpSpMkLst>
            <pc:docMk/>
            <pc:sldMk cId="4182436591" sldId="386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4:57.740" v="420" actId="207"/>
          <ac:graphicFrameMkLst>
            <pc:docMk/>
            <pc:sldMk cId="4182436591" sldId="386"/>
            <ac:graphicFrameMk id="7" creationId="{345953C3-1A92-42F5-9F0E-5E48A4874E04}"/>
          </ac:graphicFrameMkLst>
        </pc:graphicFrameChg>
      </pc:sldChg>
      <pc:sldChg chg="modSp del">
        <pc:chgData name="Kyle Tidswell-Brown" userId="3518c4a0-5c99-4880-b127-cb60ccf11a39" providerId="ADAL" clId="{AEAB3FC2-C20C-49E8-9B17-29D8A2FC5488}" dt="2019-05-01T09:30:32.409" v="577" actId="2696"/>
        <pc:sldMkLst>
          <pc:docMk/>
          <pc:sldMk cId="935201776" sldId="390"/>
        </pc:sldMkLst>
        <pc:spChg chg="mod">
          <ac:chgData name="Kyle Tidswell-Brown" userId="3518c4a0-5c99-4880-b127-cb60ccf11a39" providerId="ADAL" clId="{AEAB3FC2-C20C-49E8-9B17-29D8A2FC5488}" dt="2019-05-01T09:30:01.394" v="567" actId="207"/>
          <ac:spMkLst>
            <pc:docMk/>
            <pc:sldMk cId="935201776" sldId="390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EAB3FC2-C20C-49E8-9B17-29D8A2FC5488}" dt="2019-05-01T09:30:31.368" v="576" actId="2696"/>
        <pc:sldMkLst>
          <pc:docMk/>
          <pc:sldMk cId="1931239856" sldId="391"/>
        </pc:sldMkLst>
        <pc:spChg chg="mod">
          <ac:chgData name="Kyle Tidswell-Brown" userId="3518c4a0-5c99-4880-b127-cb60ccf11a39" providerId="ADAL" clId="{AEAB3FC2-C20C-49E8-9B17-29D8A2FC5488}" dt="2019-05-01T09:30:09.566" v="569" actId="207"/>
          <ac:spMkLst>
            <pc:docMk/>
            <pc:sldMk cId="1931239856" sldId="391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0:04.597" v="568"/>
          <ac:spMkLst>
            <pc:docMk/>
            <pc:sldMk cId="1931239856" sldId="391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29:47.823" v="564" actId="207"/>
          <ac:spMkLst>
            <pc:docMk/>
            <pc:sldMk cId="1931239856" sldId="391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29:50.680" v="565" actId="207"/>
          <ac:spMkLst>
            <pc:docMk/>
            <pc:sldMk cId="1931239856" sldId="391"/>
            <ac:spMk id="21" creationId="{541C6674-5EC9-4A20-9BC2-33B5D459096E}"/>
          </ac:spMkLst>
        </pc:spChg>
      </pc:sldChg>
      <pc:sldChg chg="modSp">
        <pc:chgData name="Kyle Tidswell-Brown" userId="3518c4a0-5c99-4880-b127-cb60ccf11a39" providerId="ADAL" clId="{AEAB3FC2-C20C-49E8-9B17-29D8A2FC5488}" dt="2019-05-01T09:32:51.679" v="762" actId="20577"/>
        <pc:sldMkLst>
          <pc:docMk/>
          <pc:sldMk cId="2245272229" sldId="392"/>
        </pc:sldMkLst>
        <pc:spChg chg="mod">
          <ac:chgData name="Kyle Tidswell-Brown" userId="3518c4a0-5c99-4880-b127-cb60ccf11a39" providerId="ADAL" clId="{AEAB3FC2-C20C-49E8-9B17-29D8A2FC5488}" dt="2019-05-01T09:32:30.146" v="720" actId="2057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Kyle Tidswell-Brown" userId="3518c4a0-5c99-4880-b127-cb60ccf11a39" providerId="ADAL" clId="{AEAB3FC2-C20C-49E8-9B17-29D8A2FC5488}" dt="2019-05-01T09:32:51.679" v="762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9:30:36.932" v="579" actId="207"/>
          <ac:spMkLst>
            <pc:docMk/>
            <pc:sldMk cId="2245272229" sldId="392"/>
            <ac:spMk id="20" creationId="{0EC6526D-55E0-41A2-889B-AC8073CCAF80}"/>
          </ac:spMkLst>
        </pc:spChg>
        <pc:spChg chg="mod">
          <ac:chgData name="Kyle Tidswell-Brown" userId="3518c4a0-5c99-4880-b127-cb60ccf11a39" providerId="ADAL" clId="{AEAB3FC2-C20C-49E8-9B17-29D8A2FC5488}" dt="2019-05-01T09:30:35.036" v="578" actId="207"/>
          <ac:spMkLst>
            <pc:docMk/>
            <pc:sldMk cId="2245272229" sldId="392"/>
            <ac:spMk id="21" creationId="{541C6674-5EC9-4A20-9BC2-33B5D459096E}"/>
          </ac:spMkLst>
        </pc:spChg>
      </pc:sldChg>
      <pc:sldChg chg="del">
        <pc:chgData name="Kyle Tidswell-Brown" userId="3518c4a0-5c99-4880-b127-cb60ccf11a39" providerId="ADAL" clId="{AEAB3FC2-C20C-49E8-9B17-29D8A2FC5488}" dt="2019-04-30T14:48:29.245" v="258" actId="2696"/>
        <pc:sldMkLst>
          <pc:docMk/>
          <pc:sldMk cId="2165912697" sldId="393"/>
        </pc:sldMkLst>
      </pc:sldChg>
      <pc:sldChg chg="modSp del">
        <pc:chgData name="Kyle Tidswell-Brown" userId="3518c4a0-5c99-4880-b127-cb60ccf11a39" providerId="ADAL" clId="{AEAB3FC2-C20C-49E8-9B17-29D8A2FC5488}" dt="2019-05-01T09:28:59.380" v="545" actId="2696"/>
        <pc:sldMkLst>
          <pc:docMk/>
          <pc:sldMk cId="899787518" sldId="394"/>
        </pc:sldMkLst>
        <pc:spChg chg="mod">
          <ac:chgData name="Kyle Tidswell-Brown" userId="3518c4a0-5c99-4880-b127-cb60ccf11a39" providerId="ADAL" clId="{AEAB3FC2-C20C-49E8-9B17-29D8A2FC5488}" dt="2019-05-01T09:25:34.450" v="432" actId="20577"/>
          <ac:spMkLst>
            <pc:docMk/>
            <pc:sldMk cId="899787518" sldId="394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5-01T09:26:36.821" v="433" actId="207"/>
          <ac:grpSpMkLst>
            <pc:docMk/>
            <pc:sldMk cId="899787518" sldId="394"/>
            <ac:grpSpMk id="3" creationId="{8B984A71-9999-454F-96FE-227C1971755A}"/>
          </ac:grpSpMkLst>
        </pc:grpChg>
        <pc:graphicFrameChg chg="modGraphic">
          <ac:chgData name="Kyle Tidswell-Brown" userId="3518c4a0-5c99-4880-b127-cb60ccf11a39" providerId="ADAL" clId="{AEAB3FC2-C20C-49E8-9B17-29D8A2FC5488}" dt="2019-05-01T09:25:12.860" v="425" actId="122"/>
          <ac:graphicFrameMkLst>
            <pc:docMk/>
            <pc:sldMk cId="899787518" sldId="394"/>
            <ac:graphicFrameMk id="7" creationId="{345953C3-1A92-42F5-9F0E-5E48A4874E04}"/>
          </ac:graphicFrameMkLst>
        </pc:graphicFrameChg>
      </pc:sldChg>
      <pc:sldChg chg="addSp delSp modSp">
        <pc:chgData name="Kyle Tidswell-Brown" userId="3518c4a0-5c99-4880-b127-cb60ccf11a39" providerId="ADAL" clId="{AEAB3FC2-C20C-49E8-9B17-29D8A2FC5488}" dt="2019-05-01T09:29:15.610" v="561" actId="20577"/>
        <pc:sldMkLst>
          <pc:docMk/>
          <pc:sldMk cId="1916353750" sldId="395"/>
        </pc:sldMkLst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" creationId="{7C2CA90C-7C82-470D-8BBC-C68179300937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9" creationId="{453632CE-C9A0-4C0A-9123-A0F957AA4DB0}"/>
          </ac:spMkLst>
        </pc:spChg>
        <pc:spChg chg="mod">
          <ac:chgData name="Kyle Tidswell-Brown" userId="3518c4a0-5c99-4880-b127-cb60ccf11a39" providerId="ADAL" clId="{AEAB3FC2-C20C-49E8-9B17-29D8A2FC5488}" dt="2019-05-01T09:28:50.774" v="543" actId="20577"/>
          <ac:spMkLst>
            <pc:docMk/>
            <pc:sldMk cId="1916353750" sldId="395"/>
            <ac:spMk id="12" creationId="{14CC834A-F467-492C-A68A-6A61520BD4C8}"/>
          </ac:spMkLst>
        </pc:spChg>
        <pc:spChg chg="mod">
          <ac:chgData name="Kyle Tidswell-Brown" userId="3518c4a0-5c99-4880-b127-cb60ccf11a39" providerId="ADAL" clId="{AEAB3FC2-C20C-49E8-9B17-29D8A2FC5488}" dt="2019-05-01T09:29:15.610" v="561" actId="20577"/>
          <ac:spMkLst>
            <pc:docMk/>
            <pc:sldMk cId="1916353750" sldId="395"/>
            <ac:spMk id="19" creationId="{5252A847-DE45-4FA3-A1F8-EEBEB845FF8E}"/>
          </ac:spMkLst>
        </pc:spChg>
        <pc:spChg chg="mod topLvl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0" creationId="{6F5083EA-AC4A-4E55-B8BB-3B03D63C59F3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1" creationId="{04C904C7-F9D2-4A87-93C9-189E3E6F7680}"/>
          </ac:spMkLst>
        </pc:spChg>
        <pc:spChg chg="add mod">
          <ac:chgData name="Kyle Tidswell-Brown" userId="3518c4a0-5c99-4880-b127-cb60ccf11a39" providerId="ADAL" clId="{AEAB3FC2-C20C-49E8-9B17-29D8A2FC5488}" dt="2019-05-01T09:28:49.019" v="541" actId="571"/>
          <ac:spMkLst>
            <pc:docMk/>
            <pc:sldMk cId="1916353750" sldId="395"/>
            <ac:spMk id="22" creationId="{E488414B-FBEA-4227-B6B0-FFC7E1CDE2D6}"/>
          </ac:spMkLst>
        </pc:spChg>
        <pc:spChg chg="mod topLvl">
          <ac:chgData name="Kyle Tidswell-Brown" userId="3518c4a0-5c99-4880-b127-cb60ccf11a39" providerId="ADAL" clId="{AEAB3FC2-C20C-49E8-9B17-29D8A2FC5488}" dt="2019-05-01T09:28:25.238" v="513" actId="164"/>
          <ac:spMkLst>
            <pc:docMk/>
            <pc:sldMk cId="1916353750" sldId="395"/>
            <ac:spMk id="23" creationId="{475EA265-50CF-451E-8184-EFD89C1DB855}"/>
          </ac:spMkLst>
        </pc:spChg>
        <pc:spChg chg="mod">
          <ac:chgData name="Kyle Tidswell-Brown" userId="3518c4a0-5c99-4880-b127-cb60ccf11a39" providerId="ADAL" clId="{AEAB3FC2-C20C-49E8-9B17-29D8A2FC5488}" dt="2019-05-01T09:28:10.462" v="508" actId="164"/>
          <ac:spMkLst>
            <pc:docMk/>
            <pc:sldMk cId="1916353750" sldId="395"/>
            <ac:spMk id="24" creationId="{A9353C5F-FA50-402D-8A87-F25FBF09F27F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25" creationId="{383417F6-1341-471F-AB9F-3745ECC6C7A6}"/>
          </ac:spMkLst>
        </pc:spChg>
        <pc:spChg chg="mod">
          <ac:chgData name="Kyle Tidswell-Brown" userId="3518c4a0-5c99-4880-b127-cb60ccf11a39" providerId="ADAL" clId="{AEAB3FC2-C20C-49E8-9B17-29D8A2FC5488}" dt="2019-05-01T09:28:32.529" v="528" actId="1036"/>
          <ac:spMkLst>
            <pc:docMk/>
            <pc:sldMk cId="1916353750" sldId="395"/>
            <ac:spMk id="37" creationId="{2D59E08F-FBC3-432F-A65A-2C3176F439A8}"/>
          </ac:spMkLst>
        </pc:spChg>
        <pc:grpChg chg="del mod">
          <ac:chgData name="Kyle Tidswell-Brown" userId="3518c4a0-5c99-4880-b127-cb60ccf11a39" providerId="ADAL" clId="{AEAB3FC2-C20C-49E8-9B17-29D8A2FC5488}" dt="2019-05-01T09:28:06.359" v="507" actId="165"/>
          <ac:grpSpMkLst>
            <pc:docMk/>
            <pc:sldMk cId="1916353750" sldId="395"/>
            <ac:grpSpMk id="3" creationId="{8B984A71-9999-454F-96FE-227C1971755A}"/>
          </ac:grpSpMkLst>
        </pc:grpChg>
        <pc:grpChg chg="add mod">
          <ac:chgData name="Kyle Tidswell-Brown" userId="3518c4a0-5c99-4880-b127-cb60ccf11a39" providerId="ADAL" clId="{AEAB3FC2-C20C-49E8-9B17-29D8A2FC5488}" dt="2019-05-01T09:28:25.238" v="513" actId="164"/>
          <ac:grpSpMkLst>
            <pc:docMk/>
            <pc:sldMk cId="1916353750" sldId="395"/>
            <ac:grpSpMk id="4" creationId="{B1967B33-7CB1-4CF1-87FE-5E1848E4FDA4}"/>
          </ac:grpSpMkLst>
        </pc:grpChg>
        <pc:grpChg chg="add mod">
          <ac:chgData name="Kyle Tidswell-Brown" userId="3518c4a0-5c99-4880-b127-cb60ccf11a39" providerId="ADAL" clId="{AEAB3FC2-C20C-49E8-9B17-29D8A2FC5488}" dt="2019-05-01T09:28:32.529" v="528" actId="1036"/>
          <ac:grpSpMkLst>
            <pc:docMk/>
            <pc:sldMk cId="1916353750" sldId="395"/>
            <ac:grpSpMk id="5" creationId="{92A8D64E-34DE-4721-8E23-BB4CD6487AC8}"/>
          </ac:grpSpMkLst>
        </pc:grpChg>
        <pc:graphicFrameChg chg="mod modGraphic">
          <ac:chgData name="Kyle Tidswell-Brown" userId="3518c4a0-5c99-4880-b127-cb60ccf11a39" providerId="ADAL" clId="{AEAB3FC2-C20C-49E8-9B17-29D8A2FC5488}" dt="2019-05-01T09:28:32.529" v="528" actId="1036"/>
          <ac:graphicFrameMkLst>
            <pc:docMk/>
            <pc:sldMk cId="1916353750" sldId="395"/>
            <ac:graphicFrameMk id="7" creationId="{345953C3-1A92-42F5-9F0E-5E48A4874E04}"/>
          </ac:graphicFrameMkLst>
        </pc:graphicFrameChg>
      </pc:sldChg>
      <pc:sldChg chg="modSp add">
        <pc:chgData name="Kyle Tidswell-Brown" userId="3518c4a0-5c99-4880-b127-cb60ccf11a39" providerId="ADAL" clId="{AEAB3FC2-C20C-49E8-9B17-29D8A2FC5488}" dt="2019-04-30T14:42:25.139" v="144" actId="12788"/>
        <pc:sldMkLst>
          <pc:docMk/>
          <pc:sldMk cId="2798250497" sldId="396"/>
        </pc:sldMkLst>
        <pc:spChg chg="mod">
          <ac:chgData name="Kyle Tidswell-Brown" userId="3518c4a0-5c99-4880-b127-cb60ccf11a39" providerId="ADAL" clId="{AEAB3FC2-C20C-49E8-9B17-29D8A2FC5488}" dt="2019-04-30T14:42:02.004" v="143" actId="20577"/>
          <ac:spMkLst>
            <pc:docMk/>
            <pc:sldMk cId="2798250497" sldId="396"/>
            <ac:spMk id="19" creationId="{5252A847-DE45-4FA3-A1F8-EEBEB845FF8E}"/>
          </ac:spMkLst>
        </pc:s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7" creationId="{947ED5C4-C2C7-4BD9-8823-CF2CED50236D}"/>
          </ac:grpSpMkLst>
        </pc:grpChg>
        <pc:grpChg chg="mod">
          <ac:chgData name="Kyle Tidswell-Brown" userId="3518c4a0-5c99-4880-b127-cb60ccf11a39" providerId="ADAL" clId="{AEAB3FC2-C20C-49E8-9B17-29D8A2FC5488}" dt="2019-04-30T14:42:25.139" v="144" actId="12788"/>
          <ac:grpSpMkLst>
            <pc:docMk/>
            <pc:sldMk cId="2798250497" sldId="396"/>
            <ac:grpSpMk id="48" creationId="{730948C0-4E1E-472B-822C-46AC457BAE84}"/>
          </ac:grpSpMkLst>
        </pc:grpChg>
      </pc:sldChg>
      <pc:sldChg chg="modSp add">
        <pc:chgData name="Kyle Tidswell-Brown" userId="3518c4a0-5c99-4880-b127-cb60ccf11a39" providerId="ADAL" clId="{AEAB3FC2-C20C-49E8-9B17-29D8A2FC5488}" dt="2019-04-30T14:45:18.974" v="188"/>
        <pc:sldMkLst>
          <pc:docMk/>
          <pc:sldMk cId="380332360" sldId="397"/>
        </pc:sldMkLst>
        <pc:spChg chg="mod">
          <ac:chgData name="Kyle Tidswell-Brown" userId="3518c4a0-5c99-4880-b127-cb60ccf11a39" providerId="ADAL" clId="{AEAB3FC2-C20C-49E8-9B17-29D8A2FC5488}" dt="2019-04-30T14:45:18.974" v="188"/>
          <ac:spMkLst>
            <pc:docMk/>
            <pc:sldMk cId="380332360" sldId="397"/>
            <ac:spMk id="19" creationId="{5252A847-DE45-4FA3-A1F8-EEBEB845FF8E}"/>
          </ac:spMkLst>
        </pc:spChg>
      </pc:sldChg>
      <pc:sldChg chg="modSp add del">
        <pc:chgData name="Kyle Tidswell-Brown" userId="3518c4a0-5c99-4880-b127-cb60ccf11a39" providerId="ADAL" clId="{AEAB3FC2-C20C-49E8-9B17-29D8A2FC5488}" dt="2019-05-01T08:50:46.451" v="374" actId="2696"/>
        <pc:sldMkLst>
          <pc:docMk/>
          <pc:sldMk cId="1673583581" sldId="398"/>
        </pc:sldMkLst>
        <pc:spChg chg="mod">
          <ac:chgData name="Kyle Tidswell-Brown" userId="3518c4a0-5c99-4880-b127-cb60ccf11a39" providerId="ADAL" clId="{AEAB3FC2-C20C-49E8-9B17-29D8A2FC5488}" dt="2019-04-30T14:48:26.976" v="257"/>
          <ac:spMkLst>
            <pc:docMk/>
            <pc:sldMk cId="1673583581" sldId="398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4-30T14:50:21.517" v="318" actId="207"/>
        <pc:sldMkLst>
          <pc:docMk/>
          <pc:sldMk cId="652536405" sldId="399"/>
        </pc:sldMkLst>
        <pc:spChg chg="mod">
          <ac:chgData name="Kyle Tidswell-Brown" userId="3518c4a0-5c99-4880-b127-cb60ccf11a39" providerId="ADAL" clId="{AEAB3FC2-C20C-49E8-9B17-29D8A2FC5488}" dt="2019-04-30T14:50:21.517" v="318" actId="207"/>
          <ac:spMkLst>
            <pc:docMk/>
            <pc:sldMk cId="652536405" sldId="399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8:51:49.280" v="419" actId="207"/>
        <pc:sldMkLst>
          <pc:docMk/>
          <pc:sldMk cId="3790865794" sldId="400"/>
        </pc:sldMkLst>
        <pc:spChg chg="mod">
          <ac:chgData name="Kyle Tidswell-Brown" userId="3518c4a0-5c99-4880-b127-cb60ccf11a39" providerId="ADAL" clId="{AEAB3FC2-C20C-49E8-9B17-29D8A2FC5488}" dt="2019-05-01T08:51:49.280" v="419" actId="207"/>
          <ac:spMkLst>
            <pc:docMk/>
            <pc:sldMk cId="3790865794" sldId="400"/>
            <ac:spMk id="19" creationId="{5252A847-DE45-4FA3-A1F8-EEBEB845FF8E}"/>
          </ac:spMkLst>
        </pc:spChg>
        <pc:spChg chg="mod">
          <ac:chgData name="Kyle Tidswell-Brown" userId="3518c4a0-5c99-4880-b127-cb60ccf11a39" providerId="ADAL" clId="{AEAB3FC2-C20C-49E8-9B17-29D8A2FC5488}" dt="2019-05-01T08:51:29.727" v="413" actId="14100"/>
          <ac:spMkLst>
            <pc:docMk/>
            <pc:sldMk cId="3790865794" sldId="400"/>
            <ac:spMk id="39" creationId="{3A3342CB-BA31-4F34-8F71-F3DBF9383A3F}"/>
          </ac:spMkLst>
        </pc:spChg>
      </pc:sldChg>
      <pc:sldChg chg="modSp add">
        <pc:chgData name="Kyle Tidswell-Brown" userId="3518c4a0-5c99-4880-b127-cb60ccf11a39" providerId="ADAL" clId="{AEAB3FC2-C20C-49E8-9B17-29D8A2FC5488}" dt="2019-05-01T09:29:11.028" v="560" actId="5793"/>
        <pc:sldMkLst>
          <pc:docMk/>
          <pc:sldMk cId="3502640227" sldId="401"/>
        </pc:sldMkLst>
        <pc:spChg chg="mod">
          <ac:chgData name="Kyle Tidswell-Brown" userId="3518c4a0-5c99-4880-b127-cb60ccf11a39" providerId="ADAL" clId="{AEAB3FC2-C20C-49E8-9B17-29D8A2FC5488}" dt="2019-05-01T09:29:11.028" v="560" actId="5793"/>
          <ac:spMkLst>
            <pc:docMk/>
            <pc:sldMk cId="3502640227" sldId="401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EAB3FC2-C20C-49E8-9B17-29D8A2FC5488}" dt="2019-05-01T09:29:01.944" v="548"/>
        <pc:sldMkLst>
          <pc:docMk/>
          <pc:sldMk cId="482006224" sldId="402"/>
        </pc:sldMkLst>
      </pc:sldChg>
      <pc:sldChg chg="modSp add">
        <pc:chgData name="Kyle Tidswell-Brown" userId="3518c4a0-5c99-4880-b127-cb60ccf11a39" providerId="ADAL" clId="{AEAB3FC2-C20C-49E8-9B17-29D8A2FC5488}" dt="2019-05-01T09:33:09.566" v="869" actId="6549"/>
        <pc:sldMkLst>
          <pc:docMk/>
          <pc:sldMk cId="2161552097" sldId="403"/>
        </pc:sldMkLst>
        <pc:spChg chg="mod">
          <ac:chgData name="Kyle Tidswell-Brown" userId="3518c4a0-5c99-4880-b127-cb60ccf11a39" providerId="ADAL" clId="{AEAB3FC2-C20C-49E8-9B17-29D8A2FC5488}" dt="2019-05-01T09:33:09.566" v="869" actId="6549"/>
          <ac:spMkLst>
            <pc:docMk/>
            <pc:sldMk cId="2161552097" sldId="403"/>
            <ac:spMk id="19" creationId="{5252A847-DE45-4FA3-A1F8-EEBEB845FF8E}"/>
          </ac:spMkLst>
        </pc:spChg>
      </pc:sldChg>
      <pc:sldChg chg="modSp add">
        <pc:chgData name="Kyle Tidswell-Brown" userId="3518c4a0-5c99-4880-b127-cb60ccf11a39" providerId="ADAL" clId="{AEAB3FC2-C20C-49E8-9B17-29D8A2FC5488}" dt="2019-05-01T09:33:13.970" v="876" actId="20577"/>
        <pc:sldMkLst>
          <pc:docMk/>
          <pc:sldMk cId="3247391254" sldId="404"/>
        </pc:sldMkLst>
        <pc:spChg chg="mod">
          <ac:chgData name="Kyle Tidswell-Brown" userId="3518c4a0-5c99-4880-b127-cb60ccf11a39" providerId="ADAL" clId="{AEAB3FC2-C20C-49E8-9B17-29D8A2FC5488}" dt="2019-05-01T09:33:13.970" v="876" actId="20577"/>
          <ac:spMkLst>
            <pc:docMk/>
            <pc:sldMk cId="3247391254" sldId="404"/>
            <ac:spMk id="19" creationId="{5252A847-DE45-4FA3-A1F8-EEBEB845FF8E}"/>
          </ac:spMkLst>
        </pc:spChg>
      </pc:sldChg>
    </pc:docChg>
  </pc:docChgLst>
  <pc:docChgLst>
    <pc:chgData name="Cath Scanlon" userId="217f4c6b-e607-4a48-bdce-98b05a0a86c5" providerId="ADAL" clId="{14FF78ED-B530-493A-864B-374CDBDF9B20}"/>
    <pc:docChg chg="undo redo custSel addSld delSld modSld sldOrd">
      <pc:chgData name="Cath Scanlon" userId="217f4c6b-e607-4a48-bdce-98b05a0a86c5" providerId="ADAL" clId="{14FF78ED-B530-493A-864B-374CDBDF9B20}" dt="2019-04-29T22:02:02.332" v="1489" actId="207"/>
      <pc:docMkLst>
        <pc:docMk/>
      </pc:docMkLst>
      <pc:sldChg chg="modSp">
        <pc:chgData name="Cath Scanlon" userId="217f4c6b-e607-4a48-bdce-98b05a0a86c5" providerId="ADAL" clId="{14FF78ED-B530-493A-864B-374CDBDF9B20}" dt="2019-04-26T05:35:21.614" v="15" actId="403"/>
        <pc:sldMkLst>
          <pc:docMk/>
          <pc:sldMk cId="2637481266" sldId="256"/>
        </pc:sldMkLst>
        <pc:spChg chg="mod">
          <ac:chgData name="Cath Scanlon" userId="217f4c6b-e607-4a48-bdce-98b05a0a86c5" providerId="ADAL" clId="{14FF78ED-B530-493A-864B-374CDBDF9B20}" dt="2019-04-26T05:35:21.614" v="15" actId="403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4:47.192" v="8" actId="255"/>
        <pc:sldMkLst>
          <pc:docMk/>
          <pc:sldMk cId="3855900595" sldId="301"/>
        </pc:sldMkLst>
        <pc:spChg chg="mod">
          <ac:chgData name="Cath Scanlon" userId="217f4c6b-e607-4a48-bdce-98b05a0a86c5" providerId="ADAL" clId="{14FF78ED-B530-493A-864B-374CDBDF9B20}" dt="2019-04-26T05:34:47.192" v="8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15:52:49.574" v="914" actId="1036"/>
        <pc:sldMkLst>
          <pc:docMk/>
          <pc:sldMk cId="36917022" sldId="360"/>
        </pc:sldMkLst>
        <pc:spChg chg="mod">
          <ac:chgData name="Cath Scanlon" userId="217f4c6b-e607-4a48-bdce-98b05a0a86c5" providerId="ADAL" clId="{14FF78ED-B530-493A-864B-374CDBDF9B20}" dt="2019-04-26T15:52:49.574" v="914" actId="1036"/>
          <ac:spMkLst>
            <pc:docMk/>
            <pc:sldMk cId="36917022" sldId="360"/>
            <ac:spMk id="9" creationId="{15211669-9FE5-4D2F-AA30-BE6B31C5805B}"/>
          </ac:spMkLst>
        </pc:spChg>
        <pc:spChg chg="mod">
          <ac:chgData name="Cath Scanlon" userId="217f4c6b-e607-4a48-bdce-98b05a0a86c5" providerId="ADAL" clId="{14FF78ED-B530-493A-864B-374CDBDF9B20}" dt="2019-04-26T05:37:13.627" v="34" actId="14100"/>
          <ac:spMkLst>
            <pc:docMk/>
            <pc:sldMk cId="36917022" sldId="360"/>
            <ac:spMk id="11" creationId="{ED935ECF-0B28-4F5E-AAF0-678336322F67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2" creationId="{458C3C57-25B8-4F7A-87C1-4E593EB0B89A}"/>
          </ac:spMkLst>
        </pc:spChg>
        <pc:spChg chg="mod">
          <ac:chgData name="Cath Scanlon" userId="217f4c6b-e607-4a48-bdce-98b05a0a86c5" providerId="ADAL" clId="{14FF78ED-B530-493A-864B-374CDBDF9B20}" dt="2019-04-26T05:36:48.752" v="30" actId="255"/>
          <ac:spMkLst>
            <pc:docMk/>
            <pc:sldMk cId="36917022" sldId="360"/>
            <ac:spMk id="13" creationId="{092CE13C-91B6-437E-939E-380BF83B9056}"/>
          </ac:spMkLst>
        </pc:spChg>
        <pc:spChg chg="mod">
          <ac:chgData name="Cath Scanlon" userId="217f4c6b-e607-4a48-bdce-98b05a0a86c5" providerId="ADAL" clId="{14FF78ED-B530-493A-864B-374CDBDF9B20}" dt="2019-04-26T05:37:05.544" v="33" actId="403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Cath Scanlon" userId="217f4c6b-e607-4a48-bdce-98b05a0a86c5" providerId="ADAL" clId="{14FF78ED-B530-493A-864B-374CDBDF9B20}" dt="2019-04-26T05:35:41.917" v="17" actId="113"/>
        <pc:sldMkLst>
          <pc:docMk/>
          <pc:sldMk cId="2319112823" sldId="371"/>
        </pc:sldMkLst>
        <pc:spChg chg="mod">
          <ac:chgData name="Cath Scanlon" userId="217f4c6b-e607-4a48-bdce-98b05a0a86c5" providerId="ADAL" clId="{14FF78ED-B530-493A-864B-374CDBDF9B20}" dt="2019-04-26T05:35:17.748" v="13" actId="403"/>
          <ac:spMkLst>
            <pc:docMk/>
            <pc:sldMk cId="2319112823" sldId="37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5" creationId="{45AC9545-0568-4A95-9EF9-D5DAFC113416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6" creationId="{3AC758C7-800F-40DA-8862-A8354BF1E5DF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7" creationId="{B3F764B1-2815-4662-BC79-A542D16AE637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8" creationId="{3FF76297-CDA3-4AE5-B75C-24FB2813CAB4}"/>
          </ac:spMkLst>
        </pc:spChg>
        <pc:spChg chg="mod">
          <ac:chgData name="Cath Scanlon" userId="217f4c6b-e607-4a48-bdce-98b05a0a86c5" providerId="ADAL" clId="{14FF78ED-B530-493A-864B-374CDBDF9B20}" dt="2019-04-26T05:35:41.917" v="17" actId="113"/>
          <ac:spMkLst>
            <pc:docMk/>
            <pc:sldMk cId="2319112823" sldId="371"/>
            <ac:spMk id="69" creationId="{AAE02C15-D778-463A-A2FF-4E4B740CE845}"/>
          </ac:spMkLst>
        </pc:spChg>
      </pc:sldChg>
      <pc:sldChg chg="addSp delSp modSp">
        <pc:chgData name="Cath Scanlon" userId="217f4c6b-e607-4a48-bdce-98b05a0a86c5" providerId="ADAL" clId="{14FF78ED-B530-493A-864B-374CDBDF9B20}" dt="2019-04-26T16:03:15.141" v="991" actId="20577"/>
        <pc:sldMkLst>
          <pc:docMk/>
          <pc:sldMk cId="972686969" sldId="374"/>
        </pc:sldMkLst>
        <pc:spChg chg="add mod">
          <ac:chgData name="Cath Scanlon" userId="217f4c6b-e607-4a48-bdce-98b05a0a86c5" providerId="ADAL" clId="{14FF78ED-B530-493A-864B-374CDBDF9B20}" dt="2019-04-26T15:59:40.308" v="915" actId="1076"/>
          <ac:spMkLst>
            <pc:docMk/>
            <pc:sldMk cId="972686969" sldId="374"/>
            <ac:spMk id="2" creationId="{99510AC6-B46C-4A6E-B4F5-543579BD09D8}"/>
          </ac:spMkLst>
        </pc:spChg>
        <pc:spChg chg="add del">
          <ac:chgData name="Cath Scanlon" userId="217f4c6b-e607-4a48-bdce-98b05a0a86c5" providerId="ADAL" clId="{14FF78ED-B530-493A-864B-374CDBDF9B20}" dt="2019-04-26T15:59:50.325" v="918"/>
          <ac:spMkLst>
            <pc:docMk/>
            <pc:sldMk cId="972686969" sldId="374"/>
            <ac:spMk id="3" creationId="{FD02064D-FB7D-4014-A11D-F090E980FD89}"/>
          </ac:spMkLst>
        </pc:spChg>
        <pc:spChg chg="mod">
          <ac:chgData name="Cath Scanlon" userId="217f4c6b-e607-4a48-bdce-98b05a0a86c5" providerId="ADAL" clId="{14FF78ED-B530-493A-864B-374CDBDF9B20}" dt="2019-04-26T16:03:15.141" v="991" actId="20577"/>
          <ac:spMkLst>
            <pc:docMk/>
            <pc:sldMk cId="972686969" sldId="374"/>
            <ac:spMk id="19" creationId="{5252A847-DE45-4FA3-A1F8-EEBEB845FF8E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1" creationId="{BEC24F1F-C9F9-4192-AEF4-0A7DFBFD540A}"/>
          </ac:spMkLst>
        </pc:spChg>
        <pc:spChg chg="del">
          <ac:chgData name="Cath Scanlon" userId="217f4c6b-e607-4a48-bdce-98b05a0a86c5" providerId="ADAL" clId="{14FF78ED-B530-493A-864B-374CDBDF9B20}" dt="2019-04-26T05:40:52.880" v="59" actId="478"/>
          <ac:spMkLst>
            <pc:docMk/>
            <pc:sldMk cId="972686969" sldId="374"/>
            <ac:spMk id="22" creationId="{ED952B84-B52C-4866-99BF-7B71D54DD2FC}"/>
          </ac:spMkLst>
        </pc:spChg>
        <pc:spChg chg="add mod">
          <ac:chgData name="Cath Scanlon" userId="217f4c6b-e607-4a48-bdce-98b05a0a86c5" providerId="ADAL" clId="{14FF78ED-B530-493A-864B-374CDBDF9B20}" dt="2019-04-26T16:01:57.766" v="953" actId="1076"/>
          <ac:spMkLst>
            <pc:docMk/>
            <pc:sldMk cId="972686969" sldId="374"/>
            <ac:spMk id="25" creationId="{82C60D0A-D15F-4B72-B827-DF2B51247A2C}"/>
          </ac:spMkLst>
        </pc:spChg>
        <pc:spChg chg="add mod">
          <ac:chgData name="Cath Scanlon" userId="217f4c6b-e607-4a48-bdce-98b05a0a86c5" providerId="ADAL" clId="{14FF78ED-B530-493A-864B-374CDBDF9B20}" dt="2019-04-26T16:02:32.563" v="964" actId="1076"/>
          <ac:spMkLst>
            <pc:docMk/>
            <pc:sldMk cId="972686969" sldId="374"/>
            <ac:spMk id="26" creationId="{984D2E34-46D8-4D4C-B646-AEF8057C2D66}"/>
          </ac:spMkLst>
        </pc:spChg>
        <pc:spChg chg="mod topLvl">
          <ac:chgData name="Cath Scanlon" userId="217f4c6b-e607-4a48-bdce-98b05a0a86c5" providerId="ADAL" clId="{14FF78ED-B530-493A-864B-374CDBDF9B20}" dt="2019-04-26T16:01:50.729" v="952" actId="1038"/>
          <ac:spMkLst>
            <pc:docMk/>
            <pc:sldMk cId="972686969" sldId="374"/>
            <ac:spMk id="28" creationId="{F93D134C-9142-448A-9952-C27FCA2C3A5A}"/>
          </ac:spMkLst>
        </pc:spChg>
        <pc:spChg chg="mod topLvl">
          <ac:chgData name="Cath Scanlon" userId="217f4c6b-e607-4a48-bdce-98b05a0a86c5" providerId="ADAL" clId="{14FF78ED-B530-493A-864B-374CDBDF9B20}" dt="2019-04-26T16:02:07.590" v="956" actId="14100"/>
          <ac:spMkLst>
            <pc:docMk/>
            <pc:sldMk cId="972686969" sldId="374"/>
            <ac:spMk id="30" creationId="{514B73E9-9E9E-490F-9BB7-69211917FAAB}"/>
          </ac:spMkLst>
        </pc:spChg>
        <pc:spChg chg="add mod">
          <ac:chgData name="Cath Scanlon" userId="217f4c6b-e607-4a48-bdce-98b05a0a86c5" providerId="ADAL" clId="{14FF78ED-B530-493A-864B-374CDBDF9B20}" dt="2019-04-26T16:01:21.746" v="940" actId="1076"/>
          <ac:spMkLst>
            <pc:docMk/>
            <pc:sldMk cId="972686969" sldId="374"/>
            <ac:spMk id="31" creationId="{DD727E5F-BB63-4F64-B91F-D674E2221602}"/>
          </ac:spMkLst>
        </pc:spChg>
        <pc:spChg chg="add mod">
          <ac:chgData name="Cath Scanlon" userId="217f4c6b-e607-4a48-bdce-98b05a0a86c5" providerId="ADAL" clId="{14FF78ED-B530-493A-864B-374CDBDF9B20}" dt="2019-04-26T16:00:33.898" v="928" actId="14100"/>
          <ac:spMkLst>
            <pc:docMk/>
            <pc:sldMk cId="972686969" sldId="374"/>
            <ac:spMk id="32" creationId="{4D1F7A0E-64C9-4909-A3AE-8521B6C1497E}"/>
          </ac:spMkLst>
        </pc:spChg>
        <pc:spChg chg="add mod">
          <ac:chgData name="Cath Scanlon" userId="217f4c6b-e607-4a48-bdce-98b05a0a86c5" providerId="ADAL" clId="{14FF78ED-B530-493A-864B-374CDBDF9B20}" dt="2019-04-26T16:02:26.462" v="963" actId="14100"/>
          <ac:spMkLst>
            <pc:docMk/>
            <pc:sldMk cId="972686969" sldId="374"/>
            <ac:spMk id="33" creationId="{96C47F6F-DBBD-457B-9241-422B383AE834}"/>
          </ac:spMkLst>
        </pc:spChg>
        <pc:spChg chg="add mod">
          <ac:chgData name="Cath Scanlon" userId="217f4c6b-e607-4a48-bdce-98b05a0a86c5" providerId="ADAL" clId="{14FF78ED-B530-493A-864B-374CDBDF9B20}" dt="2019-04-26T16:02:51.998" v="971" actId="14100"/>
          <ac:spMkLst>
            <pc:docMk/>
            <pc:sldMk cId="972686969" sldId="374"/>
            <ac:spMk id="34" creationId="{3B0CB80C-1BAD-40DA-A92B-EAFD95DD2DB2}"/>
          </ac:spMkLst>
        </pc:spChg>
        <pc:spChg chg="add mod">
          <ac:chgData name="Cath Scanlon" userId="217f4c6b-e607-4a48-bdce-98b05a0a86c5" providerId="ADAL" clId="{14FF78ED-B530-493A-864B-374CDBDF9B20}" dt="2019-04-26T16:03:02.201" v="974" actId="20577"/>
          <ac:spMkLst>
            <pc:docMk/>
            <pc:sldMk cId="972686969" sldId="374"/>
            <ac:spMk id="35" creationId="{925B3B39-9C6F-4D0A-9ACA-AE560E2EB711}"/>
          </ac:spMkLst>
        </pc:spChg>
        <pc:grpChg chg="del">
          <ac:chgData name="Cath Scanlon" userId="217f4c6b-e607-4a48-bdce-98b05a0a86c5" providerId="ADAL" clId="{14FF78ED-B530-493A-864B-374CDBDF9B20}" dt="2019-04-26T05:40:52.880" v="59" actId="478"/>
          <ac:grpSpMkLst>
            <pc:docMk/>
            <pc:sldMk cId="972686969" sldId="374"/>
            <ac:grpSpMk id="4" creationId="{5E9CE88E-36ED-4FC8-AD7E-968D83859526}"/>
          </ac:grpSpMkLst>
        </pc:grpChg>
        <pc:grpChg chg="add del mod">
          <ac:chgData name="Cath Scanlon" userId="217f4c6b-e607-4a48-bdce-98b05a0a86c5" providerId="ADAL" clId="{14FF78ED-B530-493A-864B-374CDBDF9B20}" dt="2019-04-26T16:00:38.681" v="929" actId="165"/>
          <ac:grpSpMkLst>
            <pc:docMk/>
            <pc:sldMk cId="972686969" sldId="374"/>
            <ac:grpSpMk id="27" creationId="{B0574DA7-5902-42AD-87CA-6D7AC461851F}"/>
          </ac:grpSpMkLst>
        </pc:grpChg>
        <pc:cxnChg chg="mod">
          <ac:chgData name="Cath Scanlon" userId="217f4c6b-e607-4a48-bdce-98b05a0a86c5" providerId="ADAL" clId="{14FF78ED-B530-493A-864B-374CDBDF9B20}" dt="2019-04-26T05:38:15.487" v="45" actId="1076"/>
          <ac:cxnSpMkLst>
            <pc:docMk/>
            <pc:sldMk cId="972686969" sldId="374"/>
            <ac:cxnSpMk id="15" creationId="{7610979E-DAEA-409D-A781-4CBF94879C80}"/>
          </ac:cxnSpMkLst>
        </pc:cxnChg>
        <pc:cxnChg chg="mod">
          <ac:chgData name="Cath Scanlon" userId="217f4c6b-e607-4a48-bdce-98b05a0a86c5" providerId="ADAL" clId="{14FF78ED-B530-493A-864B-374CDBDF9B20}" dt="2019-04-26T05:38:31.217" v="47" actId="1076"/>
          <ac:cxnSpMkLst>
            <pc:docMk/>
            <pc:sldMk cId="972686969" sldId="374"/>
            <ac:cxnSpMk id="20" creationId="{DC0D06B7-E8C1-482B-A5A7-293FA5C45FAF}"/>
          </ac:cxnSpMkLst>
        </pc:cxnChg>
        <pc:cxnChg chg="mod topLvl">
          <ac:chgData name="Cath Scanlon" userId="217f4c6b-e607-4a48-bdce-98b05a0a86c5" providerId="ADAL" clId="{14FF78ED-B530-493A-864B-374CDBDF9B20}" dt="2019-04-26T16:01:40.486" v="944" actId="14100"/>
          <ac:cxnSpMkLst>
            <pc:docMk/>
            <pc:sldMk cId="972686969" sldId="374"/>
            <ac:cxnSpMk id="29" creationId="{4C9C7726-AD24-4839-AEA2-E523509E899F}"/>
          </ac:cxnSpMkLst>
        </pc:cxnChg>
      </pc:sldChg>
      <pc:sldChg chg="modSp">
        <pc:chgData name="Cath Scanlon" userId="217f4c6b-e607-4a48-bdce-98b05a0a86c5" providerId="ADAL" clId="{14FF78ED-B530-493A-864B-374CDBDF9B20}" dt="2019-04-26T05:42:13.764" v="86" actId="255"/>
        <pc:sldMkLst>
          <pc:docMk/>
          <pc:sldMk cId="1360669541" sldId="376"/>
        </pc:sldMkLst>
        <pc:spChg chg="mod">
          <ac:chgData name="Cath Scanlon" userId="217f4c6b-e607-4a48-bdce-98b05a0a86c5" providerId="ADAL" clId="{14FF78ED-B530-493A-864B-374CDBDF9B20}" dt="2019-04-26T05:42:05.594" v="83" actId="404"/>
          <ac:spMkLst>
            <pc:docMk/>
            <pc:sldMk cId="1360669541" sldId="376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6" creationId="{62A019B4-1E27-48E0-951F-5C48FE9BADD6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7" creationId="{97DF9796-0807-48A3-A19A-88B63E044DE0}"/>
          </ac:spMkLst>
        </pc:spChg>
        <pc:spChg chg="mod">
          <ac:chgData name="Cath Scanlon" userId="217f4c6b-e607-4a48-bdce-98b05a0a86c5" providerId="ADAL" clId="{14FF78ED-B530-493A-864B-374CDBDF9B20}" dt="2019-04-26T05:42:13.764" v="86" actId="255"/>
          <ac:spMkLst>
            <pc:docMk/>
            <pc:sldMk cId="1360669541" sldId="376"/>
            <ac:spMk id="28" creationId="{494EA001-4768-4A98-A80D-05F5F2FF880E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1.104" v="1118" actId="170"/>
        <pc:sldMkLst>
          <pc:docMk/>
          <pc:sldMk cId="3852534131" sldId="378"/>
        </pc:sldMkLst>
        <pc:spChg chg="add mod">
          <ac:chgData name="Cath Scanlon" userId="217f4c6b-e607-4a48-bdce-98b05a0a86c5" providerId="ADAL" clId="{14FF78ED-B530-493A-864B-374CDBDF9B20}" dt="2019-04-26T16:07:42.873" v="1065" actId="14100"/>
          <ac:spMkLst>
            <pc:docMk/>
            <pc:sldMk cId="3852534131" sldId="378"/>
            <ac:spMk id="13" creationId="{0CA32CED-4BF6-4A5D-B7D9-86671A192D89}"/>
          </ac:spMkLst>
        </pc:spChg>
        <pc:spChg chg="mod">
          <ac:chgData name="Cath Scanlon" userId="217f4c6b-e607-4a48-bdce-98b05a0a86c5" providerId="ADAL" clId="{14FF78ED-B530-493A-864B-374CDBDF9B20}" dt="2019-04-26T16:10:37.709" v="1089" actId="20577"/>
          <ac:spMkLst>
            <pc:docMk/>
            <pc:sldMk cId="3852534131" sldId="378"/>
            <ac:spMk id="14" creationId="{C9FC832B-DA66-4A70-A5E0-26106E2A41BB}"/>
          </ac:spMkLst>
        </pc:spChg>
        <pc:spChg chg="mod">
          <ac:chgData name="Cath Scanlon" userId="217f4c6b-e607-4a48-bdce-98b05a0a86c5" providerId="ADAL" clId="{14FF78ED-B530-493A-864B-374CDBDF9B20}" dt="2019-04-26T16:11:05.985" v="1096" actId="12788"/>
          <ac:spMkLst>
            <pc:docMk/>
            <pc:sldMk cId="3852534131" sldId="378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05:45:07.148" v="155" actId="403"/>
          <ac:spMkLst>
            <pc:docMk/>
            <pc:sldMk cId="3852534131" sldId="378"/>
            <ac:spMk id="19" creationId="{5252A847-DE45-4FA3-A1F8-EEBEB845FF8E}"/>
          </ac:spMkLst>
        </pc:spChg>
        <pc:spChg chg="mod ord">
          <ac:chgData name="Cath Scanlon" userId="217f4c6b-e607-4a48-bdce-98b05a0a86c5" providerId="ADAL" clId="{14FF78ED-B530-493A-864B-374CDBDF9B20}" dt="2019-04-26T16:09:09.712" v="1068" actId="1076"/>
          <ac:spMkLst>
            <pc:docMk/>
            <pc:sldMk cId="3852534131" sldId="378"/>
            <ac:spMk id="20" creationId="{D339CAA1-513C-42D6-9ADC-F671B66F684B}"/>
          </ac:spMkLst>
        </pc:spChg>
        <pc:spChg chg="mod ord">
          <ac:chgData name="Cath Scanlon" userId="217f4c6b-e607-4a48-bdce-98b05a0a86c5" providerId="ADAL" clId="{14FF78ED-B530-493A-864B-374CDBDF9B20}" dt="2019-04-26T16:12:11.104" v="1118" actId="170"/>
          <ac:spMkLst>
            <pc:docMk/>
            <pc:sldMk cId="3852534131" sldId="378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0:51.650" v="1092" actId="478"/>
          <ac:spMkLst>
            <pc:docMk/>
            <pc:sldMk cId="3852534131" sldId="378"/>
            <ac:spMk id="22" creationId="{9C29FAC9-93F6-4A48-9E48-A7D38FDAC6A0}"/>
          </ac:spMkLst>
        </pc:spChg>
        <pc:spChg chg="mod">
          <ac:chgData name="Cath Scanlon" userId="217f4c6b-e607-4a48-bdce-98b05a0a86c5" providerId="ADAL" clId="{14FF78ED-B530-493A-864B-374CDBDF9B20}" dt="2019-04-26T16:11:59.630" v="1116" actId="207"/>
          <ac:spMkLst>
            <pc:docMk/>
            <pc:sldMk cId="3852534131" sldId="378"/>
            <ac:spMk id="23" creationId="{3C32445A-5B0F-417D-BEFB-057F01CAD0D3}"/>
          </ac:spMkLst>
        </pc:spChg>
        <pc:spChg chg="add del mod">
          <ac:chgData name="Cath Scanlon" userId="217f4c6b-e607-4a48-bdce-98b05a0a86c5" providerId="ADAL" clId="{14FF78ED-B530-493A-864B-374CDBDF9B20}" dt="2019-04-26T16:11:24.839" v="1109" actId="478"/>
          <ac:spMkLst>
            <pc:docMk/>
            <pc:sldMk cId="3852534131" sldId="378"/>
            <ac:spMk id="24" creationId="{66C31C43-5AAE-4AE7-BECF-01AEB3CC4D2B}"/>
          </ac:spMkLst>
        </pc:spChg>
        <pc:spChg chg="add del">
          <ac:chgData name="Cath Scanlon" userId="217f4c6b-e607-4a48-bdce-98b05a0a86c5" providerId="ADAL" clId="{14FF78ED-B530-493A-864B-374CDBDF9B20}" dt="2019-04-26T16:09:04.058" v="1067" actId="478"/>
          <ac:spMkLst>
            <pc:docMk/>
            <pc:sldMk cId="3852534131" sldId="378"/>
            <ac:spMk id="26" creationId="{E3F31911-76CE-4F1C-9472-0F6CFB580681}"/>
          </ac:spMkLst>
        </pc:spChg>
        <pc:spChg chg="add del mod">
          <ac:chgData name="Cath Scanlon" userId="217f4c6b-e607-4a48-bdce-98b05a0a86c5" providerId="ADAL" clId="{14FF78ED-B530-493A-864B-374CDBDF9B20}" dt="2019-04-26T16:11:09.923" v="1101" actId="1035"/>
          <ac:spMkLst>
            <pc:docMk/>
            <pc:sldMk cId="3852534131" sldId="378"/>
            <ac:spMk id="27" creationId="{0C3F8EE7-757A-41F5-869C-BB4A1A61A146}"/>
          </ac:spMkLst>
        </pc:spChg>
        <pc:graphicFrameChg chg="add del mod ord">
          <ac:chgData name="Cath Scanlon" userId="217f4c6b-e607-4a48-bdce-98b05a0a86c5" providerId="ADAL" clId="{14FF78ED-B530-493A-864B-374CDBDF9B20}" dt="2019-04-26T16:10:42.957" v="1090" actId="478"/>
          <ac:graphicFrameMkLst>
            <pc:docMk/>
            <pc:sldMk cId="3852534131" sldId="378"/>
            <ac:graphicFrameMk id="25" creationId="{4EDCE1CE-BE33-4911-A877-E422017D60C4}"/>
          </ac:graphicFrameMkLst>
        </pc:graphicFrameChg>
      </pc:sldChg>
      <pc:sldChg chg="modSp">
        <pc:chgData name="Cath Scanlon" userId="217f4c6b-e607-4a48-bdce-98b05a0a86c5" providerId="ADAL" clId="{14FF78ED-B530-493A-864B-374CDBDF9B20}" dt="2019-04-29T22:00:16.742" v="1476" actId="20577"/>
        <pc:sldMkLst>
          <pc:docMk/>
          <pc:sldMk cId="2050125134" sldId="381"/>
        </pc:sldMkLst>
        <pc:spChg chg="mod">
          <ac:chgData name="Cath Scanlon" userId="217f4c6b-e607-4a48-bdce-98b05a0a86c5" providerId="ADAL" clId="{14FF78ED-B530-493A-864B-374CDBDF9B20}" dt="2019-04-29T22:00:16.742" v="1476" actId="20577"/>
          <ac:spMkLst>
            <pc:docMk/>
            <pc:sldMk cId="2050125134" sldId="381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5:53.982" v="728" actId="403"/>
          <ac:spMkLst>
            <pc:docMk/>
            <pc:sldMk cId="2050125134" sldId="381"/>
            <ac:spMk id="39" creationId="{C7BB5BDD-9DF0-4292-BD18-CC94F86A5472}"/>
          </ac:spMkLst>
        </pc:spChg>
      </pc:sldChg>
      <pc:sldChg chg="modSp">
        <pc:chgData name="Cath Scanlon" userId="217f4c6b-e607-4a48-bdce-98b05a0a86c5" providerId="ADAL" clId="{14FF78ED-B530-493A-864B-374CDBDF9B20}" dt="2019-04-29T22:00:25.297" v="1477" actId="20577"/>
        <pc:sldMkLst>
          <pc:docMk/>
          <pc:sldMk cId="3376625617" sldId="382"/>
        </pc:sldMkLst>
        <pc:spChg chg="mod">
          <ac:chgData name="Cath Scanlon" userId="217f4c6b-e607-4a48-bdce-98b05a0a86c5" providerId="ADAL" clId="{14FF78ED-B530-493A-864B-374CDBDF9B20}" dt="2019-04-29T22:00:25.297" v="1477" actId="20577"/>
          <ac:spMkLst>
            <pc:docMk/>
            <pc:sldMk cId="3376625617" sldId="38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5" creationId="{58E51577-E708-4A87-965B-2F91B7880C60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6" creationId="{D3608D40-801E-4465-B417-8D1B8EA5C047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7" creationId="{60BA4A68-92BF-444C-A63A-32D9F2D3E21B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8" creationId="{1631A1B6-D9D4-4E30-B058-E312E02A4BD9}"/>
          </ac:spMkLst>
        </pc:spChg>
        <pc:spChg chg="mod">
          <ac:chgData name="Cath Scanlon" userId="217f4c6b-e607-4a48-bdce-98b05a0a86c5" providerId="ADAL" clId="{14FF78ED-B530-493A-864B-374CDBDF9B20}" dt="2019-04-26T06:16:23.628" v="740" actId="255"/>
          <ac:spMkLst>
            <pc:docMk/>
            <pc:sldMk cId="3376625617" sldId="382"/>
            <ac:spMk id="39" creationId="{C7BB5BDD-9DF0-4292-BD18-CC94F86A5472}"/>
          </ac:spMkLst>
        </pc:spChg>
      </pc:sldChg>
      <pc:sldChg chg="addSp delSp modSp">
        <pc:chgData name="Cath Scanlon" userId="217f4c6b-e607-4a48-bdce-98b05a0a86c5" providerId="ADAL" clId="{14FF78ED-B530-493A-864B-374CDBDF9B20}" dt="2019-04-26T16:12:19.848" v="1120" actId="478"/>
        <pc:sldMkLst>
          <pc:docMk/>
          <pc:sldMk cId="2277090379" sldId="385"/>
        </pc:sldMkLst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3" creationId="{FD5BDFFD-4B0C-41EA-A829-F7AB13890C1C}"/>
          </ac:spMkLst>
        </pc:spChg>
        <pc:spChg chg="mod">
          <ac:chgData name="Cath Scanlon" userId="217f4c6b-e607-4a48-bdce-98b05a0a86c5" providerId="ADAL" clId="{14FF78ED-B530-493A-864B-374CDBDF9B20}" dt="2019-04-26T16:11:47.838" v="1114" actId="20577"/>
          <ac:spMkLst>
            <pc:docMk/>
            <pc:sldMk cId="2277090379" sldId="385"/>
            <ac:spMk id="14" creationId="{C9FC832B-DA66-4A70-A5E0-26106E2A41B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15" creationId="{F8B78BE1-AB95-40FD-90CE-9D20438A1F05}"/>
          </ac:spMkLst>
        </pc:spChg>
        <pc:spChg chg="mod">
          <ac:chgData name="Cath Scanlon" userId="217f4c6b-e607-4a48-bdce-98b05a0a86c5" providerId="ADAL" clId="{14FF78ED-B530-493A-864B-374CDBDF9B20}" dt="2019-04-26T16:04:53.441" v="1030" actId="20577"/>
          <ac:spMkLst>
            <pc:docMk/>
            <pc:sldMk cId="2277090379" sldId="385"/>
            <ac:spMk id="19" creationId="{5252A847-DE45-4FA3-A1F8-EEBEB845FF8E}"/>
          </ac:spMkLst>
        </pc:spChg>
        <pc:spChg chg="del mod">
          <ac:chgData name="Cath Scanlon" userId="217f4c6b-e607-4a48-bdce-98b05a0a86c5" providerId="ADAL" clId="{14FF78ED-B530-493A-864B-374CDBDF9B20}" dt="2019-04-26T05:46:03.684" v="171" actId="478"/>
          <ac:spMkLst>
            <pc:docMk/>
            <pc:sldMk cId="2277090379" sldId="385"/>
            <ac:spMk id="20" creationId="{D339CAA1-513C-42D6-9ADC-F671B66F684B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1" creationId="{C711F20A-3567-4C7D-AF8C-4D80E165F8A2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2" creationId="{9C29FAC9-93F6-4A48-9E48-A7D38FDAC6A0}"/>
          </ac:spMkLst>
        </pc:spChg>
        <pc:spChg chg="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3" creationId="{3C32445A-5B0F-417D-BEFB-057F01CAD0D3}"/>
          </ac:spMkLst>
        </pc:spChg>
        <pc:spChg chg="add del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4" creationId="{AB16CF9C-AD16-4C6D-8942-FDCD051C5B3D}"/>
          </ac:spMkLst>
        </pc:spChg>
        <pc:spChg chg="add del mod">
          <ac:chgData name="Cath Scanlon" userId="217f4c6b-e607-4a48-bdce-98b05a0a86c5" providerId="ADAL" clId="{14FF78ED-B530-493A-864B-374CDBDF9B20}" dt="2019-04-26T16:12:19.848" v="1120" actId="478"/>
          <ac:spMkLst>
            <pc:docMk/>
            <pc:sldMk cId="2277090379" sldId="385"/>
            <ac:spMk id="25" creationId="{656C7F8B-8EAD-4487-B00F-333E7B7725DE}"/>
          </ac:spMkLst>
        </pc:spChg>
        <pc:spChg chg="add del mod">
          <ac:chgData name="Cath Scanlon" userId="217f4c6b-e607-4a48-bdce-98b05a0a86c5" providerId="ADAL" clId="{14FF78ED-B530-493A-864B-374CDBDF9B20}" dt="2019-04-26T16:11:51.726" v="1115" actId="478"/>
          <ac:spMkLst>
            <pc:docMk/>
            <pc:sldMk cId="2277090379" sldId="385"/>
            <ac:spMk id="26" creationId="{727F53D9-E0C1-4831-AA14-5CF16DD1E654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7" creationId="{B45FCE94-9DC6-4B58-B74F-697992273E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8" creationId="{6636D2A7-4AAC-4364-9113-DFD132988F77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29" creationId="{EF750FF8-2B80-460B-9F85-92C8629821C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0" creationId="{E8231513-E721-4460-ADC5-8AB9FB2FBD6E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1" creationId="{1ECB5994-2D4D-432B-BCDE-BACA8C9FE62A}"/>
          </ac:spMkLst>
        </pc:spChg>
        <pc:spChg chg="add">
          <ac:chgData name="Cath Scanlon" userId="217f4c6b-e607-4a48-bdce-98b05a0a86c5" providerId="ADAL" clId="{14FF78ED-B530-493A-864B-374CDBDF9B20}" dt="2019-04-26T16:12:16.632" v="1119"/>
          <ac:spMkLst>
            <pc:docMk/>
            <pc:sldMk cId="2277090379" sldId="385"/>
            <ac:spMk id="32" creationId="{8ACEDC02-6808-4183-87B2-70EF6E256788}"/>
          </ac:spMkLst>
        </pc:spChg>
      </pc:sldChg>
      <pc:sldChg chg="modSp add">
        <pc:chgData name="Cath Scanlon" userId="217f4c6b-e607-4a48-bdce-98b05a0a86c5" providerId="ADAL" clId="{14FF78ED-B530-493A-864B-374CDBDF9B20}" dt="2019-04-29T22:02:02.332" v="1489" actId="207"/>
        <pc:sldMkLst>
          <pc:docMk/>
          <pc:sldMk cId="2245272229" sldId="392"/>
        </pc:sldMkLst>
        <pc:spChg chg="mod">
          <ac:chgData name="Cath Scanlon" userId="217f4c6b-e607-4a48-bdce-98b05a0a86c5" providerId="ADAL" clId="{14FF78ED-B530-493A-864B-374CDBDF9B20}" dt="2019-04-29T22:01:28.260" v="1485" actId="207"/>
          <ac:spMkLst>
            <pc:docMk/>
            <pc:sldMk cId="2245272229" sldId="392"/>
            <ac:spMk id="14" creationId="{EB880A6C-11EF-49AE-BB0C-8440231ADC39}"/>
          </ac:spMkLst>
        </pc:spChg>
        <pc:spChg chg="mod">
          <ac:chgData name="Cath Scanlon" userId="217f4c6b-e607-4a48-bdce-98b05a0a86c5" providerId="ADAL" clId="{14FF78ED-B530-493A-864B-374CDBDF9B20}" dt="2019-04-29T22:02:02.332" v="1489" actId="207"/>
          <ac:spMkLst>
            <pc:docMk/>
            <pc:sldMk cId="2245272229" sldId="392"/>
            <ac:spMk id="15" creationId="{3B1BF047-3C48-4678-B4C9-AAD02EACFCA1}"/>
          </ac:spMkLst>
        </pc:spChg>
        <pc:spChg chg="mod">
          <ac:chgData name="Cath Scanlon" userId="217f4c6b-e607-4a48-bdce-98b05a0a86c5" providerId="ADAL" clId="{14FF78ED-B530-493A-864B-374CDBDF9B20}" dt="2019-04-29T22:00:47.215" v="1479" actId="20577"/>
          <ac:spMkLst>
            <pc:docMk/>
            <pc:sldMk cId="2245272229" sldId="392"/>
            <ac:spMk id="19" creationId="{5252A847-DE45-4FA3-A1F8-EEBEB845FF8E}"/>
          </ac:spMkLst>
        </pc:spChg>
        <pc:spChg chg="mod">
          <ac:chgData name="Cath Scanlon" userId="217f4c6b-e607-4a48-bdce-98b05a0a86c5" providerId="ADAL" clId="{14FF78ED-B530-493A-864B-374CDBDF9B20}" dt="2019-04-29T22:01:17.251" v="1483" actId="207"/>
          <ac:spMkLst>
            <pc:docMk/>
            <pc:sldMk cId="2245272229" sldId="392"/>
            <ac:spMk id="20" creationId="{0EC6526D-55E0-41A2-889B-AC8073CCAF80}"/>
          </ac:spMkLst>
        </pc:spChg>
      </pc:sldChg>
      <pc:sldChg chg="addSp delSp modSp add">
        <pc:chgData name="Cath Scanlon" userId="217f4c6b-e607-4a48-bdce-98b05a0a86c5" providerId="ADAL" clId="{14FF78ED-B530-493A-864B-374CDBDF9B20}" dt="2019-04-29T21:59:46.843" v="1474"/>
        <pc:sldMkLst>
          <pc:docMk/>
          <pc:sldMk cId="1916353750" sldId="395"/>
        </pc:sldMkLst>
        <pc:spChg chg="del">
          <ac:chgData name="Cath Scanlon" userId="217f4c6b-e607-4a48-bdce-98b05a0a86c5" providerId="ADAL" clId="{14FF78ED-B530-493A-864B-374CDBDF9B20}" dt="2019-04-29T21:59:46.471" v="1473" actId="478"/>
          <ac:spMkLst>
            <pc:docMk/>
            <pc:sldMk cId="1916353750" sldId="395"/>
            <ac:spMk id="22" creationId="{D76C08D3-8AC2-4036-B2EE-4DB87531E50F}"/>
          </ac:spMkLst>
        </pc:spChg>
        <pc:spChg chg="mod">
          <ac:chgData name="Cath Scanlon" userId="217f4c6b-e607-4a48-bdce-98b05a0a86c5" providerId="ADAL" clId="{14FF78ED-B530-493A-864B-374CDBDF9B20}" dt="2019-04-29T21:59:11.836" v="1466" actId="1036"/>
          <ac:spMkLst>
            <pc:docMk/>
            <pc:sldMk cId="1916353750" sldId="395"/>
            <ac:spMk id="24" creationId="{A9353C5F-FA50-402D-8A87-F25FBF09F27F}"/>
          </ac:spMkLst>
        </pc:spChg>
        <pc:spChg chg="add">
          <ac:chgData name="Cath Scanlon" userId="217f4c6b-e607-4a48-bdce-98b05a0a86c5" providerId="ADAL" clId="{14FF78ED-B530-493A-864B-374CDBDF9B20}" dt="2019-04-29T21:59:46.843" v="1474"/>
          <ac:spMkLst>
            <pc:docMk/>
            <pc:sldMk cId="1916353750" sldId="395"/>
            <ac:spMk id="25" creationId="{383417F6-1341-471F-AB9F-3745ECC6C7A6}"/>
          </ac:spMkLst>
        </pc:spChg>
        <pc:grpChg chg="mod">
          <ac:chgData name="Cath Scanlon" userId="217f4c6b-e607-4a48-bdce-98b05a0a86c5" providerId="ADAL" clId="{14FF78ED-B530-493A-864B-374CDBDF9B20}" dt="2019-04-29T21:59:11.836" v="1466" actId="1036"/>
          <ac:grpSpMkLst>
            <pc:docMk/>
            <pc:sldMk cId="1916353750" sldId="395"/>
            <ac:grpSpMk id="3" creationId="{8B984A71-9999-454F-96FE-227C1971755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07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079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079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07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107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767" y="6196125"/>
            <a:ext cx="576495" cy="5807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19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2182009"/>
              </p:ext>
            </p:extLst>
          </p:nvPr>
        </p:nvGraphicFramePr>
        <p:xfrm>
          <a:off x="179513" y="1052736"/>
          <a:ext cx="8784977" cy="3714274"/>
        </p:xfrm>
        <a:graphic>
          <a:graphicData uri="http://schemas.openxmlformats.org/drawingml/2006/table">
            <a:tbl>
              <a:tblPr/>
              <a:tblGrid>
                <a:gridCol w="1211158"/>
                <a:gridCol w="1470587"/>
                <a:gridCol w="1472070"/>
                <a:gridCol w="1470587"/>
                <a:gridCol w="1470587"/>
                <a:gridCol w="1689988"/>
              </a:tblGrid>
              <a:tr h="81311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Y5 (Angles)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11.5.20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 b="1" u="sng" dirty="0">
                          <a:latin typeface="Comic Sans MS"/>
                          <a:ea typeface="Calibri"/>
                          <a:cs typeface="Times New Roman"/>
                        </a:rPr>
                        <a:t>Teacher assessment</a:t>
                      </a:r>
                      <a:endParaRPr lang="en-GB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can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use a protractor to measure the size of the acute and obtuse angles.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calculate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the size of a reflex angle by subtracting the acute/obtuse angle from 360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/>
                          <a:ea typeface="+mn-ea"/>
                          <a:cs typeface="+mn-cs"/>
                        </a:rPr>
                        <a:t>°.</a:t>
                      </a:r>
                      <a:endParaRPr lang="en-GB" sz="2400" b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I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CT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Group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Comic Sans MS"/>
                          <a:ea typeface="Calibri"/>
                          <a:cs typeface="Times New Roman"/>
                        </a:rPr>
                        <a:t>TA</a:t>
                      </a:r>
                      <a:endParaRPr lang="en-GB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Comic Sans MS"/>
                          <a:ea typeface="Calibri"/>
                          <a:cs typeface="Times New Roman"/>
                        </a:rPr>
                        <a:t>Pair</a:t>
                      </a:r>
                      <a:endParaRPr lang="en-GB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highlight>
                          <a:srgbClr val="000000"/>
                        </a:highlight>
                        <a:latin typeface="Comic Sans M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290" name="AutoShape 2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Image result for angles"/>
          <p:cNvSpPr>
            <a:spLocks noChangeAspect="1" noChangeArrowheads="1"/>
          </p:cNvSpPr>
          <p:nvPr/>
        </p:nvSpPr>
        <p:spPr bwMode="auto">
          <a:xfrm>
            <a:off x="155575" y="-1303338"/>
            <a:ext cx="4600575" cy="2714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acute ang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Reflex angles</a:t>
            </a:r>
            <a:endParaRPr lang="en-GB" sz="6000" b="1" u="sng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A reflex angle is bigger than a straight angle.</a:t>
            </a:r>
          </a:p>
        </p:txBody>
      </p:sp>
      <p:pic>
        <p:nvPicPr>
          <p:cNvPr id="19460" name="Picture 4" descr="reflexangl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205038"/>
            <a:ext cx="6408737" cy="407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: Angle types and names - All about ang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52" y="191729"/>
            <a:ext cx="8361408" cy="66662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2069" y="339634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48251" y="1197428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05989" y="3326674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79772" y="4580708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0594" y="5821680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26527" y="0"/>
            <a:ext cx="5917474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What type of angles are these?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26526" y="583475"/>
            <a:ext cx="5917475" cy="44627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300" dirty="0" smtClean="0">
                <a:latin typeface="Comic Sans MS" pitchFamily="66" charset="0"/>
              </a:rPr>
              <a:t>Can you estimate their sizes in degrees?</a:t>
            </a:r>
            <a:endParaRPr lang="en-GB" sz="23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: Angle types and names - All about ang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266" y="191729"/>
            <a:ext cx="8361408" cy="666627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2069" y="339634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48251" y="1197428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05989" y="3326674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879772" y="4580708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00594" y="5821680"/>
            <a:ext cx="11103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2011680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Acute = 45</a:t>
            </a:r>
            <a:r>
              <a:rPr lang="en-GB" sz="2600" dirty="0" smtClean="0">
                <a:latin typeface="Comic Sans MS"/>
              </a:rPr>
              <a:t>°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3302" y="1105988"/>
            <a:ext cx="3126377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Straight = 180</a:t>
            </a:r>
            <a:r>
              <a:rPr lang="en-GB" sz="2600" dirty="0" smtClean="0">
                <a:latin typeface="Comic Sans MS"/>
              </a:rPr>
              <a:t>°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2882537"/>
            <a:ext cx="1933303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Right = 90</a:t>
            </a:r>
            <a:r>
              <a:rPr lang="en-GB" sz="2600" dirty="0" smtClean="0">
                <a:latin typeface="Comic Sans MS"/>
              </a:rPr>
              <a:t>°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65557"/>
            <a:ext cx="2468880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Obtuse = 135</a:t>
            </a:r>
            <a:r>
              <a:rPr lang="en-GB" sz="2600" dirty="0" smtClean="0">
                <a:latin typeface="Comic Sans MS"/>
              </a:rPr>
              <a:t>°</a:t>
            </a:r>
            <a:endParaRPr lang="en-GB" sz="26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27372" y="4946469"/>
            <a:ext cx="2416628" cy="49244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>
                <a:latin typeface="Comic Sans MS" pitchFamily="66" charset="0"/>
              </a:rPr>
              <a:t>Reflex = 225</a:t>
            </a:r>
            <a:r>
              <a:rPr lang="en-GB" sz="2600" dirty="0" smtClean="0">
                <a:latin typeface="Comic Sans MS"/>
              </a:rPr>
              <a:t>°</a:t>
            </a:r>
            <a:endParaRPr lang="en-GB" sz="2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+mn-lt"/>
              </a:rPr>
              <a:t>What kind of angle is this?</a:t>
            </a:r>
          </a:p>
        </p:txBody>
      </p:sp>
      <p:sp>
        <p:nvSpPr>
          <p:cNvPr id="9" name="Obtuse"/>
          <p:cNvSpPr/>
          <p:nvPr/>
        </p:nvSpPr>
        <p:spPr>
          <a:xfrm>
            <a:off x="3911046" y="4983833"/>
            <a:ext cx="1321908" cy="525886"/>
          </a:xfrm>
          <a:prstGeom prst="rect">
            <a:avLst/>
          </a:prstGeom>
          <a:solidFill>
            <a:srgbClr val="A87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Obtuse</a:t>
            </a:r>
          </a:p>
        </p:txBody>
      </p:sp>
      <p:sp>
        <p:nvSpPr>
          <p:cNvPr id="10" name="Straight"/>
          <p:cNvSpPr/>
          <p:nvPr/>
        </p:nvSpPr>
        <p:spPr>
          <a:xfrm>
            <a:off x="5488744" y="4983833"/>
            <a:ext cx="1321908" cy="525886"/>
          </a:xfrm>
          <a:prstGeom prst="rect">
            <a:avLst/>
          </a:prstGeom>
          <a:solidFill>
            <a:srgbClr val="87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Straight</a:t>
            </a:r>
          </a:p>
        </p:txBody>
      </p:sp>
      <p:sp>
        <p:nvSpPr>
          <p:cNvPr id="11" name="Reflex"/>
          <p:cNvSpPr/>
          <p:nvPr/>
        </p:nvSpPr>
        <p:spPr>
          <a:xfrm>
            <a:off x="7066442" y="4983833"/>
            <a:ext cx="1321908" cy="525886"/>
          </a:xfrm>
          <a:prstGeom prst="rect">
            <a:avLst/>
          </a:prstGeom>
          <a:solidFill>
            <a:srgbClr val="007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Reflex</a:t>
            </a:r>
          </a:p>
        </p:txBody>
      </p:sp>
      <p:sp>
        <p:nvSpPr>
          <p:cNvPr id="14" name="Right"/>
          <p:cNvSpPr/>
          <p:nvPr/>
        </p:nvSpPr>
        <p:spPr>
          <a:xfrm>
            <a:off x="755650" y="4983833"/>
            <a:ext cx="1321908" cy="525886"/>
          </a:xfrm>
          <a:prstGeom prst="rect">
            <a:avLst/>
          </a:prstGeom>
          <a:solidFill>
            <a:srgbClr val="EC7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Right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139" y="2263948"/>
            <a:ext cx="5805721" cy="1309761"/>
          </a:xfrm>
          <a:prstGeom prst="rect">
            <a:avLst/>
          </a:prstGeom>
        </p:spPr>
      </p:pic>
      <p:pic>
        <p:nvPicPr>
          <p:cNvPr id="26" name="Tick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299" y="4698591"/>
            <a:ext cx="1147953" cy="1195430"/>
          </a:xfrm>
          <a:prstGeom prst="rect">
            <a:avLst/>
          </a:prstGeom>
        </p:spPr>
      </p:pic>
      <p:pic>
        <p:nvPicPr>
          <p:cNvPr id="27" name="Cross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39" y="4649061"/>
            <a:ext cx="950321" cy="1210776"/>
          </a:xfrm>
          <a:prstGeom prst="rect">
            <a:avLst/>
          </a:prstGeom>
        </p:spPr>
      </p:pic>
      <p:pic>
        <p:nvPicPr>
          <p:cNvPr id="28" name="Cross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37" y="4633715"/>
            <a:ext cx="950321" cy="1210776"/>
          </a:xfrm>
          <a:prstGeom prst="rect">
            <a:avLst/>
          </a:prstGeom>
        </p:spPr>
      </p:pic>
      <p:pic>
        <p:nvPicPr>
          <p:cNvPr id="29" name="Cross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5" y="4633715"/>
            <a:ext cx="950321" cy="1210776"/>
          </a:xfrm>
          <a:prstGeom prst="rect">
            <a:avLst/>
          </a:prstGeom>
        </p:spPr>
      </p:pic>
      <p:pic>
        <p:nvPicPr>
          <p:cNvPr id="30" name="Cros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05" y="4649061"/>
            <a:ext cx="950321" cy="1210776"/>
          </a:xfrm>
          <a:prstGeom prst="rect">
            <a:avLst/>
          </a:prstGeom>
        </p:spPr>
      </p:pic>
      <p:sp>
        <p:nvSpPr>
          <p:cNvPr id="6" name="Acute"/>
          <p:cNvSpPr/>
          <p:nvPr/>
        </p:nvSpPr>
        <p:spPr>
          <a:xfrm>
            <a:off x="2333348" y="4983833"/>
            <a:ext cx="1321908" cy="525886"/>
          </a:xfrm>
          <a:prstGeom prst="rect">
            <a:avLst/>
          </a:prstGeom>
          <a:solidFill>
            <a:srgbClr val="F08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Acute</a:t>
            </a:r>
          </a:p>
        </p:txBody>
      </p:sp>
      <p:pic>
        <p:nvPicPr>
          <p:cNvPr id="32" name="Tick front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034" r="74381"/>
          <a:stretch/>
        </p:blipFill>
        <p:spPr>
          <a:xfrm>
            <a:off x="2577298" y="5332577"/>
            <a:ext cx="294089" cy="5614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139543"/>
            <a:ext cx="9144000" cy="754053"/>
          </a:xfrm>
          <a:prstGeom prst="rect">
            <a:avLst/>
          </a:prstGeom>
          <a:solidFill>
            <a:srgbClr val="FF4B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dirty="0" smtClean="0"/>
              <a:t>Click on the correct type of angle.</a:t>
            </a:r>
            <a:endParaRPr lang="en-GB" sz="4300" dirty="0"/>
          </a:p>
        </p:txBody>
      </p:sp>
    </p:spTree>
    <p:extLst>
      <p:ext uri="{BB962C8B-B14F-4D97-AF65-F5344CB8AC3E}">
        <p14:creationId xmlns="" xmlns:p14="http://schemas.microsoft.com/office/powerpoint/2010/main" val="33269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+mn-lt"/>
              </a:rPr>
              <a:t>What kind of angle is this?</a:t>
            </a:r>
          </a:p>
        </p:txBody>
      </p:sp>
      <p:sp>
        <p:nvSpPr>
          <p:cNvPr id="9" name="Obtuse"/>
          <p:cNvSpPr/>
          <p:nvPr/>
        </p:nvSpPr>
        <p:spPr>
          <a:xfrm>
            <a:off x="3911046" y="4983833"/>
            <a:ext cx="1321908" cy="525886"/>
          </a:xfrm>
          <a:prstGeom prst="rect">
            <a:avLst/>
          </a:prstGeom>
          <a:solidFill>
            <a:srgbClr val="A87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Obtuse</a:t>
            </a:r>
          </a:p>
        </p:txBody>
      </p:sp>
      <p:sp>
        <p:nvSpPr>
          <p:cNvPr id="10" name="Straight"/>
          <p:cNvSpPr/>
          <p:nvPr/>
        </p:nvSpPr>
        <p:spPr>
          <a:xfrm>
            <a:off x="5488744" y="4983833"/>
            <a:ext cx="1321908" cy="525886"/>
          </a:xfrm>
          <a:prstGeom prst="rect">
            <a:avLst/>
          </a:prstGeom>
          <a:solidFill>
            <a:srgbClr val="87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Straight</a:t>
            </a:r>
          </a:p>
        </p:txBody>
      </p:sp>
      <p:sp>
        <p:nvSpPr>
          <p:cNvPr id="11" name="Reflex"/>
          <p:cNvSpPr/>
          <p:nvPr/>
        </p:nvSpPr>
        <p:spPr>
          <a:xfrm>
            <a:off x="7066442" y="4983833"/>
            <a:ext cx="1321908" cy="525886"/>
          </a:xfrm>
          <a:prstGeom prst="rect">
            <a:avLst/>
          </a:prstGeom>
          <a:solidFill>
            <a:srgbClr val="007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Reflex</a:t>
            </a:r>
          </a:p>
        </p:txBody>
      </p:sp>
      <p:pic>
        <p:nvPicPr>
          <p:cNvPr id="26" name="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66" y="4698591"/>
            <a:ext cx="1147953" cy="1195430"/>
          </a:xfrm>
          <a:prstGeom prst="rect">
            <a:avLst/>
          </a:prstGeom>
        </p:spPr>
      </p:pic>
      <p:pic>
        <p:nvPicPr>
          <p:cNvPr id="27" name="Cros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839" y="4649061"/>
            <a:ext cx="950321" cy="1210776"/>
          </a:xfrm>
          <a:prstGeom prst="rect">
            <a:avLst/>
          </a:prstGeom>
        </p:spPr>
      </p:pic>
      <p:pic>
        <p:nvPicPr>
          <p:cNvPr id="28" name="Cros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37" y="4633715"/>
            <a:ext cx="950321" cy="1210776"/>
          </a:xfrm>
          <a:prstGeom prst="rect">
            <a:avLst/>
          </a:prstGeom>
        </p:spPr>
      </p:pic>
      <p:pic>
        <p:nvPicPr>
          <p:cNvPr id="29" name="Cros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5" y="4633715"/>
            <a:ext cx="950321" cy="1210776"/>
          </a:xfrm>
          <a:prstGeom prst="rect">
            <a:avLst/>
          </a:prstGeom>
        </p:spPr>
      </p:pic>
      <p:sp>
        <p:nvSpPr>
          <p:cNvPr id="6" name="Acute"/>
          <p:cNvSpPr/>
          <p:nvPr/>
        </p:nvSpPr>
        <p:spPr>
          <a:xfrm>
            <a:off x="2333348" y="4983833"/>
            <a:ext cx="1321908" cy="525886"/>
          </a:xfrm>
          <a:prstGeom prst="rect">
            <a:avLst/>
          </a:prstGeom>
          <a:solidFill>
            <a:srgbClr val="F08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Acute</a:t>
            </a:r>
          </a:p>
        </p:txBody>
      </p:sp>
      <p:sp>
        <p:nvSpPr>
          <p:cNvPr id="14" name="Right"/>
          <p:cNvSpPr/>
          <p:nvPr/>
        </p:nvSpPr>
        <p:spPr>
          <a:xfrm>
            <a:off x="755650" y="4983833"/>
            <a:ext cx="1321908" cy="525886"/>
          </a:xfrm>
          <a:prstGeom prst="rect">
            <a:avLst/>
          </a:prstGeom>
          <a:solidFill>
            <a:srgbClr val="EC7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Right</a:t>
            </a:r>
          </a:p>
        </p:txBody>
      </p:sp>
      <p:pic>
        <p:nvPicPr>
          <p:cNvPr id="32" name="Tick front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034" r="74381"/>
          <a:stretch/>
        </p:blipFill>
        <p:spPr>
          <a:xfrm>
            <a:off x="917665" y="5332577"/>
            <a:ext cx="294089" cy="561444"/>
          </a:xfrm>
          <a:prstGeom prst="rect">
            <a:avLst/>
          </a:prstGeom>
        </p:spPr>
      </p:pic>
      <p:pic>
        <p:nvPicPr>
          <p:cNvPr id="30" name="Cro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76" y="4633715"/>
            <a:ext cx="950321" cy="12107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35" y="1406089"/>
            <a:ext cx="3712129" cy="30366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139543"/>
            <a:ext cx="9144000" cy="754053"/>
          </a:xfrm>
          <a:prstGeom prst="rect">
            <a:avLst/>
          </a:prstGeom>
          <a:solidFill>
            <a:srgbClr val="FF4B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dirty="0" smtClean="0"/>
              <a:t>Click on the correct type of angle.</a:t>
            </a:r>
            <a:endParaRPr lang="en-GB" sz="4300" dirty="0"/>
          </a:p>
        </p:txBody>
      </p:sp>
    </p:spTree>
    <p:extLst>
      <p:ext uri="{BB962C8B-B14F-4D97-AF65-F5344CB8AC3E}">
        <p14:creationId xmlns="" xmlns:p14="http://schemas.microsoft.com/office/powerpoint/2010/main" val="27422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+mn-lt"/>
              </a:rPr>
              <a:t>What kind of angle is this?</a:t>
            </a:r>
          </a:p>
        </p:txBody>
      </p:sp>
      <p:sp>
        <p:nvSpPr>
          <p:cNvPr id="10" name="Straight"/>
          <p:cNvSpPr/>
          <p:nvPr/>
        </p:nvSpPr>
        <p:spPr>
          <a:xfrm>
            <a:off x="5488744" y="4983833"/>
            <a:ext cx="1321908" cy="525886"/>
          </a:xfrm>
          <a:prstGeom prst="rect">
            <a:avLst/>
          </a:prstGeom>
          <a:solidFill>
            <a:srgbClr val="87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Straight</a:t>
            </a:r>
          </a:p>
        </p:txBody>
      </p:sp>
      <p:sp>
        <p:nvSpPr>
          <p:cNvPr id="11" name="Reflex"/>
          <p:cNvSpPr/>
          <p:nvPr/>
        </p:nvSpPr>
        <p:spPr>
          <a:xfrm>
            <a:off x="7066442" y="4983833"/>
            <a:ext cx="1321908" cy="525886"/>
          </a:xfrm>
          <a:prstGeom prst="rect">
            <a:avLst/>
          </a:prstGeom>
          <a:solidFill>
            <a:srgbClr val="007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Reflex</a:t>
            </a:r>
          </a:p>
        </p:txBody>
      </p:sp>
      <p:pic>
        <p:nvPicPr>
          <p:cNvPr id="26" name="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833" y="4681813"/>
            <a:ext cx="1147953" cy="1195430"/>
          </a:xfrm>
          <a:prstGeom prst="rect">
            <a:avLst/>
          </a:prstGeom>
        </p:spPr>
      </p:pic>
      <p:pic>
        <p:nvPicPr>
          <p:cNvPr id="28" name="Cros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537" y="4633715"/>
            <a:ext cx="950321" cy="1210776"/>
          </a:xfrm>
          <a:prstGeom prst="rect">
            <a:avLst/>
          </a:prstGeom>
        </p:spPr>
      </p:pic>
      <p:pic>
        <p:nvPicPr>
          <p:cNvPr id="29" name="Cros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5" y="4633715"/>
            <a:ext cx="950321" cy="1210776"/>
          </a:xfrm>
          <a:prstGeom prst="rect">
            <a:avLst/>
          </a:prstGeom>
        </p:spPr>
      </p:pic>
      <p:sp>
        <p:nvSpPr>
          <p:cNvPr id="6" name="Acute"/>
          <p:cNvSpPr/>
          <p:nvPr/>
        </p:nvSpPr>
        <p:spPr>
          <a:xfrm>
            <a:off x="2333348" y="4983833"/>
            <a:ext cx="1321908" cy="525886"/>
          </a:xfrm>
          <a:prstGeom prst="rect">
            <a:avLst/>
          </a:prstGeom>
          <a:solidFill>
            <a:srgbClr val="F08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Acute</a:t>
            </a:r>
          </a:p>
        </p:txBody>
      </p:sp>
      <p:sp>
        <p:nvSpPr>
          <p:cNvPr id="14" name="Right"/>
          <p:cNvSpPr/>
          <p:nvPr/>
        </p:nvSpPr>
        <p:spPr>
          <a:xfrm>
            <a:off x="755650" y="4983833"/>
            <a:ext cx="1321908" cy="525886"/>
          </a:xfrm>
          <a:prstGeom prst="rect">
            <a:avLst/>
          </a:prstGeom>
          <a:solidFill>
            <a:srgbClr val="EC7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Right</a:t>
            </a:r>
          </a:p>
        </p:txBody>
      </p:sp>
      <p:pic>
        <p:nvPicPr>
          <p:cNvPr id="30" name="Cro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76" y="4633715"/>
            <a:ext cx="950321" cy="12107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9193" y="1711354"/>
            <a:ext cx="5598894" cy="2544700"/>
          </a:xfrm>
          <a:prstGeom prst="rect">
            <a:avLst/>
          </a:prstGeom>
        </p:spPr>
      </p:pic>
      <p:pic>
        <p:nvPicPr>
          <p:cNvPr id="27" name="Cros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22" y="4633715"/>
            <a:ext cx="950321" cy="1210776"/>
          </a:xfrm>
          <a:prstGeom prst="rect">
            <a:avLst/>
          </a:prstGeom>
        </p:spPr>
      </p:pic>
      <p:sp>
        <p:nvSpPr>
          <p:cNvPr id="9" name="Obtuse"/>
          <p:cNvSpPr/>
          <p:nvPr/>
        </p:nvSpPr>
        <p:spPr>
          <a:xfrm>
            <a:off x="3911046" y="4983833"/>
            <a:ext cx="1321908" cy="525886"/>
          </a:xfrm>
          <a:prstGeom prst="rect">
            <a:avLst/>
          </a:prstGeom>
          <a:solidFill>
            <a:srgbClr val="A87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Obtuse</a:t>
            </a:r>
          </a:p>
        </p:txBody>
      </p:sp>
      <p:pic>
        <p:nvPicPr>
          <p:cNvPr id="32" name="Tick front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034" r="74381"/>
          <a:stretch/>
        </p:blipFill>
        <p:spPr>
          <a:xfrm>
            <a:off x="4059832" y="5315799"/>
            <a:ext cx="294089" cy="5614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139543"/>
            <a:ext cx="9144000" cy="754053"/>
          </a:xfrm>
          <a:prstGeom prst="rect">
            <a:avLst/>
          </a:prstGeom>
          <a:solidFill>
            <a:srgbClr val="FF4B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dirty="0" smtClean="0"/>
              <a:t>Click on the correct type of angle.</a:t>
            </a:r>
            <a:endParaRPr lang="en-GB" sz="4300" dirty="0"/>
          </a:p>
        </p:txBody>
      </p:sp>
    </p:spTree>
    <p:extLst>
      <p:ext uri="{BB962C8B-B14F-4D97-AF65-F5344CB8AC3E}">
        <p14:creationId xmlns="" xmlns:p14="http://schemas.microsoft.com/office/powerpoint/2010/main" val="184525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+mn-lt"/>
              </a:rPr>
              <a:t>What kind of angle is this?</a:t>
            </a:r>
          </a:p>
        </p:txBody>
      </p:sp>
      <p:sp>
        <p:nvSpPr>
          <p:cNvPr id="11" name="Reflex"/>
          <p:cNvSpPr/>
          <p:nvPr/>
        </p:nvSpPr>
        <p:spPr>
          <a:xfrm>
            <a:off x="7066442" y="4983833"/>
            <a:ext cx="1321908" cy="525886"/>
          </a:xfrm>
          <a:prstGeom prst="rect">
            <a:avLst/>
          </a:prstGeom>
          <a:solidFill>
            <a:srgbClr val="007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Reflex</a:t>
            </a:r>
          </a:p>
        </p:txBody>
      </p:sp>
      <p:pic>
        <p:nvPicPr>
          <p:cNvPr id="26" name="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043" y="4681813"/>
            <a:ext cx="1147953" cy="1195430"/>
          </a:xfrm>
          <a:prstGeom prst="rect">
            <a:avLst/>
          </a:prstGeom>
        </p:spPr>
      </p:pic>
      <p:pic>
        <p:nvPicPr>
          <p:cNvPr id="29" name="Cros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235" y="4633715"/>
            <a:ext cx="950321" cy="1210776"/>
          </a:xfrm>
          <a:prstGeom prst="rect">
            <a:avLst/>
          </a:prstGeom>
        </p:spPr>
      </p:pic>
      <p:sp>
        <p:nvSpPr>
          <p:cNvPr id="6" name="Acute"/>
          <p:cNvSpPr/>
          <p:nvPr/>
        </p:nvSpPr>
        <p:spPr>
          <a:xfrm>
            <a:off x="2333348" y="4983833"/>
            <a:ext cx="1321908" cy="525886"/>
          </a:xfrm>
          <a:prstGeom prst="rect">
            <a:avLst/>
          </a:prstGeom>
          <a:solidFill>
            <a:srgbClr val="F08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Acute</a:t>
            </a:r>
          </a:p>
        </p:txBody>
      </p:sp>
      <p:sp>
        <p:nvSpPr>
          <p:cNvPr id="14" name="Right"/>
          <p:cNvSpPr/>
          <p:nvPr/>
        </p:nvSpPr>
        <p:spPr>
          <a:xfrm>
            <a:off x="755650" y="4983833"/>
            <a:ext cx="1321908" cy="525886"/>
          </a:xfrm>
          <a:prstGeom prst="rect">
            <a:avLst/>
          </a:prstGeom>
          <a:solidFill>
            <a:srgbClr val="EC7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Right</a:t>
            </a:r>
          </a:p>
        </p:txBody>
      </p:sp>
      <p:pic>
        <p:nvPicPr>
          <p:cNvPr id="30" name="Cro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76" y="4633715"/>
            <a:ext cx="950321" cy="1210776"/>
          </a:xfrm>
          <a:prstGeom prst="rect">
            <a:avLst/>
          </a:prstGeom>
        </p:spPr>
      </p:pic>
      <p:pic>
        <p:nvPicPr>
          <p:cNvPr id="27" name="Cros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22" y="4633715"/>
            <a:ext cx="950321" cy="1210776"/>
          </a:xfrm>
          <a:prstGeom prst="rect">
            <a:avLst/>
          </a:prstGeom>
        </p:spPr>
      </p:pic>
      <p:sp>
        <p:nvSpPr>
          <p:cNvPr id="9" name="Obtuse"/>
          <p:cNvSpPr/>
          <p:nvPr/>
        </p:nvSpPr>
        <p:spPr>
          <a:xfrm>
            <a:off x="3911046" y="4983833"/>
            <a:ext cx="1321908" cy="525886"/>
          </a:xfrm>
          <a:prstGeom prst="rect">
            <a:avLst/>
          </a:prstGeom>
          <a:solidFill>
            <a:srgbClr val="A87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Obtuse</a:t>
            </a:r>
          </a:p>
        </p:txBody>
      </p:sp>
      <p:sp>
        <p:nvSpPr>
          <p:cNvPr id="15" name="Chord 14"/>
          <p:cNvSpPr/>
          <p:nvPr/>
        </p:nvSpPr>
        <p:spPr>
          <a:xfrm rot="6690112">
            <a:off x="4173332" y="3015918"/>
            <a:ext cx="797335" cy="835590"/>
          </a:xfrm>
          <a:prstGeom prst="chord">
            <a:avLst>
              <a:gd name="adj1" fmla="val 4719834"/>
              <a:gd name="adj2" fmla="val 14350483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63878" y="3363985"/>
            <a:ext cx="621624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traight"/>
          <p:cNvSpPr/>
          <p:nvPr/>
        </p:nvSpPr>
        <p:spPr>
          <a:xfrm>
            <a:off x="5488744" y="4983833"/>
            <a:ext cx="1321908" cy="525886"/>
          </a:xfrm>
          <a:prstGeom prst="rect">
            <a:avLst/>
          </a:prstGeom>
          <a:solidFill>
            <a:srgbClr val="87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Straight</a:t>
            </a:r>
          </a:p>
        </p:txBody>
      </p:sp>
      <p:pic>
        <p:nvPicPr>
          <p:cNvPr id="32" name="Tick front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034" r="74381"/>
          <a:stretch/>
        </p:blipFill>
        <p:spPr>
          <a:xfrm>
            <a:off x="5642042" y="5315799"/>
            <a:ext cx="294089" cy="561444"/>
          </a:xfrm>
          <a:prstGeom prst="rect">
            <a:avLst/>
          </a:prstGeom>
        </p:spPr>
      </p:pic>
      <p:pic>
        <p:nvPicPr>
          <p:cNvPr id="28" name="Cros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02" y="4666467"/>
            <a:ext cx="950321" cy="121077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139543"/>
            <a:ext cx="9144000" cy="754053"/>
          </a:xfrm>
          <a:prstGeom prst="rect">
            <a:avLst/>
          </a:prstGeom>
          <a:solidFill>
            <a:srgbClr val="FF4B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dirty="0" smtClean="0"/>
              <a:t>Click on the correct type of angle.</a:t>
            </a:r>
            <a:endParaRPr lang="en-GB" sz="4300" dirty="0"/>
          </a:p>
        </p:txBody>
      </p:sp>
    </p:spTree>
    <p:extLst>
      <p:ext uri="{BB962C8B-B14F-4D97-AF65-F5344CB8AC3E}">
        <p14:creationId xmlns="" xmlns:p14="http://schemas.microsoft.com/office/powerpoint/2010/main" val="119036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+mn-lt"/>
              </a:rPr>
              <a:t>What kind of angle is this?</a:t>
            </a:r>
          </a:p>
        </p:txBody>
      </p:sp>
      <p:pic>
        <p:nvPicPr>
          <p:cNvPr id="26" name="Tic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397" y="4681813"/>
            <a:ext cx="1147953" cy="1195430"/>
          </a:xfrm>
          <a:prstGeom prst="rect">
            <a:avLst/>
          </a:prstGeom>
        </p:spPr>
      </p:pic>
      <p:sp>
        <p:nvSpPr>
          <p:cNvPr id="6" name="Acute"/>
          <p:cNvSpPr/>
          <p:nvPr/>
        </p:nvSpPr>
        <p:spPr>
          <a:xfrm>
            <a:off x="2333348" y="4983833"/>
            <a:ext cx="1321908" cy="525886"/>
          </a:xfrm>
          <a:prstGeom prst="rect">
            <a:avLst/>
          </a:prstGeom>
          <a:solidFill>
            <a:srgbClr val="F081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Acute</a:t>
            </a:r>
          </a:p>
        </p:txBody>
      </p:sp>
      <p:sp>
        <p:nvSpPr>
          <p:cNvPr id="14" name="Right"/>
          <p:cNvSpPr/>
          <p:nvPr/>
        </p:nvSpPr>
        <p:spPr>
          <a:xfrm>
            <a:off x="755650" y="4983833"/>
            <a:ext cx="1321908" cy="525886"/>
          </a:xfrm>
          <a:prstGeom prst="rect">
            <a:avLst/>
          </a:prstGeom>
          <a:solidFill>
            <a:srgbClr val="EC7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Right</a:t>
            </a:r>
          </a:p>
        </p:txBody>
      </p:sp>
      <p:pic>
        <p:nvPicPr>
          <p:cNvPr id="30" name="Cro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76" y="4633715"/>
            <a:ext cx="950321" cy="1210776"/>
          </a:xfrm>
          <a:prstGeom prst="rect">
            <a:avLst/>
          </a:prstGeom>
        </p:spPr>
      </p:pic>
      <p:pic>
        <p:nvPicPr>
          <p:cNvPr id="27" name="Cross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22" y="4633715"/>
            <a:ext cx="950321" cy="1210776"/>
          </a:xfrm>
          <a:prstGeom prst="rect">
            <a:avLst/>
          </a:prstGeom>
        </p:spPr>
      </p:pic>
      <p:sp>
        <p:nvSpPr>
          <p:cNvPr id="9" name="Obtuse"/>
          <p:cNvSpPr/>
          <p:nvPr/>
        </p:nvSpPr>
        <p:spPr>
          <a:xfrm>
            <a:off x="3911046" y="4983833"/>
            <a:ext cx="1321908" cy="525886"/>
          </a:xfrm>
          <a:prstGeom prst="rect">
            <a:avLst/>
          </a:prstGeom>
          <a:solidFill>
            <a:srgbClr val="A872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Obtuse</a:t>
            </a:r>
          </a:p>
        </p:txBody>
      </p:sp>
      <p:sp>
        <p:nvSpPr>
          <p:cNvPr id="10" name="Straight"/>
          <p:cNvSpPr/>
          <p:nvPr/>
        </p:nvSpPr>
        <p:spPr>
          <a:xfrm>
            <a:off x="5488744" y="4983833"/>
            <a:ext cx="1321908" cy="525886"/>
          </a:xfrm>
          <a:prstGeom prst="rect">
            <a:avLst/>
          </a:prstGeom>
          <a:solidFill>
            <a:srgbClr val="87B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Straight</a:t>
            </a:r>
          </a:p>
        </p:txBody>
      </p:sp>
      <p:pic>
        <p:nvPicPr>
          <p:cNvPr id="28" name="Cross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002" y="4666467"/>
            <a:ext cx="950321" cy="12107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48" y="1694576"/>
            <a:ext cx="4996198" cy="2872251"/>
          </a:xfrm>
          <a:prstGeom prst="rect">
            <a:avLst/>
          </a:prstGeom>
        </p:spPr>
      </p:pic>
      <p:sp>
        <p:nvSpPr>
          <p:cNvPr id="11" name="Reflex"/>
          <p:cNvSpPr/>
          <p:nvPr/>
        </p:nvSpPr>
        <p:spPr>
          <a:xfrm>
            <a:off x="7066442" y="4983833"/>
            <a:ext cx="1321908" cy="525886"/>
          </a:xfrm>
          <a:prstGeom prst="rect">
            <a:avLst/>
          </a:prstGeom>
          <a:solidFill>
            <a:srgbClr val="0078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ctr">
            <a:spAutoFit/>
          </a:bodyPr>
          <a:lstStyle/>
          <a:p>
            <a:pPr algn="ctr"/>
            <a:r>
              <a:rPr lang="en-GB" sz="2000" b="1" dirty="0"/>
              <a:t>Reflex</a:t>
            </a:r>
          </a:p>
        </p:txBody>
      </p:sp>
      <p:pic>
        <p:nvPicPr>
          <p:cNvPr id="32" name="Tick front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034" r="74381"/>
          <a:stretch/>
        </p:blipFill>
        <p:spPr>
          <a:xfrm>
            <a:off x="7240396" y="5315799"/>
            <a:ext cx="294089" cy="561444"/>
          </a:xfrm>
          <a:prstGeom prst="rect">
            <a:avLst/>
          </a:prstGeom>
        </p:spPr>
      </p:pic>
      <p:pic>
        <p:nvPicPr>
          <p:cNvPr id="29" name="Cros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370" y="4692438"/>
            <a:ext cx="950321" cy="121077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6139543"/>
            <a:ext cx="9144000" cy="754053"/>
          </a:xfrm>
          <a:prstGeom prst="rect">
            <a:avLst/>
          </a:prstGeom>
          <a:solidFill>
            <a:srgbClr val="FF4B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dirty="0" smtClean="0"/>
              <a:t>Click on the correct type of angle.</a:t>
            </a:r>
            <a:endParaRPr lang="en-GB" sz="4300" dirty="0"/>
          </a:p>
        </p:txBody>
      </p:sp>
    </p:spTree>
    <p:extLst>
      <p:ext uri="{BB962C8B-B14F-4D97-AF65-F5344CB8AC3E}">
        <p14:creationId xmlns="" xmlns:p14="http://schemas.microsoft.com/office/powerpoint/2010/main" val="329195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54053"/>
          </a:xfrm>
          <a:prstGeom prst="rect">
            <a:avLst/>
          </a:prstGeom>
          <a:solidFill>
            <a:srgbClr val="FF4B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300" b="1" dirty="0" smtClean="0"/>
              <a:t>Do you know how to use a protractor?</a:t>
            </a:r>
            <a:endParaRPr lang="en-GB" sz="4300" b="1" dirty="0"/>
          </a:p>
        </p:txBody>
      </p:sp>
    </p:spTree>
    <p:extLst>
      <p:ext uri="{BB962C8B-B14F-4D97-AF65-F5344CB8AC3E}">
        <p14:creationId xmlns="" xmlns:p14="http://schemas.microsoft.com/office/powerpoint/2010/main" val="18080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500" b="1" u="sng" dirty="0" smtClean="0"/>
              <a:t>NOW IT’S YOUR TURN!</a:t>
            </a:r>
            <a:endParaRPr lang="en-GB" sz="45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01338"/>
            <a:ext cx="9144000" cy="55092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4400" b="1" u="sng" dirty="0" smtClean="0">
                <a:solidFill>
                  <a:srgbClr val="FF0000"/>
                </a:solidFill>
              </a:rPr>
              <a:t>Isla, </a:t>
            </a:r>
            <a:r>
              <a:rPr lang="en-GB" sz="4400" b="1" u="sng" dirty="0" err="1" smtClean="0">
                <a:solidFill>
                  <a:srgbClr val="FF0000"/>
                </a:solidFill>
              </a:rPr>
              <a:t>Nia</a:t>
            </a:r>
            <a:r>
              <a:rPr lang="en-GB" sz="4400" b="1" u="sng" dirty="0" smtClean="0">
                <a:solidFill>
                  <a:srgbClr val="FF0000"/>
                </a:solidFill>
              </a:rPr>
              <a:t>, Rhys and Holly H</a:t>
            </a:r>
          </a:p>
          <a:p>
            <a:r>
              <a:rPr lang="en-GB" sz="4400" b="1" i="1" dirty="0" smtClean="0">
                <a:solidFill>
                  <a:srgbClr val="FF0000"/>
                </a:solidFill>
              </a:rPr>
              <a:t>Maths Activities 1 and 2</a:t>
            </a:r>
          </a:p>
          <a:p>
            <a:endParaRPr lang="en-GB" sz="4400" b="1" i="1" dirty="0" smtClean="0"/>
          </a:p>
          <a:p>
            <a:r>
              <a:rPr lang="en-GB" sz="4400" b="1" u="sng" dirty="0" smtClean="0">
                <a:solidFill>
                  <a:srgbClr val="00B050"/>
                </a:solidFill>
              </a:rPr>
              <a:t>Everybody else in Year 5</a:t>
            </a:r>
          </a:p>
          <a:p>
            <a:r>
              <a:rPr lang="en-GB" sz="4400" b="1" i="1" dirty="0" smtClean="0">
                <a:solidFill>
                  <a:srgbClr val="00B050"/>
                </a:solidFill>
              </a:rPr>
              <a:t>Y5 Maths Activity Pages 1-4</a:t>
            </a:r>
          </a:p>
          <a:p>
            <a:r>
              <a:rPr lang="en-GB" sz="4400" b="1" i="1" dirty="0" smtClean="0">
                <a:solidFill>
                  <a:srgbClr val="00B050"/>
                </a:solidFill>
              </a:rPr>
              <a:t>Measure the acute, obtuse and reflex angles.</a:t>
            </a:r>
            <a:endParaRPr lang="en-GB" sz="4400" b="1" i="1" dirty="0" smtClean="0">
              <a:solidFill>
                <a:srgbClr val="00B050"/>
              </a:solidFill>
            </a:endParaRPr>
          </a:p>
          <a:p>
            <a:r>
              <a:rPr lang="en-GB" sz="4400" b="1" u="sng" dirty="0" smtClean="0">
                <a:solidFill>
                  <a:srgbClr val="00B050"/>
                </a:solidFill>
              </a:rPr>
              <a:t>(Answers on page 5)</a:t>
            </a:r>
            <a:endParaRPr lang="en-GB" sz="4400" b="1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Amy and Nelly -  </a:t>
            </a:r>
            <a:r>
              <a:rPr lang="en-GB" sz="1200" b="1" u="sng" dirty="0" smtClean="0"/>
              <a:t>What is?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55520"/>
            <a:ext cx="9144000" cy="4308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u="sng" dirty="0" smtClean="0"/>
              <a:t>Katie, Lucy, Cameron, Daniel, </a:t>
            </a:r>
            <a:r>
              <a:rPr lang="en-GB" sz="2200" b="1" u="sng" dirty="0" err="1" smtClean="0"/>
              <a:t>Izzy</a:t>
            </a:r>
            <a:r>
              <a:rPr lang="en-GB" sz="2200" b="1" u="sng" dirty="0" smtClean="0"/>
              <a:t>, </a:t>
            </a:r>
            <a:r>
              <a:rPr lang="en-GB" sz="2200" b="1" u="sng" dirty="0" err="1" smtClean="0"/>
              <a:t>Alissa</a:t>
            </a:r>
            <a:r>
              <a:rPr lang="en-GB" sz="2200" b="1" u="sng" dirty="0" smtClean="0"/>
              <a:t>, Sophie, Jacob and Holly T -  </a:t>
            </a:r>
            <a:r>
              <a:rPr lang="en-GB" sz="1600" b="1" u="sng" dirty="0" smtClean="0"/>
              <a:t>What is?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233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Holly H, Isla, Rhys, Zoe and Isobel – </a:t>
            </a:r>
            <a:r>
              <a:rPr lang="en-GB" sz="1600" b="1" u="sng" dirty="0" smtClean="0"/>
              <a:t>What is?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16312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72  x 10                  72 x 100          	     7</a:t>
            </a:r>
            <a:r>
              <a:rPr lang="en-GB" sz="2500" dirty="0">
                <a:latin typeface="Comic Sans MS" pitchFamily="66" charset="0"/>
              </a:rPr>
              <a:t>2</a:t>
            </a:r>
            <a:r>
              <a:rPr lang="en-GB" sz="2500" dirty="0" smtClean="0">
                <a:latin typeface="Comic Sans MS" pitchFamily="66" charset="0"/>
              </a:rPr>
              <a:t> x 1,000</a:t>
            </a:r>
          </a:p>
          <a:p>
            <a:r>
              <a:rPr lang="en-GB" sz="2500" dirty="0" smtClean="0">
                <a:latin typeface="Comic Sans MS" pitchFamily="66" charset="0"/>
              </a:rPr>
              <a:t>72 ÷ 10      		  	  72 ÷ 100				72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72				½ of 72				1/6 of 72</a:t>
            </a:r>
          </a:p>
          <a:p>
            <a:r>
              <a:rPr lang="en-GB" sz="2500" dirty="0" smtClean="0">
                <a:latin typeface="Comic Sans MS" pitchFamily="66" charset="0"/>
              </a:rPr>
              <a:t>4/9 of 72        		  10% of 72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791095"/>
            <a:ext cx="9144000" cy="16312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36  x 10                  36 x 100          	     36 x 1,000</a:t>
            </a:r>
          </a:p>
          <a:p>
            <a:r>
              <a:rPr lang="en-GB" sz="2500" dirty="0" smtClean="0">
                <a:latin typeface="Comic Sans MS" pitchFamily="66" charset="0"/>
              </a:rPr>
              <a:t>36 ÷ 10      		  	  36 ÷ 100				36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36				½ of 36				1/4 of 36</a:t>
            </a:r>
          </a:p>
          <a:p>
            <a:r>
              <a:rPr lang="en-GB" sz="2500" dirty="0" smtClean="0">
                <a:latin typeface="Comic Sans MS" pitchFamily="66" charset="0"/>
              </a:rPr>
              <a:t>3/4 of 36        		  1/3 of 36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059678"/>
            <a:ext cx="9144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x 10                 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x 100          	    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x 1,000</a:t>
            </a:r>
          </a:p>
          <a:p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÷ 10      		  	 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÷ 100				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÷ 1,000</a:t>
            </a:r>
          </a:p>
          <a:p>
            <a:r>
              <a:rPr lang="en-GB" sz="2500" dirty="0" smtClean="0">
                <a:latin typeface="Comic Sans MS" pitchFamily="66" charset="0"/>
              </a:rPr>
              <a:t>Double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		       ½ of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				     1/6 of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</a:t>
            </a:r>
          </a:p>
          <a:p>
            <a:r>
              <a:rPr lang="en-GB" sz="2500" dirty="0" smtClean="0">
                <a:latin typeface="Comic Sans MS" pitchFamily="66" charset="0"/>
              </a:rPr>
              <a:t>3/5 of </a:t>
            </a:r>
            <a:r>
              <a:rPr lang="en-GB" sz="2500" dirty="0">
                <a:latin typeface="Comic Sans MS" pitchFamily="66" charset="0"/>
              </a:rPr>
              <a:t>3</a:t>
            </a:r>
            <a:r>
              <a:rPr lang="en-GB" sz="2500" dirty="0" smtClean="0">
                <a:latin typeface="Comic Sans MS" pitchFamily="66" charset="0"/>
              </a:rPr>
              <a:t>0        		      </a:t>
            </a:r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3999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Heidi, Amy and Nelly -  </a:t>
            </a:r>
            <a:r>
              <a:rPr lang="en-GB" sz="1200" b="1" u="sng" dirty="0" smtClean="0"/>
              <a:t>ANSWERS</a:t>
            </a:r>
            <a:endParaRPr lang="en-GB" sz="12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255520"/>
            <a:ext cx="9144000" cy="430887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b="1" u="sng" dirty="0" smtClean="0"/>
              <a:t>Katie, Lucy, Cameron, Daniel, </a:t>
            </a:r>
            <a:r>
              <a:rPr lang="en-GB" sz="2200" b="1" u="sng" dirty="0" err="1" smtClean="0"/>
              <a:t>Izzy</a:t>
            </a:r>
            <a:r>
              <a:rPr lang="en-GB" sz="2200" b="1" u="sng" dirty="0" smtClean="0"/>
              <a:t>, </a:t>
            </a:r>
            <a:r>
              <a:rPr lang="en-GB" sz="2200" b="1" u="sng" dirty="0" err="1" smtClean="0"/>
              <a:t>Alissa</a:t>
            </a:r>
            <a:r>
              <a:rPr lang="en-GB" sz="2200" b="1" u="sng" dirty="0" smtClean="0"/>
              <a:t>, Sophie, Jacob and Holly T -  </a:t>
            </a:r>
            <a:r>
              <a:rPr lang="en-GB" sz="1600" b="1" u="sng" dirty="0" smtClean="0"/>
              <a:t>ANSWERS</a:t>
            </a:r>
            <a:endParaRPr lang="en-GB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502331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err="1" smtClean="0"/>
              <a:t>Nia</a:t>
            </a:r>
            <a:r>
              <a:rPr lang="en-GB" sz="2400" b="1" u="sng" dirty="0" smtClean="0"/>
              <a:t>, Holly H, Isla, Rhys, Zoe and Isobel – </a:t>
            </a:r>
            <a:r>
              <a:rPr lang="en-GB" sz="1600" b="1" u="sng" dirty="0" smtClean="0"/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09449"/>
            <a:ext cx="9144000" cy="16312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720                           7,200                        72,000</a:t>
            </a:r>
          </a:p>
          <a:p>
            <a:r>
              <a:rPr lang="en-GB" sz="2500" dirty="0" smtClean="0">
                <a:latin typeface="Comic Sans MS" pitchFamily="66" charset="0"/>
              </a:rPr>
              <a:t>7.2      		  	          0.72				          0.072</a:t>
            </a:r>
          </a:p>
          <a:p>
            <a:r>
              <a:rPr lang="en-GB" sz="2500" dirty="0" smtClean="0">
                <a:latin typeface="Comic Sans MS" pitchFamily="66" charset="0"/>
              </a:rPr>
              <a:t>144            				   36			                   12</a:t>
            </a:r>
          </a:p>
          <a:p>
            <a:r>
              <a:rPr lang="en-GB" sz="2500" dirty="0" smtClean="0">
                <a:latin typeface="Comic Sans MS" pitchFamily="66" charset="0"/>
              </a:rPr>
              <a:t>32        		                 7.2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2791095"/>
            <a:ext cx="9144000" cy="1631216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360                           3,600          	             36,000</a:t>
            </a:r>
          </a:p>
          <a:p>
            <a:r>
              <a:rPr lang="en-GB" sz="2500" dirty="0" smtClean="0">
                <a:latin typeface="Comic Sans MS" pitchFamily="66" charset="0"/>
              </a:rPr>
              <a:t>36      		  	             3.6				           0.36</a:t>
            </a:r>
          </a:p>
          <a:p>
            <a:r>
              <a:rPr lang="en-GB" sz="2500" dirty="0" smtClean="0">
                <a:latin typeface="Comic Sans MS" pitchFamily="66" charset="0"/>
              </a:rPr>
              <a:t>72        				         18				                9</a:t>
            </a:r>
          </a:p>
          <a:p>
            <a:r>
              <a:rPr lang="en-GB" sz="2500" dirty="0" smtClean="0">
                <a:latin typeface="Comic Sans MS" pitchFamily="66" charset="0"/>
              </a:rPr>
              <a:t>27               		              12    </a:t>
            </a:r>
            <a:endParaRPr lang="en-GB" sz="25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059678"/>
            <a:ext cx="9144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500" dirty="0" smtClean="0">
                <a:latin typeface="Comic Sans MS" pitchFamily="66" charset="0"/>
              </a:rPr>
              <a:t>300                  3,000          	     30,000</a:t>
            </a:r>
          </a:p>
          <a:p>
            <a:r>
              <a:rPr lang="en-GB" sz="2500" dirty="0" smtClean="0">
                <a:latin typeface="Comic Sans MS" pitchFamily="66" charset="0"/>
              </a:rPr>
              <a:t>3      		  	          0.3				0.03</a:t>
            </a:r>
          </a:p>
          <a:p>
            <a:r>
              <a:rPr lang="en-GB" sz="2500" dirty="0" smtClean="0">
                <a:latin typeface="Comic Sans MS" pitchFamily="66" charset="0"/>
              </a:rPr>
              <a:t>60		                     15				     5</a:t>
            </a:r>
          </a:p>
          <a:p>
            <a:r>
              <a:rPr lang="en-GB" sz="2500" dirty="0" smtClean="0">
                <a:latin typeface="Comic Sans MS" pitchFamily="66" charset="0"/>
              </a:rPr>
              <a:t>18        		      </a:t>
            </a:r>
            <a:endParaRPr lang="en-GB" sz="25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83138"/>
            <a:ext cx="7886700" cy="13255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u="sng" dirty="0" smtClean="0"/>
              <a:t>Degrees</a:t>
            </a:r>
            <a:endParaRPr lang="en-GB" dirty="0"/>
          </a:p>
        </p:txBody>
      </p:sp>
      <p:sp>
        <p:nvSpPr>
          <p:cNvPr id="12291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r>
              <a:rPr lang="en-GB" sz="2800" dirty="0" smtClean="0"/>
              <a:t>You measure angles in degrees</a:t>
            </a:r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endParaRPr lang="en-GB" sz="2800" dirty="0" smtClean="0"/>
          </a:p>
          <a:p>
            <a:pPr>
              <a:buFont typeface="Wingdings 2" pitchFamily="18" charset="2"/>
              <a:buNone/>
            </a:pPr>
            <a:r>
              <a:rPr lang="en-GB" sz="2800" dirty="0" smtClean="0"/>
              <a:t>				The symbol for degrees is </a:t>
            </a:r>
            <a:r>
              <a:rPr lang="en-GB" sz="3600" b="1" dirty="0" smtClean="0">
                <a:latin typeface="Comic Sans MS" pitchFamily="66" charset="0"/>
              </a:rPr>
              <a:t>°</a:t>
            </a:r>
            <a:endParaRPr lang="en-GB" sz="3600" b="1" dirty="0" smtClean="0"/>
          </a:p>
        </p:txBody>
      </p:sp>
      <p:pic>
        <p:nvPicPr>
          <p:cNvPr id="12292" name="Picture 7" descr="acuteangl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133600"/>
            <a:ext cx="51339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Comic Sans MS" pitchFamily="66" charset="0"/>
              </a:rPr>
              <a:t>Let’s recap</a:t>
            </a:r>
            <a:endParaRPr lang="en-GB" sz="6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lowchart: Or 45"/>
          <p:cNvSpPr/>
          <p:nvPr/>
        </p:nvSpPr>
        <p:spPr>
          <a:xfrm>
            <a:off x="971550" y="2708275"/>
            <a:ext cx="3671888" cy="3744913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Right angles</a:t>
            </a:r>
            <a:endParaRPr lang="en-GB" sz="6000" b="1" u="sng" dirty="0"/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    A right angle is a quarter of a full turn. It measures 90</a:t>
            </a:r>
            <a:r>
              <a:rPr lang="en-GB" smtClean="0">
                <a:latin typeface="Comic Sans MS" pitchFamily="66" charset="0"/>
              </a:rPr>
              <a:t>°</a:t>
            </a:r>
          </a:p>
          <a:p>
            <a:pPr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pic>
        <p:nvPicPr>
          <p:cNvPr id="14341" name="Picture 31" descr="right angles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852738"/>
            <a:ext cx="3024188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Arc 39"/>
          <p:cNvSpPr/>
          <p:nvPr/>
        </p:nvSpPr>
        <p:spPr>
          <a:xfrm>
            <a:off x="1619250" y="3141663"/>
            <a:ext cx="2592388" cy="2879725"/>
          </a:xfrm>
          <a:prstGeom prst="arc">
            <a:avLst>
              <a:gd name="adj1" fmla="val 15904590"/>
              <a:gd name="adj2" fmla="val 0"/>
            </a:avLst>
          </a:prstGeom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Straight  angles</a:t>
            </a:r>
            <a:endParaRPr lang="en-GB" sz="6000" b="1" u="sng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    A half of a full turn is called a straight angle.  It measures 180</a:t>
            </a:r>
            <a:r>
              <a:rPr lang="en-GB" smtClean="0">
                <a:latin typeface="Comic Sans MS" pitchFamily="66" charset="0"/>
              </a:rPr>
              <a:t>°</a:t>
            </a:r>
            <a:endParaRPr lang="en-GB" smtClean="0"/>
          </a:p>
        </p:txBody>
      </p:sp>
      <p:pic>
        <p:nvPicPr>
          <p:cNvPr id="15364" name="Picture 9" descr="straight angl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0263" y="2997200"/>
            <a:ext cx="3760787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Flowchart: Or 15"/>
          <p:cNvSpPr/>
          <p:nvPr/>
        </p:nvSpPr>
        <p:spPr>
          <a:xfrm>
            <a:off x="395288" y="2924175"/>
            <a:ext cx="3889375" cy="3457575"/>
          </a:xfrm>
          <a:prstGeom prst="flowChartOr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1619250" y="3644900"/>
            <a:ext cx="1657350" cy="1871663"/>
          </a:xfrm>
          <a:prstGeom prst="arc">
            <a:avLst>
              <a:gd name="adj1" fmla="val 15959011"/>
              <a:gd name="adj2" fmla="val 5702267"/>
            </a:avLst>
          </a:prstGeom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Full turn</a:t>
            </a:r>
            <a:endParaRPr lang="en-GB" sz="6000" b="1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mtClean="0"/>
              <a:t>    A full turn is when a line turns around in a complete circle.  It measures 360</a:t>
            </a:r>
            <a:r>
              <a:rPr lang="en-GB" smtClean="0">
                <a:latin typeface="Comic Sans MS" pitchFamily="66" charset="0"/>
              </a:rPr>
              <a:t>°</a:t>
            </a:r>
          </a:p>
          <a:p>
            <a:pPr>
              <a:buFont typeface="Wingdings 2" pitchFamily="18" charset="2"/>
              <a:buNone/>
            </a:pPr>
            <a:endParaRPr lang="en-GB" smtClean="0">
              <a:latin typeface="Comic Sans MS" pitchFamily="66" charset="0"/>
            </a:endParaRPr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sp>
        <p:nvSpPr>
          <p:cNvPr id="4" name="Flowchart: Or 3"/>
          <p:cNvSpPr/>
          <p:nvPr/>
        </p:nvSpPr>
        <p:spPr>
          <a:xfrm>
            <a:off x="2484438" y="2636838"/>
            <a:ext cx="3887787" cy="3671887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Arc 9"/>
          <p:cNvSpPr/>
          <p:nvPr/>
        </p:nvSpPr>
        <p:spPr>
          <a:xfrm>
            <a:off x="3563938" y="3644900"/>
            <a:ext cx="1728787" cy="1584325"/>
          </a:xfrm>
          <a:prstGeom prst="arc">
            <a:avLst>
              <a:gd name="adj1" fmla="val 16798888"/>
              <a:gd name="adj2" fmla="val 16263585"/>
            </a:avLst>
          </a:prstGeom>
          <a:ln w="7620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Acute angles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   Any angle that is smaller than a right angle is an acute angle.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		REMEMBER a right angle is 90</a:t>
            </a:r>
            <a:r>
              <a:rPr lang="en-GB" dirty="0" smtClean="0">
                <a:latin typeface="Comic Sans MS"/>
              </a:rPr>
              <a:t>°</a:t>
            </a:r>
            <a:endParaRPr lang="en-GB" dirty="0"/>
          </a:p>
        </p:txBody>
      </p:sp>
      <p:pic>
        <p:nvPicPr>
          <p:cNvPr id="17412" name="Picture 3" descr="acuteangl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276475"/>
            <a:ext cx="51339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b="1" u="sng" dirty="0" smtClean="0"/>
              <a:t>Obtuse angles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    An obtuse angle is bigger than a right angle but smaller than a straight angle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	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			REMEMBER a straight angle is 180</a:t>
            </a:r>
            <a:r>
              <a:rPr lang="en-GB" dirty="0" smtClean="0">
                <a:latin typeface="Comic Sans MS"/>
              </a:rPr>
              <a:t>°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  <p:pic>
        <p:nvPicPr>
          <p:cNvPr id="18436" name="Picture 3" descr="obtuseangl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2420938"/>
            <a:ext cx="532765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6768ad0e7065588ff79bad5efd391656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23737c47b7c15f707c24ad90848c5a9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26196-536D-4749-B848-84D155CFC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3730</TotalTime>
  <Words>473</Words>
  <Application>Microsoft Office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Degrees</vt:lpstr>
      <vt:lpstr>Right angles</vt:lpstr>
      <vt:lpstr>Straight  angles</vt:lpstr>
      <vt:lpstr>Full turn</vt:lpstr>
      <vt:lpstr>Acute angles</vt:lpstr>
      <vt:lpstr>Obtuse angles</vt:lpstr>
      <vt:lpstr>Reflex angles</vt:lpstr>
      <vt:lpstr>Slide 11</vt:lpstr>
      <vt:lpstr>Slide 12</vt:lpstr>
      <vt:lpstr>What kind of angle is this?</vt:lpstr>
      <vt:lpstr>What kind of angle is this?</vt:lpstr>
      <vt:lpstr>What kind of angle is this?</vt:lpstr>
      <vt:lpstr>What kind of angle is this?</vt:lpstr>
      <vt:lpstr>What kind of angle is this?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236</cp:revision>
  <dcterms:created xsi:type="dcterms:W3CDTF">2018-03-17T10:08:43Z</dcterms:created>
  <dcterms:modified xsi:type="dcterms:W3CDTF">2020-05-09T12:35:38Z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