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353" r:id="rId5"/>
    <p:sldId id="364" r:id="rId6"/>
    <p:sldId id="365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D653"/>
    <a:srgbClr val="FF89C4"/>
    <a:srgbClr val="79FF79"/>
    <a:srgbClr val="DB85D1"/>
    <a:srgbClr val="CC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87DFAC-DCE8-8C40-A793-C34726B30469}" v="219" dt="2019-03-07T08:43:15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57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7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Stem-Bonham" userId="2280a176-0dc4-4eb6-a30f-eb539b9d3dbd" providerId="ADAL" clId="{AC87DFAC-DCE8-8C40-A793-C34726B30469}"/>
    <pc:docChg chg="undo modSld sldOrd">
      <pc:chgData name="Amy Stem-Bonham" userId="2280a176-0dc4-4eb6-a30f-eb539b9d3dbd" providerId="ADAL" clId="{AC87DFAC-DCE8-8C40-A793-C34726B30469}" dt="2019-03-07T08:43:15.927" v="218" actId="2711"/>
      <pc:docMkLst>
        <pc:docMk/>
      </pc:docMkLst>
      <pc:sldChg chg="modSp">
        <pc:chgData name="Amy Stem-Bonham" userId="2280a176-0dc4-4eb6-a30f-eb539b9d3dbd" providerId="ADAL" clId="{AC87DFAC-DCE8-8C40-A793-C34726B30469}" dt="2019-03-06T16:24:43.387" v="36" actId="1035"/>
        <pc:sldMkLst>
          <pc:docMk/>
          <pc:sldMk cId="2576529742" sldId="306"/>
        </pc:sldMkLst>
        <pc:spChg chg="mod">
          <ac:chgData name="Amy Stem-Bonham" userId="2280a176-0dc4-4eb6-a30f-eb539b9d3dbd" providerId="ADAL" clId="{AC87DFAC-DCE8-8C40-A793-C34726B30469}" dt="2019-03-06T16:24:06.768" v="25" actId="20577"/>
          <ac:spMkLst>
            <pc:docMk/>
            <pc:sldMk cId="2576529742" sldId="306"/>
            <ac:spMk id="19" creationId="{5252A847-DE45-4FA3-A1F8-EEBEB845FF8E}"/>
          </ac:spMkLst>
        </pc:spChg>
        <pc:spChg chg="mod">
          <ac:chgData name="Amy Stem-Bonham" userId="2280a176-0dc4-4eb6-a30f-eb539b9d3dbd" providerId="ADAL" clId="{AC87DFAC-DCE8-8C40-A793-C34726B30469}" dt="2019-03-06T16:24:03.212" v="24" actId="1076"/>
          <ac:spMkLst>
            <pc:docMk/>
            <pc:sldMk cId="2576529742" sldId="306"/>
            <ac:spMk id="37" creationId="{9E520A50-11DC-4188-864A-9FE244C9469F}"/>
          </ac:spMkLst>
        </pc:spChg>
        <pc:spChg chg="mod">
          <ac:chgData name="Amy Stem-Bonham" userId="2280a176-0dc4-4eb6-a30f-eb539b9d3dbd" providerId="ADAL" clId="{AC87DFAC-DCE8-8C40-A793-C34726B30469}" dt="2019-03-06T16:24:43.387" v="36" actId="1035"/>
          <ac:spMkLst>
            <pc:docMk/>
            <pc:sldMk cId="2576529742" sldId="306"/>
            <ac:spMk id="48" creationId="{4745DB9C-D253-4023-88ED-FF65CADBB990}"/>
          </ac:spMkLst>
        </pc:spChg>
        <pc:spChg chg="mod">
          <ac:chgData name="Amy Stem-Bonham" userId="2280a176-0dc4-4eb6-a30f-eb539b9d3dbd" providerId="ADAL" clId="{AC87DFAC-DCE8-8C40-A793-C34726B30469}" dt="2019-03-06T16:24:43.387" v="36" actId="1035"/>
          <ac:spMkLst>
            <pc:docMk/>
            <pc:sldMk cId="2576529742" sldId="306"/>
            <ac:spMk id="49" creationId="{CB1EA390-CAA2-46AB-A8AD-8A70CCBFFBB8}"/>
          </ac:spMkLst>
        </pc:spChg>
        <pc:spChg chg="mod">
          <ac:chgData name="Amy Stem-Bonham" userId="2280a176-0dc4-4eb6-a30f-eb539b9d3dbd" providerId="ADAL" clId="{AC87DFAC-DCE8-8C40-A793-C34726B30469}" dt="2019-03-06T16:24:29.826" v="30" actId="403"/>
          <ac:spMkLst>
            <pc:docMk/>
            <pc:sldMk cId="2576529742" sldId="306"/>
            <ac:spMk id="50" creationId="{E5294EF0-7E07-4C0C-8869-E4203B5C31B1}"/>
          </ac:spMkLst>
        </pc:spChg>
        <pc:spChg chg="mod">
          <ac:chgData name="Amy Stem-Bonham" userId="2280a176-0dc4-4eb6-a30f-eb539b9d3dbd" providerId="ADAL" clId="{AC87DFAC-DCE8-8C40-A793-C34726B30469}" dt="2019-03-06T16:24:29.826" v="30" actId="403"/>
          <ac:spMkLst>
            <pc:docMk/>
            <pc:sldMk cId="2576529742" sldId="306"/>
            <ac:spMk id="51" creationId="{F0BEDF41-160B-44EF-8AF8-44575716CDCF}"/>
          </ac:spMkLst>
        </pc:spChg>
        <pc:spChg chg="mod">
          <ac:chgData name="Amy Stem-Bonham" userId="2280a176-0dc4-4eb6-a30f-eb539b9d3dbd" providerId="ADAL" clId="{AC87DFAC-DCE8-8C40-A793-C34726B30469}" dt="2019-03-06T16:24:29.826" v="30" actId="403"/>
          <ac:spMkLst>
            <pc:docMk/>
            <pc:sldMk cId="2576529742" sldId="306"/>
            <ac:spMk id="52" creationId="{AEE4AD60-EF57-49FB-B56C-E2697482B687}"/>
          </ac:spMkLst>
        </pc:spChg>
      </pc:sldChg>
      <pc:sldChg chg="modSp">
        <pc:chgData name="Amy Stem-Bonham" userId="2280a176-0dc4-4eb6-a30f-eb539b9d3dbd" providerId="ADAL" clId="{AC87DFAC-DCE8-8C40-A793-C34726B30469}" dt="2019-03-06T16:22:24.416" v="11" actId="404"/>
        <pc:sldMkLst>
          <pc:docMk/>
          <pc:sldMk cId="3842464578" sldId="308"/>
        </pc:sldMkLst>
        <pc:spChg chg="mod">
          <ac:chgData name="Amy Stem-Bonham" userId="2280a176-0dc4-4eb6-a30f-eb539b9d3dbd" providerId="ADAL" clId="{AC87DFAC-DCE8-8C40-A793-C34726B30469}" dt="2019-03-06T16:22:03.658" v="8" actId="403"/>
          <ac:spMkLst>
            <pc:docMk/>
            <pc:sldMk cId="3842464578" sldId="308"/>
            <ac:spMk id="19" creationId="{5252A847-DE45-4FA3-A1F8-EEBEB845FF8E}"/>
          </ac:spMkLst>
        </pc:spChg>
        <pc:graphicFrameChg chg="modGraphic">
          <ac:chgData name="Amy Stem-Bonham" userId="2280a176-0dc4-4eb6-a30f-eb539b9d3dbd" providerId="ADAL" clId="{AC87DFAC-DCE8-8C40-A793-C34726B30469}" dt="2019-03-06T16:22:24.416" v="11" actId="404"/>
          <ac:graphicFrameMkLst>
            <pc:docMk/>
            <pc:sldMk cId="3842464578" sldId="308"/>
            <ac:graphicFrameMk id="11" creationId="{9E8467B9-C9E2-436D-A1AC-72ACF78D9A71}"/>
          </ac:graphicFrameMkLst>
        </pc:graphicFrameChg>
      </pc:sldChg>
      <pc:sldChg chg="modSp">
        <pc:chgData name="Amy Stem-Bonham" userId="2280a176-0dc4-4eb6-a30f-eb539b9d3dbd" providerId="ADAL" clId="{AC87DFAC-DCE8-8C40-A793-C34726B30469}" dt="2019-03-06T16:28:30.723" v="101" actId="404"/>
        <pc:sldMkLst>
          <pc:docMk/>
          <pc:sldMk cId="713271896" sldId="310"/>
        </pc:sldMkLst>
        <pc:spChg chg="mod">
          <ac:chgData name="Amy Stem-Bonham" userId="2280a176-0dc4-4eb6-a30f-eb539b9d3dbd" providerId="ADAL" clId="{AC87DFAC-DCE8-8C40-A793-C34726B30469}" dt="2019-03-06T16:28:30.723" v="101" actId="404"/>
          <ac:spMkLst>
            <pc:docMk/>
            <pc:sldMk cId="713271896" sldId="310"/>
            <ac:spMk id="19" creationId="{5252A847-DE45-4FA3-A1F8-EEBEB845FF8E}"/>
          </ac:spMkLst>
        </pc:spChg>
      </pc:sldChg>
      <pc:sldChg chg="modSp">
        <pc:chgData name="Amy Stem-Bonham" userId="2280a176-0dc4-4eb6-a30f-eb539b9d3dbd" providerId="ADAL" clId="{AC87DFAC-DCE8-8C40-A793-C34726B30469}" dt="2019-03-07T08:34:03.015" v="146" actId="2711"/>
        <pc:sldMkLst>
          <pc:docMk/>
          <pc:sldMk cId="636014570" sldId="314"/>
        </pc:sldMkLst>
        <pc:spChg chg="mod">
          <ac:chgData name="Amy Stem-Bonham" userId="2280a176-0dc4-4eb6-a30f-eb539b9d3dbd" providerId="ADAL" clId="{AC87DFAC-DCE8-8C40-A793-C34726B30469}" dt="2019-03-07T08:34:03.015" v="146" actId="2711"/>
          <ac:spMkLst>
            <pc:docMk/>
            <pc:sldMk cId="636014570" sldId="314"/>
            <ac:spMk id="13" creationId="{78E0E1D2-4DCB-40CB-9E73-5B634852460B}"/>
          </ac:spMkLst>
        </pc:spChg>
        <pc:spChg chg="mod">
          <ac:chgData name="Amy Stem-Bonham" userId="2280a176-0dc4-4eb6-a30f-eb539b9d3dbd" providerId="ADAL" clId="{AC87DFAC-DCE8-8C40-A793-C34726B30469}" dt="2019-03-07T08:33:54.585" v="145" actId="20577"/>
          <ac:spMkLst>
            <pc:docMk/>
            <pc:sldMk cId="636014570" sldId="314"/>
            <ac:spMk id="19" creationId="{5252A847-DE45-4FA3-A1F8-EEBEB845FF8E}"/>
          </ac:spMkLst>
        </pc:spChg>
      </pc:sldChg>
      <pc:sldChg chg="modSp">
        <pc:chgData name="Amy Stem-Bonham" userId="2280a176-0dc4-4eb6-a30f-eb539b9d3dbd" providerId="ADAL" clId="{AC87DFAC-DCE8-8C40-A793-C34726B30469}" dt="2019-03-07T08:36:37.469" v="179" actId="404"/>
        <pc:sldMkLst>
          <pc:docMk/>
          <pc:sldMk cId="3118400547" sldId="323"/>
        </pc:sldMkLst>
        <pc:spChg chg="mod">
          <ac:chgData name="Amy Stem-Bonham" userId="2280a176-0dc4-4eb6-a30f-eb539b9d3dbd" providerId="ADAL" clId="{AC87DFAC-DCE8-8C40-A793-C34726B30469}" dt="2019-03-07T08:35:43.914" v="166" actId="20577"/>
          <ac:spMkLst>
            <pc:docMk/>
            <pc:sldMk cId="3118400547" sldId="323"/>
            <ac:spMk id="19" creationId="{5252A847-DE45-4FA3-A1F8-EEBEB845FF8E}"/>
          </ac:spMkLst>
        </pc:spChg>
        <pc:graphicFrameChg chg="modGraphic">
          <ac:chgData name="Amy Stem-Bonham" userId="2280a176-0dc4-4eb6-a30f-eb539b9d3dbd" providerId="ADAL" clId="{AC87DFAC-DCE8-8C40-A793-C34726B30469}" dt="2019-03-07T08:36:37.469" v="179" actId="404"/>
          <ac:graphicFrameMkLst>
            <pc:docMk/>
            <pc:sldMk cId="3118400547" sldId="323"/>
            <ac:graphicFrameMk id="10" creationId="{8B2C3DB6-E521-469D-83D6-E81157A8C757}"/>
          </ac:graphicFrameMkLst>
        </pc:graphicFrameChg>
      </pc:sldChg>
      <pc:sldChg chg="modSp">
        <pc:chgData name="Amy Stem-Bonham" userId="2280a176-0dc4-4eb6-a30f-eb539b9d3dbd" providerId="ADAL" clId="{AC87DFAC-DCE8-8C40-A793-C34726B30469}" dt="2019-03-07T08:41:12.352" v="189" actId="2711"/>
        <pc:sldMkLst>
          <pc:docMk/>
          <pc:sldMk cId="1576646231" sldId="329"/>
        </pc:sldMkLst>
        <pc:spChg chg="mod">
          <ac:chgData name="Amy Stem-Bonham" userId="2280a176-0dc4-4eb6-a30f-eb539b9d3dbd" providerId="ADAL" clId="{AC87DFAC-DCE8-8C40-A793-C34726B30469}" dt="2019-03-07T08:41:00.055" v="187" actId="20577"/>
          <ac:spMkLst>
            <pc:docMk/>
            <pc:sldMk cId="1576646231" sldId="329"/>
            <ac:spMk id="19" creationId="{5252A847-DE45-4FA3-A1F8-EEBEB845FF8E}"/>
          </ac:spMkLst>
        </pc:spChg>
        <pc:graphicFrameChg chg="modGraphic">
          <ac:chgData name="Amy Stem-Bonham" userId="2280a176-0dc4-4eb6-a30f-eb539b9d3dbd" providerId="ADAL" clId="{AC87DFAC-DCE8-8C40-A793-C34726B30469}" dt="2019-03-07T08:41:06.461" v="188" actId="2711"/>
          <ac:graphicFrameMkLst>
            <pc:docMk/>
            <pc:sldMk cId="1576646231" sldId="329"/>
            <ac:graphicFrameMk id="7" creationId="{25DA4FC0-B5D7-4697-8432-994026364A7C}"/>
          </ac:graphicFrameMkLst>
        </pc:graphicFrameChg>
        <pc:graphicFrameChg chg="modGraphic">
          <ac:chgData name="Amy Stem-Bonham" userId="2280a176-0dc4-4eb6-a30f-eb539b9d3dbd" providerId="ADAL" clId="{AC87DFAC-DCE8-8C40-A793-C34726B30469}" dt="2019-03-07T08:41:12.352" v="189" actId="2711"/>
          <ac:graphicFrameMkLst>
            <pc:docMk/>
            <pc:sldMk cId="1576646231" sldId="329"/>
            <ac:graphicFrameMk id="9" creationId="{49C2331C-78A9-4A09-81EC-8FEFD3319073}"/>
          </ac:graphicFrameMkLst>
        </pc:graphicFrameChg>
      </pc:sldChg>
      <pc:sldChg chg="modSp">
        <pc:chgData name="Amy Stem-Bonham" userId="2280a176-0dc4-4eb6-a30f-eb539b9d3dbd" providerId="ADAL" clId="{AC87DFAC-DCE8-8C40-A793-C34726B30469}" dt="2019-03-06T16:28:05.529" v="92" actId="14100"/>
        <pc:sldMkLst>
          <pc:docMk/>
          <pc:sldMk cId="1028952" sldId="336"/>
        </pc:sldMkLst>
        <pc:spChg chg="mod">
          <ac:chgData name="Amy Stem-Bonham" userId="2280a176-0dc4-4eb6-a30f-eb539b9d3dbd" providerId="ADAL" clId="{AC87DFAC-DCE8-8C40-A793-C34726B30469}" dt="2019-03-06T16:27:47.176" v="88" actId="14100"/>
          <ac:spMkLst>
            <pc:docMk/>
            <pc:sldMk cId="1028952" sldId="336"/>
            <ac:spMk id="2" creationId="{516E64AF-5A54-4BE3-B0AA-EA6430CB0262}"/>
          </ac:spMkLst>
        </pc:spChg>
        <pc:spChg chg="mod">
          <ac:chgData name="Amy Stem-Bonham" userId="2280a176-0dc4-4eb6-a30f-eb539b9d3dbd" providerId="ADAL" clId="{AC87DFAC-DCE8-8C40-A793-C34726B30469}" dt="2019-03-06T16:27:58.240" v="90" actId="14100"/>
          <ac:spMkLst>
            <pc:docMk/>
            <pc:sldMk cId="1028952" sldId="336"/>
            <ac:spMk id="11" creationId="{9F6D8071-200F-4BB7-9DDA-C82928E363A0}"/>
          </ac:spMkLst>
        </pc:spChg>
        <pc:spChg chg="mod">
          <ac:chgData name="Amy Stem-Bonham" userId="2280a176-0dc4-4eb6-a30f-eb539b9d3dbd" providerId="ADAL" clId="{AC87DFAC-DCE8-8C40-A793-C34726B30469}" dt="2019-03-06T16:28:05.529" v="92" actId="14100"/>
          <ac:spMkLst>
            <pc:docMk/>
            <pc:sldMk cId="1028952" sldId="336"/>
            <ac:spMk id="12" creationId="{A5536055-4EF6-45B5-A5BA-390C44316666}"/>
          </ac:spMkLst>
        </pc:spChg>
        <pc:spChg chg="mod">
          <ac:chgData name="Amy Stem-Bonham" userId="2280a176-0dc4-4eb6-a30f-eb539b9d3dbd" providerId="ADAL" clId="{AC87DFAC-DCE8-8C40-A793-C34726B30469}" dt="2019-03-06T16:27:16.229" v="82" actId="20577"/>
          <ac:spMkLst>
            <pc:docMk/>
            <pc:sldMk cId="1028952" sldId="336"/>
            <ac:spMk id="19" creationId="{5252A847-DE45-4FA3-A1F8-EEBEB845FF8E}"/>
          </ac:spMkLst>
        </pc:spChg>
        <pc:graphicFrameChg chg="modGraphic">
          <ac:chgData name="Amy Stem-Bonham" userId="2280a176-0dc4-4eb6-a30f-eb539b9d3dbd" providerId="ADAL" clId="{AC87DFAC-DCE8-8C40-A793-C34726B30469}" dt="2019-03-06T16:27:26.475" v="84" actId="2711"/>
          <ac:graphicFrameMkLst>
            <pc:docMk/>
            <pc:sldMk cId="1028952" sldId="336"/>
            <ac:graphicFrameMk id="26" creationId="{F0B2370C-517D-4897-ACDF-6DDC31F7B4C3}"/>
          </ac:graphicFrameMkLst>
        </pc:graphicFrameChg>
        <pc:graphicFrameChg chg="modGraphic">
          <ac:chgData name="Amy Stem-Bonham" userId="2280a176-0dc4-4eb6-a30f-eb539b9d3dbd" providerId="ADAL" clId="{AC87DFAC-DCE8-8C40-A793-C34726B30469}" dt="2019-03-06T16:27:30.479" v="85" actId="2711"/>
          <ac:graphicFrameMkLst>
            <pc:docMk/>
            <pc:sldMk cId="1028952" sldId="336"/>
            <ac:graphicFrameMk id="27" creationId="{4CEC57B5-E696-4845-A9D7-76AF48F6A0D2}"/>
          </ac:graphicFrameMkLst>
        </pc:graphicFrameChg>
        <pc:graphicFrameChg chg="modGraphic">
          <ac:chgData name="Amy Stem-Bonham" userId="2280a176-0dc4-4eb6-a30f-eb539b9d3dbd" providerId="ADAL" clId="{AC87DFAC-DCE8-8C40-A793-C34726B30469}" dt="2019-03-06T16:27:35.643" v="86" actId="2711"/>
          <ac:graphicFrameMkLst>
            <pc:docMk/>
            <pc:sldMk cId="1028952" sldId="336"/>
            <ac:graphicFrameMk id="28" creationId="{0A7936EF-C6CF-4E92-A0D0-D89F6824266C}"/>
          </ac:graphicFrameMkLst>
        </pc:graphicFrameChg>
      </pc:sldChg>
      <pc:sldChg chg="modSp">
        <pc:chgData name="Amy Stem-Bonham" userId="2280a176-0dc4-4eb6-a30f-eb539b9d3dbd" providerId="ADAL" clId="{AC87DFAC-DCE8-8C40-A793-C34726B30469}" dt="2019-03-06T16:25:55.384" v="59" actId="1035"/>
        <pc:sldMkLst>
          <pc:docMk/>
          <pc:sldMk cId="3084676425" sldId="337"/>
        </pc:sldMkLst>
        <pc:spChg chg="mod">
          <ac:chgData name="Amy Stem-Bonham" userId="2280a176-0dc4-4eb6-a30f-eb539b9d3dbd" providerId="ADAL" clId="{AC87DFAC-DCE8-8C40-A793-C34726B30469}" dt="2019-03-06T16:25:29.475" v="48" actId="20577"/>
          <ac:spMkLst>
            <pc:docMk/>
            <pc:sldMk cId="3084676425" sldId="337"/>
            <ac:spMk id="19" creationId="{5252A847-DE45-4FA3-A1F8-EEBEB845FF8E}"/>
          </ac:spMkLst>
        </pc:spChg>
        <pc:spChg chg="mod">
          <ac:chgData name="Amy Stem-Bonham" userId="2280a176-0dc4-4eb6-a30f-eb539b9d3dbd" providerId="ADAL" clId="{AC87DFAC-DCE8-8C40-A793-C34726B30469}" dt="2019-03-06T16:25:26.258" v="47" actId="1076"/>
          <ac:spMkLst>
            <pc:docMk/>
            <pc:sldMk cId="3084676425" sldId="337"/>
            <ac:spMk id="37" creationId="{9E520A50-11DC-4188-864A-9FE244C9469F}"/>
          </ac:spMkLst>
        </pc:spChg>
        <pc:spChg chg="mod">
          <ac:chgData name="Amy Stem-Bonham" userId="2280a176-0dc4-4eb6-a30f-eb539b9d3dbd" providerId="ADAL" clId="{AC87DFAC-DCE8-8C40-A793-C34726B30469}" dt="2019-03-06T16:25:55.384" v="59" actId="1035"/>
          <ac:spMkLst>
            <pc:docMk/>
            <pc:sldMk cId="3084676425" sldId="337"/>
            <ac:spMk id="48" creationId="{4745DB9C-D253-4023-88ED-FF65CADBB990}"/>
          </ac:spMkLst>
        </pc:spChg>
        <pc:spChg chg="mod">
          <ac:chgData name="Amy Stem-Bonham" userId="2280a176-0dc4-4eb6-a30f-eb539b9d3dbd" providerId="ADAL" clId="{AC87DFAC-DCE8-8C40-A793-C34726B30469}" dt="2019-03-06T16:25:55.384" v="59" actId="1035"/>
          <ac:spMkLst>
            <pc:docMk/>
            <pc:sldMk cId="3084676425" sldId="337"/>
            <ac:spMk id="49" creationId="{CB1EA390-CAA2-46AB-A8AD-8A70CCBFFBB8}"/>
          </ac:spMkLst>
        </pc:spChg>
        <pc:spChg chg="mod">
          <ac:chgData name="Amy Stem-Bonham" userId="2280a176-0dc4-4eb6-a30f-eb539b9d3dbd" providerId="ADAL" clId="{AC87DFAC-DCE8-8C40-A793-C34726B30469}" dt="2019-03-06T16:25:46.391" v="53" actId="403"/>
          <ac:spMkLst>
            <pc:docMk/>
            <pc:sldMk cId="3084676425" sldId="337"/>
            <ac:spMk id="50" creationId="{E5294EF0-7E07-4C0C-8869-E4203B5C31B1}"/>
          </ac:spMkLst>
        </pc:spChg>
        <pc:spChg chg="mod">
          <ac:chgData name="Amy Stem-Bonham" userId="2280a176-0dc4-4eb6-a30f-eb539b9d3dbd" providerId="ADAL" clId="{AC87DFAC-DCE8-8C40-A793-C34726B30469}" dt="2019-03-06T16:25:46.391" v="53" actId="403"/>
          <ac:spMkLst>
            <pc:docMk/>
            <pc:sldMk cId="3084676425" sldId="337"/>
            <ac:spMk id="51" creationId="{F0BEDF41-160B-44EF-8AF8-44575716CDCF}"/>
          </ac:spMkLst>
        </pc:spChg>
        <pc:spChg chg="mod">
          <ac:chgData name="Amy Stem-Bonham" userId="2280a176-0dc4-4eb6-a30f-eb539b9d3dbd" providerId="ADAL" clId="{AC87DFAC-DCE8-8C40-A793-C34726B30469}" dt="2019-03-06T16:25:46.391" v="53" actId="403"/>
          <ac:spMkLst>
            <pc:docMk/>
            <pc:sldMk cId="3084676425" sldId="337"/>
            <ac:spMk id="52" creationId="{AEE4AD60-EF57-49FB-B56C-E2697482B687}"/>
          </ac:spMkLst>
        </pc:spChg>
      </pc:sldChg>
      <pc:sldChg chg="modSp">
        <pc:chgData name="Amy Stem-Bonham" userId="2280a176-0dc4-4eb6-a30f-eb539b9d3dbd" providerId="ADAL" clId="{AC87DFAC-DCE8-8C40-A793-C34726B30469}" dt="2019-03-06T16:23:05.145" v="18" actId="404"/>
        <pc:sldMkLst>
          <pc:docMk/>
          <pc:sldMk cId="3109798730" sldId="338"/>
        </pc:sldMkLst>
        <pc:spChg chg="mod">
          <ac:chgData name="Amy Stem-Bonham" userId="2280a176-0dc4-4eb6-a30f-eb539b9d3dbd" providerId="ADAL" clId="{AC87DFAC-DCE8-8C40-A793-C34726B30469}" dt="2019-03-06T16:22:48.097" v="15" actId="255"/>
          <ac:spMkLst>
            <pc:docMk/>
            <pc:sldMk cId="3109798730" sldId="338"/>
            <ac:spMk id="19" creationId="{5252A847-DE45-4FA3-A1F8-EEBEB845FF8E}"/>
          </ac:spMkLst>
        </pc:spChg>
        <pc:graphicFrameChg chg="modGraphic">
          <ac:chgData name="Amy Stem-Bonham" userId="2280a176-0dc4-4eb6-a30f-eb539b9d3dbd" providerId="ADAL" clId="{AC87DFAC-DCE8-8C40-A793-C34726B30469}" dt="2019-03-06T16:23:05.145" v="18" actId="404"/>
          <ac:graphicFrameMkLst>
            <pc:docMk/>
            <pc:sldMk cId="3109798730" sldId="338"/>
            <ac:graphicFrameMk id="11" creationId="{9E8467B9-C9E2-436D-A1AC-72ACF78D9A71}"/>
          </ac:graphicFrameMkLst>
        </pc:graphicFrameChg>
      </pc:sldChg>
      <pc:sldChg chg="modSp">
        <pc:chgData name="Amy Stem-Bonham" userId="2280a176-0dc4-4eb6-a30f-eb539b9d3dbd" providerId="ADAL" clId="{AC87DFAC-DCE8-8C40-A793-C34726B30469}" dt="2019-03-06T16:27:19.023" v="83" actId="20577"/>
        <pc:sldMkLst>
          <pc:docMk/>
          <pc:sldMk cId="2776547980" sldId="339"/>
        </pc:sldMkLst>
        <pc:spChg chg="mod">
          <ac:chgData name="Amy Stem-Bonham" userId="2280a176-0dc4-4eb6-a30f-eb539b9d3dbd" providerId="ADAL" clId="{AC87DFAC-DCE8-8C40-A793-C34726B30469}" dt="2019-03-06T16:27:19.023" v="83" actId="20577"/>
          <ac:spMkLst>
            <pc:docMk/>
            <pc:sldMk cId="2776547980" sldId="339"/>
            <ac:spMk id="19" creationId="{5252A847-DE45-4FA3-A1F8-EEBEB845FF8E}"/>
          </ac:spMkLst>
        </pc:spChg>
        <pc:graphicFrameChg chg="modGraphic">
          <ac:chgData name="Amy Stem-Bonham" userId="2280a176-0dc4-4eb6-a30f-eb539b9d3dbd" providerId="ADAL" clId="{AC87DFAC-DCE8-8C40-A793-C34726B30469}" dt="2019-03-06T16:26:30.372" v="68" actId="2711"/>
          <ac:graphicFrameMkLst>
            <pc:docMk/>
            <pc:sldMk cId="2776547980" sldId="339"/>
            <ac:graphicFrameMk id="26" creationId="{F0B2370C-517D-4897-ACDF-6DDC31F7B4C3}"/>
          </ac:graphicFrameMkLst>
        </pc:graphicFrameChg>
        <pc:graphicFrameChg chg="modGraphic">
          <ac:chgData name="Amy Stem-Bonham" userId="2280a176-0dc4-4eb6-a30f-eb539b9d3dbd" providerId="ADAL" clId="{AC87DFAC-DCE8-8C40-A793-C34726B30469}" dt="2019-03-06T16:26:35.226" v="69" actId="2711"/>
          <ac:graphicFrameMkLst>
            <pc:docMk/>
            <pc:sldMk cId="2776547980" sldId="339"/>
            <ac:graphicFrameMk id="27" creationId="{4CEC57B5-E696-4845-A9D7-76AF48F6A0D2}"/>
          </ac:graphicFrameMkLst>
        </pc:graphicFrameChg>
        <pc:graphicFrameChg chg="modGraphic">
          <ac:chgData name="Amy Stem-Bonham" userId="2280a176-0dc4-4eb6-a30f-eb539b9d3dbd" providerId="ADAL" clId="{AC87DFAC-DCE8-8C40-A793-C34726B30469}" dt="2019-03-06T16:26:40.011" v="70" actId="2711"/>
          <ac:graphicFrameMkLst>
            <pc:docMk/>
            <pc:sldMk cId="2776547980" sldId="339"/>
            <ac:graphicFrameMk id="28" creationId="{0A7936EF-C6CF-4E92-A0D0-D89F6824266C}"/>
          </ac:graphicFrameMkLst>
        </pc:graphicFrameChg>
      </pc:sldChg>
      <pc:sldChg chg="modSp">
        <pc:chgData name="Amy Stem-Bonham" userId="2280a176-0dc4-4eb6-a30f-eb539b9d3dbd" providerId="ADAL" clId="{AC87DFAC-DCE8-8C40-A793-C34726B30469}" dt="2019-03-07T08:31:27.223" v="122" actId="403"/>
        <pc:sldMkLst>
          <pc:docMk/>
          <pc:sldMk cId="1223405532" sldId="340"/>
        </pc:sldMkLst>
        <pc:spChg chg="mod">
          <ac:chgData name="Amy Stem-Bonham" userId="2280a176-0dc4-4eb6-a30f-eb539b9d3dbd" providerId="ADAL" clId="{AC87DFAC-DCE8-8C40-A793-C34726B30469}" dt="2019-03-07T08:31:27.223" v="122" actId="403"/>
          <ac:spMkLst>
            <pc:docMk/>
            <pc:sldMk cId="1223405532" sldId="340"/>
            <ac:spMk id="19" creationId="{5252A847-DE45-4FA3-A1F8-EEBEB845FF8E}"/>
          </ac:spMkLst>
        </pc:spChg>
      </pc:sldChg>
      <pc:sldChg chg="modSp">
        <pc:chgData name="Amy Stem-Bonham" userId="2280a176-0dc4-4eb6-a30f-eb539b9d3dbd" providerId="ADAL" clId="{AC87DFAC-DCE8-8C40-A793-C34726B30469}" dt="2019-03-07T08:31:38.454" v="124" actId="1076"/>
        <pc:sldMkLst>
          <pc:docMk/>
          <pc:sldMk cId="210649189" sldId="341"/>
        </pc:sldMkLst>
        <pc:spChg chg="mod">
          <ac:chgData name="Amy Stem-Bonham" userId="2280a176-0dc4-4eb6-a30f-eb539b9d3dbd" providerId="ADAL" clId="{AC87DFAC-DCE8-8C40-A793-C34726B30469}" dt="2019-03-06T16:29:38.824" v="119" actId="2711"/>
          <ac:spMkLst>
            <pc:docMk/>
            <pc:sldMk cId="210649189" sldId="341"/>
            <ac:spMk id="10" creationId="{7CCE1B06-1370-4212-A5E7-091B818C5529}"/>
          </ac:spMkLst>
        </pc:spChg>
        <pc:spChg chg="mod">
          <ac:chgData name="Amy Stem-Bonham" userId="2280a176-0dc4-4eb6-a30f-eb539b9d3dbd" providerId="ADAL" clId="{AC87DFAC-DCE8-8C40-A793-C34726B30469}" dt="2019-03-06T16:29:45.070" v="120" actId="2711"/>
          <ac:spMkLst>
            <pc:docMk/>
            <pc:sldMk cId="210649189" sldId="341"/>
            <ac:spMk id="11" creationId="{DD85896C-7040-4E17-8646-23B5E2E3CD6C}"/>
          </ac:spMkLst>
        </pc:spChg>
        <pc:spChg chg="mod">
          <ac:chgData name="Amy Stem-Bonham" userId="2280a176-0dc4-4eb6-a30f-eb539b9d3dbd" providerId="ADAL" clId="{AC87DFAC-DCE8-8C40-A793-C34726B30469}" dt="2019-03-07T08:31:38.454" v="124" actId="1076"/>
          <ac:spMkLst>
            <pc:docMk/>
            <pc:sldMk cId="210649189" sldId="341"/>
            <ac:spMk id="19" creationId="{5252A847-DE45-4FA3-A1F8-EEBEB845FF8E}"/>
          </ac:spMkLst>
        </pc:spChg>
      </pc:sldChg>
      <pc:sldChg chg="modSp">
        <pc:chgData name="Amy Stem-Bonham" userId="2280a176-0dc4-4eb6-a30f-eb539b9d3dbd" providerId="ADAL" clId="{AC87DFAC-DCE8-8C40-A793-C34726B30469}" dt="2019-03-07T08:32:55.571" v="135" actId="2711"/>
        <pc:sldMkLst>
          <pc:docMk/>
          <pc:sldMk cId="3918504261" sldId="342"/>
        </pc:sldMkLst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10" creationId="{7CCE1B06-1370-4212-A5E7-091B818C5529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11" creationId="{DD85896C-7040-4E17-8646-23B5E2E3CD6C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12" creationId="{3E57E70C-C9E4-4E06-916D-53C4B19EB7B7}"/>
          </ac:spMkLst>
        </pc:spChg>
        <pc:spChg chg="mod">
          <ac:chgData name="Amy Stem-Bonham" userId="2280a176-0dc4-4eb6-a30f-eb539b9d3dbd" providerId="ADAL" clId="{AC87DFAC-DCE8-8C40-A793-C34726B30469}" dt="2019-03-07T08:32:08.603" v="130" actId="404"/>
          <ac:spMkLst>
            <pc:docMk/>
            <pc:sldMk cId="3918504261" sldId="342"/>
            <ac:spMk id="19" creationId="{5252A847-DE45-4FA3-A1F8-EEBEB845FF8E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35" creationId="{25E932D7-BC0A-4FE3-9C7F-8AB17538C42A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36" creationId="{40522D14-CE96-4318-9459-5D4B7E2B9298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37" creationId="{CC4FE57D-AD26-4F52-8F53-A3342100953B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38" creationId="{53D50783-9BFC-4694-9D7E-78247331663E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45" creationId="{45CB8149-914C-4974-B902-36D18260761B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46" creationId="{07A14B5E-3520-45BC-8525-AC1C17529477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47" creationId="{5C47E2CE-BD8D-4D35-B104-F9B0201E963E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48" creationId="{3D57EC2D-D700-4488-BEE7-1C196BF2B678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49" creationId="{4DFDFDDE-3B82-4814-BFEC-3798BCC17DCD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50" creationId="{317BCF1A-FBA3-4C6A-B3EE-D12F5FD6DC1F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51" creationId="{98D8ED91-F087-4D73-B63F-077DEA5A333A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54" creationId="{A8D0BA05-C37F-4F8C-B155-30458D3F8D63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56" creationId="{698452F8-C9C5-4E66-8FE2-622B531DEB9D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57" creationId="{2AB52966-055A-4F21-AFF7-401C8611812B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58" creationId="{8570658A-A56C-4949-B902-1C497C94B9AD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59" creationId="{C2F7E770-2D26-42B1-BBEC-C56A0D265F02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60" creationId="{C0A44583-5A2F-4319-89B5-C08C263267F6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61" creationId="{B32539F2-1451-4FE4-9B11-B1BCA5292CDD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62" creationId="{A730F740-3FDC-481D-A5EC-235275ECC742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63" creationId="{FF1B5155-318F-4413-880E-3DF2052305DF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64" creationId="{AB20FA49-F1CA-41DF-A025-6CAF9672F934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65" creationId="{D648218F-FF28-4304-99E6-AB43BB4781BD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66" creationId="{82C35A9A-A95B-44B9-9B8C-403B211327BC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67" creationId="{9BEE3901-A2AE-4BBF-81DE-64143AEFF0E8}"/>
          </ac:spMkLst>
        </pc:spChg>
      </pc:sldChg>
      <pc:sldChg chg="modSp">
        <pc:chgData name="Amy Stem-Bonham" userId="2280a176-0dc4-4eb6-a30f-eb539b9d3dbd" providerId="ADAL" clId="{AC87DFAC-DCE8-8C40-A793-C34726B30469}" dt="2019-03-07T08:35:08.051" v="159" actId="2711"/>
        <pc:sldMkLst>
          <pc:docMk/>
          <pc:sldMk cId="350492216" sldId="343"/>
        </pc:sldMkLst>
        <pc:spChg chg="mod">
          <ac:chgData name="Amy Stem-Bonham" userId="2280a176-0dc4-4eb6-a30f-eb539b9d3dbd" providerId="ADAL" clId="{AC87DFAC-DCE8-8C40-A793-C34726B30469}" dt="2019-03-07T08:35:00.728" v="158" actId="404"/>
          <ac:spMkLst>
            <pc:docMk/>
            <pc:sldMk cId="350492216" sldId="343"/>
            <ac:spMk id="2" creationId="{393EEBA0-FC65-4035-B95D-FE0DB400E893}"/>
          </ac:spMkLst>
        </pc:spChg>
        <pc:spChg chg="mod">
          <ac:chgData name="Amy Stem-Bonham" userId="2280a176-0dc4-4eb6-a30f-eb539b9d3dbd" providerId="ADAL" clId="{AC87DFAC-DCE8-8C40-A793-C34726B30469}" dt="2019-03-07T08:35:08.051" v="159" actId="2711"/>
          <ac:spMkLst>
            <pc:docMk/>
            <pc:sldMk cId="350492216" sldId="343"/>
            <ac:spMk id="9" creationId="{3C364BA3-D423-48C6-A8AD-C9C4357D7F72}"/>
          </ac:spMkLst>
        </pc:spChg>
        <pc:spChg chg="mod">
          <ac:chgData name="Amy Stem-Bonham" userId="2280a176-0dc4-4eb6-a30f-eb539b9d3dbd" providerId="ADAL" clId="{AC87DFAC-DCE8-8C40-A793-C34726B30469}" dt="2019-03-07T08:34:51.620" v="156" actId="2711"/>
          <ac:spMkLst>
            <pc:docMk/>
            <pc:sldMk cId="350492216" sldId="343"/>
            <ac:spMk id="13" creationId="{78E0E1D2-4DCB-40CB-9E73-5B634852460B}"/>
          </ac:spMkLst>
        </pc:spChg>
        <pc:spChg chg="mod">
          <ac:chgData name="Amy Stem-Bonham" userId="2280a176-0dc4-4eb6-a30f-eb539b9d3dbd" providerId="ADAL" clId="{AC87DFAC-DCE8-8C40-A793-C34726B30469}" dt="2019-03-07T08:34:40.975" v="155" actId="20577"/>
          <ac:spMkLst>
            <pc:docMk/>
            <pc:sldMk cId="350492216" sldId="343"/>
            <ac:spMk id="19" creationId="{5252A847-DE45-4FA3-A1F8-EEBEB845FF8E}"/>
          </ac:spMkLst>
        </pc:spChg>
      </pc:sldChg>
      <pc:sldChg chg="modSp ord">
        <pc:chgData name="Amy Stem-Bonham" userId="2280a176-0dc4-4eb6-a30f-eb539b9d3dbd" providerId="ADAL" clId="{AC87DFAC-DCE8-8C40-A793-C34726B30469}" dt="2019-03-07T08:36:39.891" v="180"/>
        <pc:sldMkLst>
          <pc:docMk/>
          <pc:sldMk cId="2924542743" sldId="344"/>
        </pc:sldMkLst>
        <pc:spChg chg="mod">
          <ac:chgData name="Amy Stem-Bonham" userId="2280a176-0dc4-4eb6-a30f-eb539b9d3dbd" providerId="ADAL" clId="{AC87DFAC-DCE8-8C40-A793-C34726B30469}" dt="2019-03-07T08:36:19.789" v="176" actId="20577"/>
          <ac:spMkLst>
            <pc:docMk/>
            <pc:sldMk cId="2924542743" sldId="344"/>
            <ac:spMk id="19" creationId="{5252A847-DE45-4FA3-A1F8-EEBEB845FF8E}"/>
          </ac:spMkLst>
        </pc:spChg>
        <pc:graphicFrameChg chg="modGraphic">
          <ac:chgData name="Amy Stem-Bonham" userId="2280a176-0dc4-4eb6-a30f-eb539b9d3dbd" providerId="ADAL" clId="{AC87DFAC-DCE8-8C40-A793-C34726B30469}" dt="2019-03-07T08:36:31.353" v="178" actId="404"/>
          <ac:graphicFrameMkLst>
            <pc:docMk/>
            <pc:sldMk cId="2924542743" sldId="344"/>
            <ac:graphicFrameMk id="9" creationId="{F8C47BF4-7DF7-489A-A5EE-90709D304094}"/>
          </ac:graphicFrameMkLst>
        </pc:graphicFrameChg>
      </pc:sldChg>
      <pc:sldChg chg="modSp">
        <pc:chgData name="Amy Stem-Bonham" userId="2280a176-0dc4-4eb6-a30f-eb539b9d3dbd" providerId="ADAL" clId="{AC87DFAC-DCE8-8C40-A793-C34726B30469}" dt="2019-03-07T08:42:09.172" v="203" actId="2711"/>
        <pc:sldMkLst>
          <pc:docMk/>
          <pc:sldMk cId="1025512154" sldId="345"/>
        </pc:sldMkLst>
        <pc:spChg chg="mod">
          <ac:chgData name="Amy Stem-Bonham" userId="2280a176-0dc4-4eb6-a30f-eb539b9d3dbd" providerId="ADAL" clId="{AC87DFAC-DCE8-8C40-A793-C34726B30469}" dt="2019-03-07T08:41:58.415" v="202" actId="20577"/>
          <ac:spMkLst>
            <pc:docMk/>
            <pc:sldMk cId="1025512154" sldId="345"/>
            <ac:spMk id="19" creationId="{5252A847-DE45-4FA3-A1F8-EEBEB845FF8E}"/>
          </ac:spMkLst>
        </pc:spChg>
        <pc:graphicFrameChg chg="modGraphic">
          <ac:chgData name="Amy Stem-Bonham" userId="2280a176-0dc4-4eb6-a30f-eb539b9d3dbd" providerId="ADAL" clId="{AC87DFAC-DCE8-8C40-A793-C34726B30469}" dt="2019-03-07T08:41:39.501" v="195" actId="2711"/>
          <ac:graphicFrameMkLst>
            <pc:docMk/>
            <pc:sldMk cId="1025512154" sldId="345"/>
            <ac:graphicFrameMk id="7" creationId="{25DA4FC0-B5D7-4697-8432-994026364A7C}"/>
          </ac:graphicFrameMkLst>
        </pc:graphicFrameChg>
        <pc:graphicFrameChg chg="modGraphic">
          <ac:chgData name="Amy Stem-Bonham" userId="2280a176-0dc4-4eb6-a30f-eb539b9d3dbd" providerId="ADAL" clId="{AC87DFAC-DCE8-8C40-A793-C34726B30469}" dt="2019-03-07T08:42:09.172" v="203" actId="2711"/>
          <ac:graphicFrameMkLst>
            <pc:docMk/>
            <pc:sldMk cId="1025512154" sldId="345"/>
            <ac:graphicFrameMk id="9" creationId="{49C2331C-78A9-4A09-81EC-8FEFD3319073}"/>
          </ac:graphicFrameMkLst>
        </pc:graphicFrameChg>
      </pc:sldChg>
      <pc:sldChg chg="modSp">
        <pc:chgData name="Amy Stem-Bonham" userId="2280a176-0dc4-4eb6-a30f-eb539b9d3dbd" providerId="ADAL" clId="{AC87DFAC-DCE8-8C40-A793-C34726B30469}" dt="2019-03-07T08:43:15.927" v="218" actId="2711"/>
        <pc:sldMkLst>
          <pc:docMk/>
          <pc:sldMk cId="933914573" sldId="346"/>
        </pc:sldMkLst>
        <pc:spChg chg="mod">
          <ac:chgData name="Amy Stem-Bonham" userId="2280a176-0dc4-4eb6-a30f-eb539b9d3dbd" providerId="ADAL" clId="{AC87DFAC-DCE8-8C40-A793-C34726B30469}" dt="2019-03-07T08:42:53.860" v="215" actId="404"/>
          <ac:spMkLst>
            <pc:docMk/>
            <pc:sldMk cId="933914573" sldId="346"/>
            <ac:spMk id="19" creationId="{5252A847-DE45-4FA3-A1F8-EEBEB845FF8E}"/>
          </ac:spMkLst>
        </pc:spChg>
        <pc:graphicFrameChg chg="modGraphic">
          <ac:chgData name="Amy Stem-Bonham" userId="2280a176-0dc4-4eb6-a30f-eb539b9d3dbd" providerId="ADAL" clId="{AC87DFAC-DCE8-8C40-A793-C34726B30469}" dt="2019-03-07T08:43:04.012" v="216" actId="2711"/>
          <ac:graphicFrameMkLst>
            <pc:docMk/>
            <pc:sldMk cId="933914573" sldId="346"/>
            <ac:graphicFrameMk id="7" creationId="{25DA4FC0-B5D7-4697-8432-994026364A7C}"/>
          </ac:graphicFrameMkLst>
        </pc:graphicFrameChg>
        <pc:graphicFrameChg chg="modGraphic">
          <ac:chgData name="Amy Stem-Bonham" userId="2280a176-0dc4-4eb6-a30f-eb539b9d3dbd" providerId="ADAL" clId="{AC87DFAC-DCE8-8C40-A793-C34726B30469}" dt="2019-03-07T08:43:10.154" v="217" actId="2711"/>
          <ac:graphicFrameMkLst>
            <pc:docMk/>
            <pc:sldMk cId="933914573" sldId="346"/>
            <ac:graphicFrameMk id="9" creationId="{49C2331C-78A9-4A09-81EC-8FEFD3319073}"/>
          </ac:graphicFrameMkLst>
        </pc:graphicFrameChg>
        <pc:graphicFrameChg chg="modGraphic">
          <ac:chgData name="Amy Stem-Bonham" userId="2280a176-0dc4-4eb6-a30f-eb539b9d3dbd" providerId="ADAL" clId="{AC87DFAC-DCE8-8C40-A793-C34726B30469}" dt="2019-03-07T08:43:15.927" v="218" actId="2711"/>
          <ac:graphicFrameMkLst>
            <pc:docMk/>
            <pc:sldMk cId="933914573" sldId="346"/>
            <ac:graphicFrameMk id="13" creationId="{BD742AB0-60EE-4A41-8C76-3A721A25FD6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10CE2-D885-4E39-B85D-9202C39070E5}" type="datetimeFigureOut">
              <a:rPr lang="en-GB" smtClean="0"/>
              <a:pPr/>
              <a:t>30/04/2020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CB1A4-3753-4197-94E6-1D99598F52A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pPr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/>
              <a:t>What I’m learning in Maths today</a:t>
            </a:r>
            <a:endParaRPr lang="en-GB" sz="5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4204205"/>
              </p:ext>
            </p:extLst>
          </p:nvPr>
        </p:nvGraphicFramePr>
        <p:xfrm>
          <a:off x="179513" y="1052736"/>
          <a:ext cx="8742418" cy="4212194"/>
        </p:xfrm>
        <a:graphic>
          <a:graphicData uri="http://schemas.openxmlformats.org/drawingml/2006/table">
            <a:tbl>
              <a:tblPr/>
              <a:tblGrid>
                <a:gridCol w="8742418"/>
              </a:tblGrid>
              <a:tr h="81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smtClean="0">
                          <a:latin typeface="Comic Sans MS"/>
                          <a:ea typeface="Calibri"/>
                          <a:cs typeface="Times New Roman"/>
                        </a:rPr>
                        <a:t>Maths – </a:t>
                      </a:r>
                      <a:r>
                        <a:rPr lang="en-GB" sz="2400" b="1" u="sng" dirty="0" smtClean="0">
                          <a:latin typeface="Comic Sans MS"/>
                          <a:ea typeface="Calibri"/>
                          <a:cs typeface="Times New Roman"/>
                        </a:rPr>
                        <a:t>Y5 (Angles)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>
                          <a:latin typeface="Comic Sans MS"/>
                          <a:ea typeface="Calibri"/>
                          <a:cs typeface="Times New Roman"/>
                        </a:rPr>
                        <a:t>Date</a:t>
                      </a:r>
                      <a:r>
                        <a:rPr lang="en-GB" sz="2400" dirty="0">
                          <a:latin typeface="Comic Sans MS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GB" sz="2400" dirty="0" smtClean="0">
                          <a:latin typeface="Comic Sans MS"/>
                          <a:ea typeface="Calibri"/>
                          <a:cs typeface="Times New Roman"/>
                        </a:rPr>
                        <a:t>1.5.20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err="1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L.Obj</a:t>
                      </a:r>
                      <a:r>
                        <a:rPr lang="en-GB" sz="2400" b="1" u="sng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*I can recognise and name different amounts of turn, </a:t>
                      </a:r>
                      <a:r>
                        <a:rPr lang="en-GB" sz="2400" b="1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eg</a:t>
                      </a: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acute, right angle, obtuse, reflex.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*I can convert fractions of a turn into degrees, </a:t>
                      </a:r>
                      <a:r>
                        <a:rPr lang="en-GB" sz="2400" b="1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eg</a:t>
                      </a: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½, ¼, ¾ , 1/8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*I understand different fractions of turn, </a:t>
                      </a:r>
                      <a:r>
                        <a:rPr lang="en-GB" sz="2400" b="1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eg</a:t>
                      </a: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½</a:t>
                      </a:r>
                      <a:r>
                        <a:rPr lang="en-GB" sz="2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turn, ¼</a:t>
                      </a:r>
                      <a:r>
                        <a:rPr lang="en-GB" sz="2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turn, ¾ turn.</a:t>
                      </a:r>
                      <a:endParaRPr lang="en-GB" sz="2400" b="1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*I can use the directions N, E, S and W.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C1CA538-DA9C-460A-8052-7D302FB1B1B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82CDDBD-3705-459A-A20C-D8CC613CAEF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degrees will I move through if I turn from SE to N anti-clockwise?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371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C1CA538-DA9C-460A-8052-7D302FB1B1B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82CDDBD-3705-459A-A20C-D8CC613CAEF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degrees will I move through if I turn from SE to N anti-clockwise?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135°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Partial Circle 8">
            <a:extLst>
              <a:ext uri="{FF2B5EF4-FFF2-40B4-BE49-F238E27FC236}">
                <a16:creationId xmlns:a16="http://schemas.microsoft.com/office/drawing/2014/main" xmlns="" id="{8E843719-A8B5-408C-A648-8D55E4E5F836}"/>
              </a:ext>
            </a:extLst>
          </p:cNvPr>
          <p:cNvSpPr/>
          <p:nvPr/>
        </p:nvSpPr>
        <p:spPr>
          <a:xfrm rot="2978593">
            <a:off x="4381446" y="3212773"/>
            <a:ext cx="496490" cy="533639"/>
          </a:xfrm>
          <a:prstGeom prst="pie">
            <a:avLst>
              <a:gd name="adj1" fmla="val 13496621"/>
              <a:gd name="adj2" fmla="val 21050401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FEAF471-A0A9-4D34-BAE2-5CD34E49DBC6}"/>
              </a:ext>
            </a:extLst>
          </p:cNvPr>
          <p:cNvCxnSpPr>
            <a:cxnSpLocks/>
          </p:cNvCxnSpPr>
          <p:nvPr/>
        </p:nvCxnSpPr>
        <p:spPr>
          <a:xfrm>
            <a:off x="4622072" y="3467657"/>
            <a:ext cx="638034" cy="558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95DE99C-C727-4FEA-A8D8-0E602769C1C4}"/>
              </a:ext>
            </a:extLst>
          </p:cNvPr>
          <p:cNvCxnSpPr>
            <a:cxnSpLocks/>
          </p:cNvCxnSpPr>
          <p:nvPr/>
        </p:nvCxnSpPr>
        <p:spPr>
          <a:xfrm>
            <a:off x="4642392" y="2412559"/>
            <a:ext cx="1" cy="10550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152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&gt;, &lt; or = to complete the equation.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8C5A5819-FACB-4EAC-85AF-631E27B4F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4224144"/>
              </p:ext>
            </p:extLst>
          </p:nvPr>
        </p:nvGraphicFramePr>
        <p:xfrm>
          <a:off x="2662063" y="2824569"/>
          <a:ext cx="3819874" cy="8488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8178">
                  <a:extLst>
                    <a:ext uri="{9D8B030D-6E8A-4147-A177-3AD203B41FA5}">
                      <a16:colId xmlns:a16="http://schemas.microsoft.com/office/drawing/2014/main" xmlns="" val="712520039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xmlns="" val="2405828043"/>
                    </a:ext>
                  </a:extLst>
                </a:gridCol>
                <a:gridCol w="1612835">
                  <a:extLst>
                    <a:ext uri="{9D8B030D-6E8A-4147-A177-3AD203B41FA5}">
                      <a16:colId xmlns:a16="http://schemas.microsoft.com/office/drawing/2014/main" xmlns="" val="634884005"/>
                    </a:ext>
                  </a:extLst>
                </a:gridCol>
              </a:tblGrid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360</a:t>
                      </a:r>
                      <a:r>
                        <a:rPr lang="en-GB" sz="28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°</a:t>
                      </a:r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        turn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9939572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xmlns="" id="{94497954-2693-4986-9120-76C53B545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3856141"/>
              </p:ext>
            </p:extLst>
          </p:nvPr>
        </p:nvGraphicFramePr>
        <p:xfrm>
          <a:off x="5093371" y="2780999"/>
          <a:ext cx="468000" cy="9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xmlns="" val="422414805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42892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5279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80664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&gt;, &lt; or = to complete the equation.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8C5A5819-FACB-4EAC-85AF-631E27B4F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193611"/>
              </p:ext>
            </p:extLst>
          </p:nvPr>
        </p:nvGraphicFramePr>
        <p:xfrm>
          <a:off x="2662063" y="2824569"/>
          <a:ext cx="3819874" cy="8488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8178">
                  <a:extLst>
                    <a:ext uri="{9D8B030D-6E8A-4147-A177-3AD203B41FA5}">
                      <a16:colId xmlns:a16="http://schemas.microsoft.com/office/drawing/2014/main" xmlns="" val="712520039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xmlns="" val="2405828043"/>
                    </a:ext>
                  </a:extLst>
                </a:gridCol>
                <a:gridCol w="1612835">
                  <a:extLst>
                    <a:ext uri="{9D8B030D-6E8A-4147-A177-3AD203B41FA5}">
                      <a16:colId xmlns:a16="http://schemas.microsoft.com/office/drawing/2014/main" xmlns="" val="634884005"/>
                    </a:ext>
                  </a:extLst>
                </a:gridCol>
              </a:tblGrid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360</a:t>
                      </a:r>
                      <a:r>
                        <a:rPr lang="en-GB" sz="28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°</a:t>
                      </a:r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        turn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9939572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xmlns="" id="{94497954-2693-4986-9120-76C53B54590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93371" y="2780999"/>
          <a:ext cx="468000" cy="9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xmlns="" val="422414805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42892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5279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11849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8483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500" b="1" u="sng" dirty="0" smtClean="0"/>
              <a:t>NOW IT’S YOUR TURN!</a:t>
            </a:r>
            <a:endParaRPr lang="en-GB" sz="45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01338"/>
            <a:ext cx="9144000" cy="590931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(D) – Isla, Zoe, Holly H, Isobel, </a:t>
            </a:r>
            <a:r>
              <a:rPr lang="en-GB" sz="3600" dirty="0" err="1" smtClean="0"/>
              <a:t>Nia</a:t>
            </a:r>
            <a:r>
              <a:rPr lang="en-GB" sz="3600" dirty="0" smtClean="0"/>
              <a:t>, Rhys, Daniel</a:t>
            </a:r>
            <a:r>
              <a:rPr lang="en-GB" sz="3600" b="1" dirty="0" smtClean="0"/>
              <a:t>,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dirty="0" err="1" smtClean="0"/>
              <a:t>Izzy</a:t>
            </a:r>
            <a:r>
              <a:rPr lang="en-GB" sz="3600" dirty="0" smtClean="0"/>
              <a:t>, </a:t>
            </a:r>
            <a:r>
              <a:rPr lang="en-GB" sz="3600" dirty="0" err="1" smtClean="0"/>
              <a:t>Alissa</a:t>
            </a:r>
            <a:r>
              <a:rPr lang="en-GB" sz="3600" dirty="0" smtClean="0"/>
              <a:t>, Lucy, Katie, Jacob, Sophie, Cameron and Holly T</a:t>
            </a:r>
          </a:p>
          <a:p>
            <a:r>
              <a:rPr lang="en-GB" sz="3600" b="1" dirty="0" smtClean="0"/>
              <a:t>(1A, 1B, 2A, 2B, 3A, 3B, 4A and 4B)</a:t>
            </a:r>
          </a:p>
          <a:p>
            <a:endParaRPr lang="en-GB" sz="3600" b="1" dirty="0" smtClean="0"/>
          </a:p>
          <a:p>
            <a:r>
              <a:rPr lang="en-GB" sz="3000" b="1" i="1" dirty="0" smtClean="0"/>
              <a:t>Move onto (E) if confident! </a:t>
            </a:r>
          </a:p>
          <a:p>
            <a:endParaRPr lang="en-GB" sz="3600" dirty="0" smtClean="0"/>
          </a:p>
          <a:p>
            <a:r>
              <a:rPr lang="en-GB" sz="3600" dirty="0" smtClean="0"/>
              <a:t>(E) – Heidi, Nelly and Amy</a:t>
            </a:r>
          </a:p>
          <a:p>
            <a:r>
              <a:rPr lang="en-GB" sz="3600" b="1" dirty="0" smtClean="0"/>
              <a:t>(5A, 5B, 6A, 6B, 7A, 7B, 8A and 8B)</a:t>
            </a:r>
          </a:p>
          <a:p>
            <a:endParaRPr lang="en-GB" sz="3000" b="1" i="1" dirty="0" smtClean="0"/>
          </a:p>
          <a:p>
            <a:r>
              <a:rPr lang="en-GB" sz="3000" b="1" i="1" dirty="0" smtClean="0"/>
              <a:t>Move onto (GD) if confident!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3999" cy="46166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Amy, Heidi and Nelly -  </a:t>
            </a:r>
            <a:r>
              <a:rPr lang="en-GB" sz="1200" b="1" u="sng" dirty="0" smtClean="0"/>
              <a:t>What is the missing part of the calculation?</a:t>
            </a:r>
            <a:endParaRPr lang="en-GB" sz="12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850572"/>
            <a:ext cx="9144000" cy="33855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" b="1" u="sng" dirty="0" smtClean="0"/>
              <a:t>Katie, Holly T, </a:t>
            </a:r>
            <a:r>
              <a:rPr lang="en-GB" sz="1300" b="1" u="sng" dirty="0" err="1" smtClean="0"/>
              <a:t>Izzy</a:t>
            </a:r>
            <a:r>
              <a:rPr lang="en-GB" sz="1300" b="1" u="sng" dirty="0" smtClean="0"/>
              <a:t>, Daniel, Jacob, Sophie, Lucy, Cameron and </a:t>
            </a:r>
            <a:r>
              <a:rPr lang="en-GB" sz="1300" b="1" u="sng" dirty="0" err="1" smtClean="0"/>
              <a:t>Alissa</a:t>
            </a:r>
            <a:r>
              <a:rPr lang="en-GB" sz="1300" b="1" u="sng" dirty="0" smtClean="0"/>
              <a:t> -  </a:t>
            </a:r>
            <a:r>
              <a:rPr lang="en-GB" sz="1600" b="1" u="sng" dirty="0" smtClean="0"/>
              <a:t>What is the missing part of the calculation……..?</a:t>
            </a:r>
            <a:endParaRPr lang="en-GB" sz="16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731624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Zoe, </a:t>
            </a:r>
            <a:r>
              <a:rPr lang="en-GB" sz="2400" b="1" u="sng" dirty="0" err="1" smtClean="0"/>
              <a:t>Nia</a:t>
            </a:r>
            <a:r>
              <a:rPr lang="en-GB" sz="2400" b="1" u="sng" dirty="0" smtClean="0"/>
              <a:t>, Rhys, Holly H, Isla and Isobel – </a:t>
            </a:r>
            <a:r>
              <a:rPr lang="en-GB" sz="1600" b="1" u="sng" dirty="0" smtClean="0"/>
              <a:t>What is the missing part of the calculation?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09449"/>
            <a:ext cx="91440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70         7,000		  29          0.29                318         31.8     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509452" y="561703"/>
            <a:ext cx="5355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3470367" y="544286"/>
            <a:ext cx="5355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6736080" y="518161"/>
            <a:ext cx="5355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0" y="1092923"/>
            <a:ext cx="91440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 8          8,000   	     2.54        254            	12.9         0.129     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509452" y="1145177"/>
            <a:ext cx="5355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470367" y="1127760"/>
            <a:ext cx="5355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736080" y="1101635"/>
            <a:ext cx="5355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0" y="2373083"/>
            <a:ext cx="9144000" cy="52322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3         3,000			  27          0.27            	  4.7         470     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509452" y="2425337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470367" y="2407920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736080" y="2381795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0" y="2956557"/>
            <a:ext cx="9144000" cy="52322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1.7          170	             34          0.34           	276          2,760     </a:t>
            </a:r>
            <a:endParaRPr lang="en-GB" sz="2800" dirty="0"/>
          </a:p>
        </p:txBody>
      </p:sp>
      <p:sp>
        <p:nvSpPr>
          <p:cNvPr id="20" name="Rectangle 19"/>
          <p:cNvSpPr/>
          <p:nvPr/>
        </p:nvSpPr>
        <p:spPr>
          <a:xfrm>
            <a:off x="653144" y="3021873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470367" y="2991394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736080" y="2965269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0" y="4275906"/>
            <a:ext cx="914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 9         900			 400         40            	        63          6.3     </a:t>
            </a:r>
            <a:endParaRPr lang="en-GB" sz="2800" dirty="0"/>
          </a:p>
        </p:txBody>
      </p:sp>
      <p:sp>
        <p:nvSpPr>
          <p:cNvPr id="24" name="Rectangle 23"/>
          <p:cNvSpPr/>
          <p:nvPr/>
        </p:nvSpPr>
        <p:spPr>
          <a:xfrm>
            <a:off x="509452" y="4328160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470367" y="4310743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736080" y="4284618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0" y="4859380"/>
            <a:ext cx="914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4.5          450	       0.7         0.07                  32          3,200     </a:t>
            </a:r>
            <a:endParaRPr lang="en-GB" sz="2800" dirty="0"/>
          </a:p>
        </p:txBody>
      </p:sp>
      <p:sp>
        <p:nvSpPr>
          <p:cNvPr id="28" name="Rectangle 27"/>
          <p:cNvSpPr/>
          <p:nvPr/>
        </p:nvSpPr>
        <p:spPr>
          <a:xfrm>
            <a:off x="731521" y="4911634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470367" y="4894217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736080" y="4868092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3999" cy="46166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Amy, Heidi and Nelly -  </a:t>
            </a:r>
            <a:r>
              <a:rPr lang="en-GB" sz="1200" b="1" u="sng" dirty="0" smtClean="0"/>
              <a:t>ANSWERS</a:t>
            </a:r>
            <a:endParaRPr lang="en-GB" sz="12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" y="2085704"/>
            <a:ext cx="9144000" cy="4001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u="sng" dirty="0" err="1" smtClean="0"/>
              <a:t>Alissa</a:t>
            </a:r>
            <a:r>
              <a:rPr lang="en-GB" sz="2000" b="1" u="sng" dirty="0" smtClean="0"/>
              <a:t>, </a:t>
            </a:r>
            <a:r>
              <a:rPr lang="en-GB" sz="2000" b="1" u="sng" dirty="0" err="1" smtClean="0"/>
              <a:t>Izzy</a:t>
            </a:r>
            <a:r>
              <a:rPr lang="en-GB" sz="2000" b="1" u="sng" dirty="0" smtClean="0"/>
              <a:t>, Sophie, Daniel, Jacob, Lucy, Cameron, Katie and Holly T-  </a:t>
            </a:r>
            <a:r>
              <a:rPr lang="en-GB" sz="1600" b="1" u="sng" dirty="0" smtClean="0"/>
              <a:t>ANSWERS</a:t>
            </a:r>
            <a:endParaRPr lang="en-GB" sz="16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110447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 err="1" smtClean="0"/>
              <a:t>Nia</a:t>
            </a:r>
            <a:r>
              <a:rPr lang="en-GB" sz="2400" b="1" u="sng" dirty="0" smtClean="0"/>
              <a:t>, Isla, Rhys, Isobel, Zoe and Holly H – </a:t>
            </a:r>
            <a:r>
              <a:rPr lang="en-GB" sz="1600" b="1" u="sng" dirty="0" smtClean="0"/>
              <a:t>ANSWERS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09449"/>
            <a:ext cx="91440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70         7,000		  29          0.29                318         31.8     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509452" y="561703"/>
            <a:ext cx="5355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x100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3470366" y="544286"/>
            <a:ext cx="64443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/>
              </a:rPr>
              <a:t>÷100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6736080" y="518161"/>
            <a:ext cx="5355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/>
              </a:rPr>
              <a:t>÷10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092923"/>
            <a:ext cx="91440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 8            8,000   	2.54        254            	12.9         0.129     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509452" y="1145177"/>
            <a:ext cx="79683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X1,000</a:t>
            </a:r>
            <a:endParaRPr lang="en-GB" sz="1400" dirty="0"/>
          </a:p>
        </p:txBody>
      </p:sp>
      <p:sp>
        <p:nvSpPr>
          <p:cNvPr id="13" name="Rectangle 12"/>
          <p:cNvSpPr/>
          <p:nvPr/>
        </p:nvSpPr>
        <p:spPr>
          <a:xfrm>
            <a:off x="3470367" y="1127760"/>
            <a:ext cx="5355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x100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6736080" y="1101635"/>
            <a:ext cx="5355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latin typeface="Comic Sans MS"/>
              </a:rPr>
              <a:t>÷100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529837"/>
            <a:ext cx="9144000" cy="52322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3          3,000	        27          0.27            	  4.7         470     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391885" y="2582091"/>
            <a:ext cx="744583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X1,000</a:t>
            </a:r>
            <a:endParaRPr lang="en-GB" sz="1400" dirty="0"/>
          </a:p>
        </p:txBody>
      </p:sp>
      <p:sp>
        <p:nvSpPr>
          <p:cNvPr id="17" name="Rectangle 16"/>
          <p:cNvSpPr/>
          <p:nvPr/>
        </p:nvSpPr>
        <p:spPr>
          <a:xfrm>
            <a:off x="3470367" y="2564674"/>
            <a:ext cx="592182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/>
              </a:rPr>
              <a:t>÷100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6736080" y="2538549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x100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113311"/>
            <a:ext cx="9144000" cy="52322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1.7          170	             34          0.34           	276          2,760     </a:t>
            </a:r>
            <a:endParaRPr lang="en-GB" sz="2800" dirty="0"/>
          </a:p>
        </p:txBody>
      </p:sp>
      <p:sp>
        <p:nvSpPr>
          <p:cNvPr id="20" name="Rectangle 19"/>
          <p:cNvSpPr/>
          <p:nvPr/>
        </p:nvSpPr>
        <p:spPr>
          <a:xfrm>
            <a:off x="653144" y="3178627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x100</a:t>
            </a:r>
            <a:endParaRPr lang="en-GB" sz="1400" dirty="0"/>
          </a:p>
        </p:txBody>
      </p:sp>
      <p:sp>
        <p:nvSpPr>
          <p:cNvPr id="21" name="Rectangle 20"/>
          <p:cNvSpPr/>
          <p:nvPr/>
        </p:nvSpPr>
        <p:spPr>
          <a:xfrm>
            <a:off x="3435531" y="3148148"/>
            <a:ext cx="570414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/>
              </a:rPr>
              <a:t>÷100</a:t>
            </a:r>
            <a:endParaRPr lang="en-GB" sz="1400" dirty="0"/>
          </a:p>
        </p:txBody>
      </p:sp>
      <p:sp>
        <p:nvSpPr>
          <p:cNvPr id="22" name="Rectangle 21"/>
          <p:cNvSpPr/>
          <p:nvPr/>
        </p:nvSpPr>
        <p:spPr>
          <a:xfrm>
            <a:off x="6736080" y="3122023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x10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4654729"/>
            <a:ext cx="914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 9         900			 400         40            	        63          6.3     </a:t>
            </a:r>
            <a:endParaRPr lang="en-GB" sz="2800" dirty="0"/>
          </a:p>
        </p:txBody>
      </p:sp>
      <p:sp>
        <p:nvSpPr>
          <p:cNvPr id="24" name="Rectangle 23"/>
          <p:cNvSpPr/>
          <p:nvPr/>
        </p:nvSpPr>
        <p:spPr>
          <a:xfrm>
            <a:off x="509452" y="4706983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x100</a:t>
            </a:r>
            <a:endParaRPr lang="en-GB" sz="1400" dirty="0"/>
          </a:p>
        </p:txBody>
      </p:sp>
      <p:sp>
        <p:nvSpPr>
          <p:cNvPr id="25" name="Rectangle 24"/>
          <p:cNvSpPr/>
          <p:nvPr/>
        </p:nvSpPr>
        <p:spPr>
          <a:xfrm>
            <a:off x="3470367" y="4689566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/>
              </a:rPr>
              <a:t>÷10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736080" y="4663441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/>
              </a:rPr>
              <a:t>÷10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5238203"/>
            <a:ext cx="914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4.5          450	       0.7         0.07                  32          3,200     </a:t>
            </a:r>
            <a:endParaRPr lang="en-GB" sz="2800" dirty="0"/>
          </a:p>
        </p:txBody>
      </p:sp>
      <p:sp>
        <p:nvSpPr>
          <p:cNvPr id="28" name="Rectangle 27"/>
          <p:cNvSpPr/>
          <p:nvPr/>
        </p:nvSpPr>
        <p:spPr>
          <a:xfrm>
            <a:off x="731521" y="5290457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x100</a:t>
            </a:r>
            <a:endParaRPr lang="en-GB" sz="1400" dirty="0"/>
          </a:p>
        </p:txBody>
      </p:sp>
      <p:sp>
        <p:nvSpPr>
          <p:cNvPr id="29" name="Rectangle 28"/>
          <p:cNvSpPr/>
          <p:nvPr/>
        </p:nvSpPr>
        <p:spPr>
          <a:xfrm>
            <a:off x="3470367" y="5273040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/>
              </a:rPr>
              <a:t>÷10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6736080" y="5246915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x100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295A12D-AFD4-483E-B2ED-6A5FA5F664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44243CA-22AE-417B-9C14-9D1BCA541903}"/>
              </a:ext>
            </a:extLst>
          </p:cNvPr>
          <p:cNvSpPr txBox="1"/>
          <p:nvPr/>
        </p:nvSpPr>
        <p:spPr>
          <a:xfrm>
            <a:off x="3452079" y="1459521"/>
            <a:ext cx="2207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b="1" dirty="0">
                <a:latin typeface="Century Gothic" panose="020B0502020202020204" pitchFamily="34" charset="0"/>
              </a:rPr>
              <a:t>Draw the minute hand on the clock so the time shown makes a right angle: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828831-9F5C-45C7-BECF-53362DBFA3CB}"/>
              </a:ext>
            </a:extLst>
          </p:cNvPr>
          <p:cNvSpPr txBox="1"/>
          <p:nvPr/>
        </p:nvSpPr>
        <p:spPr>
          <a:xfrm>
            <a:off x="6180760" y="1459521"/>
            <a:ext cx="2207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b="1" dirty="0">
                <a:latin typeface="Century Gothic" panose="020B0502020202020204" pitchFamily="34" charset="0"/>
              </a:rPr>
              <a:t>Draw the minute hand on the clock so the time shown makes an obtuse angle: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37CE8DD-102C-4868-B4C4-45F478F36876}"/>
              </a:ext>
            </a:extLst>
          </p:cNvPr>
          <p:cNvSpPr txBox="1"/>
          <p:nvPr/>
        </p:nvSpPr>
        <p:spPr>
          <a:xfrm>
            <a:off x="718381" y="1459521"/>
            <a:ext cx="2207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Draw the minute hand on the clock so the time shown makes an acute angle: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1DD67FC-9321-4FEA-ABE6-C5BF396FF00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hour hand is stuck on 12.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93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295A12D-AFD4-483E-B2ED-6A5FA5F664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44243CA-22AE-417B-9C14-9D1BCA541903}"/>
              </a:ext>
            </a:extLst>
          </p:cNvPr>
          <p:cNvSpPr txBox="1"/>
          <p:nvPr/>
        </p:nvSpPr>
        <p:spPr>
          <a:xfrm>
            <a:off x="3452079" y="1459521"/>
            <a:ext cx="2207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b="1" dirty="0">
                <a:latin typeface="Century Gothic" panose="020B0502020202020204" pitchFamily="34" charset="0"/>
              </a:rPr>
              <a:t>Draw the minute hand on the clock so the time shown makes a right angle: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828831-9F5C-45C7-BECF-53362DBFA3CB}"/>
              </a:ext>
            </a:extLst>
          </p:cNvPr>
          <p:cNvSpPr txBox="1"/>
          <p:nvPr/>
        </p:nvSpPr>
        <p:spPr>
          <a:xfrm>
            <a:off x="6180760" y="1459521"/>
            <a:ext cx="2207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b="1" dirty="0">
                <a:latin typeface="Century Gothic" panose="020B0502020202020204" pitchFamily="34" charset="0"/>
              </a:rPr>
              <a:t>Draw the minute hand on the clock so the time shown makes an obtuse angle: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37CE8DD-102C-4868-B4C4-45F478F36876}"/>
              </a:ext>
            </a:extLst>
          </p:cNvPr>
          <p:cNvSpPr txBox="1"/>
          <p:nvPr/>
        </p:nvSpPr>
        <p:spPr>
          <a:xfrm>
            <a:off x="718381" y="1459521"/>
            <a:ext cx="2207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Draw the minute hand on the clock so the time shown makes an acute angle: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1DD67FC-9321-4FEA-ABE6-C5BF396FF00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hour hand is stuck on 12.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BF4B6BF-20A5-4593-AD67-8853AF9C3801}"/>
              </a:ext>
            </a:extLst>
          </p:cNvPr>
          <p:cNvSpPr/>
          <p:nvPr/>
        </p:nvSpPr>
        <p:spPr>
          <a:xfrm flipH="1">
            <a:off x="514611" y="5503650"/>
            <a:ext cx="26148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Any time between 12:46 and 12:14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AE26597-299A-4B45-843F-661D069BA77B}"/>
              </a:ext>
            </a:extLst>
          </p:cNvPr>
          <p:cNvSpPr/>
          <p:nvPr/>
        </p:nvSpPr>
        <p:spPr>
          <a:xfrm>
            <a:off x="3649771" y="5503650"/>
            <a:ext cx="18118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Either 12:15 or 12:45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1E00F5A-603A-43B8-B253-E4F7CB61F93C}"/>
              </a:ext>
            </a:extLst>
          </p:cNvPr>
          <p:cNvSpPr/>
          <p:nvPr/>
        </p:nvSpPr>
        <p:spPr>
          <a:xfrm>
            <a:off x="5869120" y="5349762"/>
            <a:ext cx="28305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Any time between 12:16 – 12:29 and 12:31 – 12:44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49EB8067-A2D6-4C63-944F-2E77567E974B}"/>
              </a:ext>
            </a:extLst>
          </p:cNvPr>
          <p:cNvCxnSpPr>
            <a:cxnSpLocks/>
          </p:cNvCxnSpPr>
          <p:nvPr/>
        </p:nvCxnSpPr>
        <p:spPr>
          <a:xfrm flipV="1">
            <a:off x="1790270" y="3932793"/>
            <a:ext cx="756906" cy="4513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79A999F9-5B71-4329-988A-E98808C28A3D}"/>
              </a:ext>
            </a:extLst>
          </p:cNvPr>
          <p:cNvCxnSpPr>
            <a:cxnSpLocks/>
          </p:cNvCxnSpPr>
          <p:nvPr/>
        </p:nvCxnSpPr>
        <p:spPr>
          <a:xfrm flipV="1">
            <a:off x="4534740" y="4374473"/>
            <a:ext cx="871271" cy="96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EB491582-2AAC-42CD-9F18-1BC25C3147E9}"/>
              </a:ext>
            </a:extLst>
          </p:cNvPr>
          <p:cNvCxnSpPr>
            <a:cxnSpLocks/>
          </p:cNvCxnSpPr>
          <p:nvPr/>
        </p:nvCxnSpPr>
        <p:spPr>
          <a:xfrm flipH="1">
            <a:off x="6767513" y="4389321"/>
            <a:ext cx="491378" cy="6589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7372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CEA8D1B-06C4-42D5-A259-A1C094D5A33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C2A72A0-3A09-4444-9AAA-3B2FD655435C}"/>
              </a:ext>
            </a:extLst>
          </p:cNvPr>
          <p:cNvSpPr txBox="1"/>
          <p:nvPr/>
        </p:nvSpPr>
        <p:spPr>
          <a:xfrm>
            <a:off x="3554171" y="1886265"/>
            <a:ext cx="40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6E2B967-C3EB-4F54-90EF-B0003DAE4F83}"/>
              </a:ext>
            </a:extLst>
          </p:cNvPr>
          <p:cNvSpPr txBox="1"/>
          <p:nvPr/>
        </p:nvSpPr>
        <p:spPr>
          <a:xfrm>
            <a:off x="6403117" y="1902260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E5C39A0-65F1-4CAE-B0F4-2E45348E879B}"/>
              </a:ext>
            </a:extLst>
          </p:cNvPr>
          <p:cNvSpPr txBox="1"/>
          <p:nvPr/>
        </p:nvSpPr>
        <p:spPr>
          <a:xfrm>
            <a:off x="665151" y="1886265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13FB6D26-AAD0-4E2B-B3BF-DE2BB8BD04B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Label each image with the name of the angle.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45097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CEA8D1B-06C4-42D5-A259-A1C094D5A33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C2A72A0-3A09-4444-9AAA-3B2FD655435C}"/>
              </a:ext>
            </a:extLst>
          </p:cNvPr>
          <p:cNvSpPr txBox="1"/>
          <p:nvPr/>
        </p:nvSpPr>
        <p:spPr>
          <a:xfrm>
            <a:off x="3554171" y="1886265"/>
            <a:ext cx="40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6E2B967-C3EB-4F54-90EF-B0003DAE4F83}"/>
              </a:ext>
            </a:extLst>
          </p:cNvPr>
          <p:cNvSpPr txBox="1"/>
          <p:nvPr/>
        </p:nvSpPr>
        <p:spPr>
          <a:xfrm>
            <a:off x="6403117" y="1902260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E5C39A0-65F1-4CAE-B0F4-2E45348E879B}"/>
              </a:ext>
            </a:extLst>
          </p:cNvPr>
          <p:cNvSpPr txBox="1"/>
          <p:nvPr/>
        </p:nvSpPr>
        <p:spPr>
          <a:xfrm>
            <a:off x="665151" y="1886265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13FB6D26-AAD0-4E2B-B3BF-DE2BB8BD04B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Label each image with the name of the angle.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       </a:t>
            </a: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xmlns="" id="{34680DF6-A53E-4588-974B-04101329D562}"/>
              </a:ext>
            </a:extLst>
          </p:cNvPr>
          <p:cNvGrpSpPr/>
          <p:nvPr/>
        </p:nvGrpSpPr>
        <p:grpSpPr>
          <a:xfrm>
            <a:off x="992197" y="4706437"/>
            <a:ext cx="7398838" cy="400110"/>
            <a:chOff x="992197" y="4706437"/>
            <a:chExt cx="7398838" cy="40011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6D1A3E7-D18A-4EB3-AE76-F7019CFC8249}"/>
                </a:ext>
              </a:extLst>
            </p:cNvPr>
            <p:cNvSpPr/>
            <p:nvPr/>
          </p:nvSpPr>
          <p:spPr>
            <a:xfrm flipH="1">
              <a:off x="992197" y="4706437"/>
              <a:ext cx="178595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Reflex angle</a:t>
              </a:r>
              <a:endParaRPr lang="en-GB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C9E567C-124F-4578-ABC2-26518C8E891E}"/>
                </a:ext>
              </a:extLst>
            </p:cNvPr>
            <p:cNvSpPr/>
            <p:nvPr/>
          </p:nvSpPr>
          <p:spPr>
            <a:xfrm flipH="1">
              <a:off x="3620043" y="4706692"/>
              <a:ext cx="1964551" cy="399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Obtuse angle</a:t>
              </a:r>
              <a:endParaRPr lang="en-GB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F5B732F-46A5-434B-8D16-863037C4A453}"/>
                </a:ext>
              </a:extLst>
            </p:cNvPr>
            <p:cNvSpPr/>
            <p:nvPr/>
          </p:nvSpPr>
          <p:spPr>
            <a:xfrm flipH="1">
              <a:off x="6426484" y="4706437"/>
              <a:ext cx="19645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Acute angle</a:t>
              </a:r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4550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65A59B9-0A58-4816-826E-77D669AA9F2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A666C38-FF03-415C-A3D0-D3265558F2D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Look at the time on the clock. Draw where the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minute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hand will be after a 180° turn clockwise.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369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65A59B9-0A58-4816-826E-77D669AA9F2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A666C38-FF03-415C-A3D0-D3265558F2D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Look at the time on the clock. Draw where the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minute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hand will be after a 180° turn clockwise.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B5446EA7-6C9F-44C6-BBBC-B7DFFD2AEC8E}"/>
              </a:ext>
            </a:extLst>
          </p:cNvPr>
          <p:cNvCxnSpPr>
            <a:cxnSpLocks/>
          </p:cNvCxnSpPr>
          <p:nvPr/>
        </p:nvCxnSpPr>
        <p:spPr>
          <a:xfrm flipH="1">
            <a:off x="5803900" y="3286038"/>
            <a:ext cx="520046" cy="9163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3504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2858803b8c6804fdc137be4329942ee3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04d8a99e9b37cab27d9252feb61c8588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  <SharedWithUsers xmlns="86144f90-c7b6-48d0-aae5-f5e9e48cc3df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D00AFF-0A82-4DAE-B33A-1784E80FDF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86144f90-c7b6-48d0-aae5-f5e9e48cc3df"/>
    <ds:schemaRef ds:uri="http://schemas.microsoft.com/office/2006/metadata/properties"/>
    <ds:schemaRef ds:uri="http://schemas.microsoft.com/sharepoint/v3"/>
    <ds:schemaRef ds:uri="0f0ae0ff-29c4-4766-b250-c1a9bee8d43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3138</TotalTime>
  <Words>711</Words>
  <Application>Microsoft Office PowerPoint</Application>
  <PresentationFormat>On-screen Show (4:3)</PresentationFormat>
  <Paragraphs>204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Carol Hughes</cp:lastModifiedBy>
  <cp:revision>160</cp:revision>
  <dcterms:created xsi:type="dcterms:W3CDTF">2018-03-17T10:08:43Z</dcterms:created>
  <dcterms:modified xsi:type="dcterms:W3CDTF">2020-04-30T19:21:28Z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  <property fmtid="{D5CDD505-2E9C-101B-9397-08002B2CF9AE}" pid="4" name="Order">
    <vt:r8>9255600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AuthorIds_UIVersion_2048">
    <vt:lpwstr>154</vt:lpwstr>
  </property>
</Properties>
</file>