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08" r:id="rId5"/>
    <p:sldId id="409" r:id="rId6"/>
    <p:sldId id="411" r:id="rId7"/>
    <p:sldId id="410" r:id="rId8"/>
    <p:sldId id="412" r:id="rId9"/>
    <p:sldId id="413" r:id="rId10"/>
    <p:sldId id="414" r:id="rId11"/>
    <p:sldId id="41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DFF"/>
    <a:srgbClr val="FFB9FF"/>
    <a:srgbClr val="FFA7FF"/>
    <a:srgbClr val="AA72D4"/>
    <a:srgbClr val="DAC1ED"/>
    <a:srgbClr val="D5B8EA"/>
    <a:srgbClr val="FF4BFF"/>
    <a:srgbClr val="FF97FF"/>
    <a:srgbClr val="DCC5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3FC2-C20C-49E8-9B17-29D8A2FC5488}" v="93" dt="2019-05-01T09:32:5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0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39EAD664-9652-4CE2-8E53-FAD6378D35B2}"/>
  </pc:docChgLst>
  <pc:docChgLst>
    <pc:chgData name="Sian Stebbings" userId="e14ea2a2-07d0-4302-97b9-16dc822a37cc" providerId="ADAL" clId="{18BEA260-3B9A-4933-92AB-9D836B17E858}"/>
  </pc:docChgLst>
  <pc:docChgLst>
    <pc:chgData name="Liz Axup" userId="f0cf2359-c867-42e7-8ac2-6b3e19dcb7ab" providerId="ADAL" clId="{58C9E3FF-B0AD-44B9-A0A3-2F57A7CC7C82}"/>
  </pc:docChgLst>
  <pc:docChgLst>
    <pc:chgData name="Ashleigh Sobol" userId="8430f2a2-602f-4dde-a79b-412efd9dd8bf" providerId="ADAL" clId="{4A0367F4-F0FB-4328-82AB-21FF9B033934}"/>
  </pc:docChgLst>
  <pc:docChgLst>
    <pc:chgData name="Kyle Tidswell-Brown" userId="3518c4a0-5c99-4880-b127-cb60ccf11a39" providerId="ADAL" clId="{AEAB3FC2-C20C-49E8-9B17-29D8A2FC5488}"/>
    <pc:docChg chg="undo custSel addSld delSld modSld">
      <pc:chgData name="Kyle Tidswell-Brown" userId="3518c4a0-5c99-4880-b127-cb60ccf11a39" providerId="ADAL" clId="{AEAB3FC2-C20C-49E8-9B17-29D8A2FC5488}" dt="2019-05-01T14:29:35.401" v="878" actId="20577"/>
      <pc:docMkLst>
        <pc:docMk/>
      </pc:docMkLst>
      <pc:sldChg chg="modSp">
        <pc:chgData name="Kyle Tidswell-Brown" userId="3518c4a0-5c99-4880-b127-cb60ccf11a39" providerId="ADAL" clId="{AEAB3FC2-C20C-49E8-9B17-29D8A2FC5488}" dt="2019-05-01T14:29:32.203" v="877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AEAB3FC2-C20C-49E8-9B17-29D8A2FC5488}" dt="2019-05-01T14:29:32.203" v="87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EAB3FC2-C20C-49E8-9B17-29D8A2FC5488}" dt="2019-05-01T14:29:35.401" v="87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AEAB3FC2-C20C-49E8-9B17-29D8A2FC5488}" dt="2019-05-01T14:29:35.401" v="87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EAB3FC2-C20C-49E8-9B17-29D8A2FC5488}" dt="2019-04-30T14:45:05.515" v="186" actId="1038"/>
        <pc:sldMkLst>
          <pc:docMk/>
          <pc:sldMk cId="36917022" sldId="360"/>
        </pc:sldMkLst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9" creationId="{15211669-9FE5-4D2F-AA30-BE6B31C5805B}"/>
          </ac:spMkLst>
        </pc:spChg>
        <pc:spChg chg="del mod">
          <ac:chgData name="Kyle Tidswell-Brown" userId="3518c4a0-5c99-4880-b127-cb60ccf11a39" providerId="ADAL" clId="{AEAB3FC2-C20C-49E8-9B17-29D8A2FC5488}" dt="2019-04-30T14:44:12.545" v="165" actId="478"/>
          <ac:spMkLst>
            <pc:docMk/>
            <pc:sldMk cId="36917022" sldId="360"/>
            <ac:spMk id="11" creationId="{ED935ECF-0B28-4F5E-AAF0-678336322F67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2" creationId="{458C3C57-25B8-4F7A-87C1-4E593EB0B89A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3" creationId="{092CE13C-91B6-437E-939E-380BF83B9056}"/>
          </ac:spMkLst>
        </pc:spChg>
        <pc:spChg chg="add del mod">
          <ac:chgData name="Kyle Tidswell-Brown" userId="3518c4a0-5c99-4880-b127-cb60ccf11a39" providerId="ADAL" clId="{AEAB3FC2-C20C-49E8-9B17-29D8A2FC5488}" dt="2019-04-30T14:44:41.383" v="175" actId="478"/>
          <ac:spMkLst>
            <pc:docMk/>
            <pc:sldMk cId="36917022" sldId="360"/>
            <ac:spMk id="20" creationId="{CFD9F86C-459D-4540-80B2-B34946584FAD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2" creationId="{E1CA2815-FF10-44EC-8390-D6CA227F8435}"/>
          </ac:spMkLst>
        </pc:spChg>
        <pc:spChg chg="add mod">
          <ac:chgData name="Kyle Tidswell-Brown" userId="3518c4a0-5c99-4880-b127-cb60ccf11a39" providerId="ADAL" clId="{AEAB3FC2-C20C-49E8-9B17-29D8A2FC5488}" dt="2019-04-30T14:45:05.515" v="186" actId="1038"/>
          <ac:spMkLst>
            <pc:docMk/>
            <pc:sldMk cId="36917022" sldId="360"/>
            <ac:spMk id="23" creationId="{5269BACE-A0D8-4277-B740-64CA9A5FD21B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4" creationId="{DA2D06D7-1778-4DCB-A7E4-6E3D7630D745}"/>
          </ac:spMkLst>
        </pc:spChg>
        <pc:grpChg chg="add mod">
          <ac:chgData name="Kyle Tidswell-Brown" userId="3518c4a0-5c99-4880-b127-cb60ccf11a39" providerId="ADAL" clId="{AEAB3FC2-C20C-49E8-9B17-29D8A2FC5488}" dt="2019-04-30T14:44:51.310" v="177" actId="1076"/>
          <ac:grpSpMkLst>
            <pc:docMk/>
            <pc:sldMk cId="36917022" sldId="360"/>
            <ac:grpSpMk id="2" creationId="{D07A1A0F-1EFA-4199-A5A2-29B29C4C1840}"/>
          </ac:grpSpMkLst>
        </pc:grpChg>
        <pc:graphicFrameChg chg="mod modGraphic">
          <ac:chgData name="Kyle Tidswell-Brown" userId="3518c4a0-5c99-4880-b127-cb60ccf11a39" providerId="ADAL" clId="{AEAB3FC2-C20C-49E8-9B17-29D8A2FC5488}" dt="2019-04-30T14:44:18.057" v="167" actId="555"/>
          <ac:graphicFrameMkLst>
            <pc:docMk/>
            <pc:sldMk cId="36917022" sldId="360"/>
            <ac:graphicFrameMk id="7" creationId="{E7486B61-01E8-4D88-B2A5-E04A901E53F4}"/>
          </ac:graphicFrameMkLst>
        </pc:graphicFrameChg>
        <pc:graphicFrameChg chg="add mod modGraphic">
          <ac:chgData name="Kyle Tidswell-Brown" userId="3518c4a0-5c99-4880-b127-cb60ccf11a39" providerId="ADAL" clId="{AEAB3FC2-C20C-49E8-9B17-29D8A2FC5488}" dt="2019-04-30T14:44:58.445" v="179" actId="12788"/>
          <ac:graphicFrameMkLst>
            <pc:docMk/>
            <pc:sldMk cId="36917022" sldId="360"/>
            <ac:graphicFrameMk id="14" creationId="{75B2AFB1-FA40-478E-9A4C-A490FFE202F5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4:54.698" v="178" actId="478"/>
          <ac:graphicFrameMkLst>
            <pc:docMk/>
            <pc:sldMk cId="36917022" sldId="360"/>
            <ac:graphicFrameMk id="15" creationId="{59B52EEC-832D-402B-85E0-FEB83B7317F2}"/>
          </ac:graphicFrameMkLst>
        </pc:graphicFrameChg>
        <pc:cxnChg chg="del mod">
          <ac:chgData name="Kyle Tidswell-Brown" userId="3518c4a0-5c99-4880-b127-cb60ccf11a39" providerId="ADAL" clId="{AEAB3FC2-C20C-49E8-9B17-29D8A2FC5488}" dt="2019-04-30T14:44:10.602" v="164" actId="478"/>
          <ac:cxnSpMkLst>
            <pc:docMk/>
            <pc:sldMk cId="36917022" sldId="360"/>
            <ac:cxnSpMk id="10" creationId="{516BD193-2D0C-4295-AC0B-A07E651F899C}"/>
          </ac:cxnSpMkLst>
        </pc:cxnChg>
        <pc:cxnChg chg="add mod">
          <ac:chgData name="Kyle Tidswell-Brown" userId="3518c4a0-5c99-4880-b127-cb60ccf11a39" providerId="ADAL" clId="{AEAB3FC2-C20C-49E8-9B17-29D8A2FC5488}" dt="2019-04-30T14:44:45.186" v="176" actId="164"/>
          <ac:cxnSpMkLst>
            <pc:docMk/>
            <pc:sldMk cId="36917022" sldId="360"/>
            <ac:cxnSpMk id="21" creationId="{66C9AA89-8F96-41E6-8782-9AD667CE1891}"/>
          </ac:cxnSpMkLst>
        </pc:cxnChg>
      </pc:sldChg>
      <pc:sldChg chg="modSp">
        <pc:chgData name="Kyle Tidswell-Brown" userId="3518c4a0-5c99-4880-b127-cb60ccf11a39" providerId="ADAL" clId="{AEAB3FC2-C20C-49E8-9B17-29D8A2FC5488}" dt="2019-04-30T14:42:30.781" v="145" actId="12788"/>
        <pc:sldMkLst>
          <pc:docMk/>
          <pc:sldMk cId="2319112823" sldId="371"/>
        </pc:sldMkLst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8" creationId="{730948C0-4E1E-472B-822C-46AC457BAE84}"/>
          </ac:grpSpMkLst>
        </pc:grpChg>
      </pc:sldChg>
      <pc:sldChg chg="modSp del">
        <pc:chgData name="Kyle Tidswell-Brown" userId="3518c4a0-5c99-4880-b127-cb60ccf11a39" providerId="ADAL" clId="{AEAB3FC2-C20C-49E8-9B17-29D8A2FC5488}" dt="2019-04-30T14:42:56.288" v="146" actId="2696"/>
        <pc:sldMkLst>
          <pc:docMk/>
          <pc:sldMk cId="2504527053" sldId="372"/>
        </pc:sldMkLst>
        <pc:spChg chg="mod">
          <ac:chgData name="Kyle Tidswell-Brown" userId="3518c4a0-5c99-4880-b127-cb60ccf11a39" providerId="ADAL" clId="{AEAB3FC2-C20C-49E8-9B17-29D8A2FC5488}" dt="2019-04-30T14:41:04.195" v="31" actId="20577"/>
          <ac:spMkLst>
            <pc:docMk/>
            <pc:sldMk cId="2504527053" sldId="372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EAB3FC2-C20C-49E8-9B17-29D8A2FC5488}" dt="2019-04-30T14:45:21.451" v="189" actId="2696"/>
        <pc:sldMkLst>
          <pc:docMk/>
          <pc:sldMk cId="3961708286" sldId="373"/>
        </pc:sldMkLst>
      </pc:sldChg>
      <pc:sldChg chg="addSp delSp modSp">
        <pc:chgData name="Kyle Tidswell-Brown" userId="3518c4a0-5c99-4880-b127-cb60ccf11a39" providerId="ADAL" clId="{AEAB3FC2-C20C-49E8-9B17-29D8A2FC5488}" dt="2019-05-01T08:51:38.909" v="414" actId="14100"/>
        <pc:sldMkLst>
          <pc:docMk/>
          <pc:sldMk cId="972686969" sldId="374"/>
        </pc:sldMkLst>
        <pc:spChg chg="del">
          <ac:chgData name="Kyle Tidswell-Brown" userId="3518c4a0-5c99-4880-b127-cb60ccf11a39" providerId="ADAL" clId="{AEAB3FC2-C20C-49E8-9B17-29D8A2FC5488}" dt="2019-04-30T14:46:38.666" v="211" actId="478"/>
          <ac:spMkLst>
            <pc:docMk/>
            <pc:sldMk cId="972686969" sldId="374"/>
            <ac:spMk id="2" creationId="{99510AC6-B46C-4A6E-B4F5-543579BD09D8}"/>
          </ac:spMkLst>
        </pc:spChg>
        <pc:spChg chg="mod">
          <ac:chgData name="Kyle Tidswell-Brown" userId="3518c4a0-5c99-4880-b127-cb60ccf11a39" providerId="ADAL" clId="{AEAB3FC2-C20C-49E8-9B17-29D8A2FC5488}" dt="2019-05-01T08:50:38.610" v="372" actId="20577"/>
          <ac:spMkLst>
            <pc:docMk/>
            <pc:sldMk cId="97268696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AEAB3FC2-C20C-49E8-9B17-29D8A2FC5488}" dt="2019-05-01T08:50:25.613" v="355" actId="20577"/>
          <ac:spMkLst>
            <pc:docMk/>
            <pc:sldMk cId="972686969" sldId="374"/>
            <ac:spMk id="20" creationId="{03480CE5-C395-4E83-8575-CE103F9FAD31}"/>
          </ac:spMkLst>
        </pc:spChg>
        <pc:spChg chg="add mod topLvl">
          <ac:chgData name="Kyle Tidswell-Brown" userId="3518c4a0-5c99-4880-b127-cb60ccf11a39" providerId="ADAL" clId="{AEAB3FC2-C20C-49E8-9B17-29D8A2FC5488}" dt="2019-05-01T08:50:18.480" v="351" actId="20577"/>
          <ac:spMkLst>
            <pc:docMk/>
            <pc:sldMk cId="972686969" sldId="374"/>
            <ac:spMk id="21" creationId="{220057A4-DAC2-4980-B06A-247EB43B1440}"/>
          </ac:spMkLst>
        </pc:spChg>
        <pc:spChg chg="add mod topLvl">
          <ac:chgData name="Kyle Tidswell-Brown" userId="3518c4a0-5c99-4880-b127-cb60ccf11a39" providerId="ADAL" clId="{AEAB3FC2-C20C-49E8-9B17-29D8A2FC5488}" dt="2019-05-01T08:50:12.811" v="347" actId="20577"/>
          <ac:spMkLst>
            <pc:docMk/>
            <pc:sldMk cId="972686969" sldId="374"/>
            <ac:spMk id="22" creationId="{32FB3B9D-AB9C-4284-8AEF-8AF93C8CCFC0}"/>
          </ac:spMkLst>
        </pc:spChg>
        <pc:spChg chg="add del mod">
          <ac:chgData name="Kyle Tidswell-Brown" userId="3518c4a0-5c99-4880-b127-cb60ccf11a39" providerId="ADAL" clId="{AEAB3FC2-C20C-49E8-9B17-29D8A2FC5488}" dt="2019-04-30T14:46:41.169" v="212" actId="478"/>
          <ac:spMkLst>
            <pc:docMk/>
            <pc:sldMk cId="972686969" sldId="374"/>
            <ac:spMk id="23" creationId="{AFAC7941-1ED8-4132-9B44-AE59B2708658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5" creationId="{82C60D0A-D15F-4B72-B827-DF2B51247A2C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6" creationId="{984D2E34-46D8-4D4C-B646-AEF8057C2D66}"/>
          </ac:spMkLst>
        </pc:spChg>
        <pc:spChg chg="add mod topLvl">
          <ac:chgData name="Kyle Tidswell-Brown" userId="3518c4a0-5c99-4880-b127-cb60ccf11a39" providerId="ADAL" clId="{AEAB3FC2-C20C-49E8-9B17-29D8A2FC5488}" dt="2019-05-01T08:49:52.649" v="342" actId="207"/>
          <ac:spMkLst>
            <pc:docMk/>
            <pc:sldMk cId="972686969" sldId="374"/>
            <ac:spMk id="27" creationId="{447A2EDE-A1EF-4BBE-8030-6567C1AE98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8" creationId="{F93D134C-9142-448A-9952-C27FCA2C3A5A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0" creationId="{514B73E9-9E9E-490F-9BB7-69211917FAAB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1" creationId="{DD727E5F-BB63-4F64-B91F-D674E22216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2" creationId="{4D1F7A0E-64C9-4909-A3AE-8521B6C1497E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3" creationId="{96C47F6F-DBBD-457B-9241-422B383AE834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4" creationId="{3B0CB80C-1BAD-40DA-A92B-EAFD95DD2DB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5" creationId="{925B3B39-9C6F-4D0A-9ACA-AE560E2EB711}"/>
          </ac:spMkLst>
        </pc:spChg>
        <pc:spChg chg="add mod topLvl">
          <ac:chgData name="Kyle Tidswell-Brown" userId="3518c4a0-5c99-4880-b127-cb60ccf11a39" providerId="ADAL" clId="{AEAB3FC2-C20C-49E8-9B17-29D8A2FC5488}" dt="2019-04-30T14:47:16.842" v="235" actId="1036"/>
          <ac:spMkLst>
            <pc:docMk/>
            <pc:sldMk cId="972686969" sldId="374"/>
            <ac:spMk id="36" creationId="{46A88469-7EC4-4F32-A9A2-D9031D2A85DE}"/>
          </ac:spMkLst>
        </pc:spChg>
        <pc:spChg chg="add del mod">
          <ac:chgData name="Kyle Tidswell-Brown" userId="3518c4a0-5c99-4880-b127-cb60ccf11a39" providerId="ADAL" clId="{AEAB3FC2-C20C-49E8-9B17-29D8A2FC5488}" dt="2019-04-30T14:46:43.422" v="214" actId="478"/>
          <ac:spMkLst>
            <pc:docMk/>
            <pc:sldMk cId="972686969" sldId="374"/>
            <ac:spMk id="37" creationId="{98768988-60F4-4363-B850-C68927310788}"/>
          </ac:spMkLst>
        </pc:spChg>
        <pc:spChg chg="add mod topLvl">
          <ac:chgData name="Kyle Tidswell-Brown" userId="3518c4a0-5c99-4880-b127-cb60ccf11a39" providerId="ADAL" clId="{AEAB3FC2-C20C-49E8-9B17-29D8A2FC5488}" dt="2019-04-30T14:47:25.722" v="242" actId="1036"/>
          <ac:spMkLst>
            <pc:docMk/>
            <pc:sldMk cId="972686969" sldId="374"/>
            <ac:spMk id="38" creationId="{170A984F-3DC4-455A-9501-B3E21B07C904}"/>
          </ac:spMkLst>
        </pc:spChg>
        <pc:spChg chg="add mod topLvl">
          <ac:chgData name="Kyle Tidswell-Brown" userId="3518c4a0-5c99-4880-b127-cb60ccf11a39" providerId="ADAL" clId="{AEAB3FC2-C20C-49E8-9B17-29D8A2FC5488}" dt="2019-05-01T08:51:38.909" v="414" actId="14100"/>
          <ac:spMkLst>
            <pc:docMk/>
            <pc:sldMk cId="972686969" sldId="374"/>
            <ac:spMk id="39" creationId="{3A3342CB-BA31-4F34-8F71-F3DBF9383A3F}"/>
          </ac:spMkLst>
        </pc:spChg>
        <pc:spChg chg="add mod topLvl">
          <ac:chgData name="Kyle Tidswell-Brown" userId="3518c4a0-5c99-4880-b127-cb60ccf11a39" providerId="ADAL" clId="{AEAB3FC2-C20C-49E8-9B17-29D8A2FC5488}" dt="2019-05-01T08:50:31.172" v="359" actId="20577"/>
          <ac:spMkLst>
            <pc:docMk/>
            <pc:sldMk cId="972686969" sldId="374"/>
            <ac:spMk id="40" creationId="{623B39D3-1B5C-4090-AF97-A8EC49FF9F18}"/>
          </ac:spMkLst>
        </pc:spChg>
        <pc:grpChg chg="add del mod ord">
          <ac:chgData name="Kyle Tidswell-Brown" userId="3518c4a0-5c99-4880-b127-cb60ccf11a39" providerId="ADAL" clId="{AEAB3FC2-C20C-49E8-9B17-29D8A2FC5488}" dt="2019-04-30T14:47:05.867" v="223" actId="165"/>
          <ac:grpSpMkLst>
            <pc:docMk/>
            <pc:sldMk cId="972686969" sldId="374"/>
            <ac:grpSpMk id="3" creationId="{795BD723-473A-459F-AF08-CA267838272D}"/>
          </ac:grpSpMkLst>
        </pc:grpChg>
        <pc:grpChg chg="add del">
          <ac:chgData name="Kyle Tidswell-Brown" userId="3518c4a0-5c99-4880-b127-cb60ccf11a39" providerId="ADAL" clId="{AEAB3FC2-C20C-49E8-9B17-29D8A2FC5488}" dt="2019-04-30T14:45:53.518" v="194" actId="478"/>
          <ac:grpSpMkLst>
            <pc:docMk/>
            <pc:sldMk cId="972686969" sldId="374"/>
            <ac:grpSpMk id="43" creationId="{3ED58DC3-9554-4B7B-AE1C-E3B7F86F4290}"/>
          </ac:grpSpMkLst>
        </pc:grpChg>
        <pc:graphicFrameChg chg="del">
          <ac:chgData name="Kyle Tidswell-Brown" userId="3518c4a0-5c99-4880-b127-cb60ccf11a39" providerId="ADAL" clId="{AEAB3FC2-C20C-49E8-9B17-29D8A2FC5488}" dt="2019-04-30T14:45:45.575" v="192" actId="478"/>
          <ac:graphicFrameMkLst>
            <pc:docMk/>
            <pc:sldMk cId="972686969" sldId="374"/>
            <ac:graphicFrameMk id="7" creationId="{E7486B61-01E8-4D88-B2A5-E04A901E53F4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6:37.148" v="210" actId="478"/>
          <ac:graphicFrameMkLst>
            <pc:docMk/>
            <pc:sldMk cId="972686969" sldId="374"/>
            <ac:graphicFrameMk id="20" creationId="{85E74F2A-39B3-496C-AA97-E9DD1FC66A74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5:50.761" v="193"/>
          <ac:graphicFrameMkLst>
            <pc:docMk/>
            <pc:sldMk cId="972686969" sldId="374"/>
            <ac:graphicFrameMk id="41" creationId="{0EABFF1A-977C-4E8A-A6E7-F3E1CF9EA1EC}"/>
          </ac:graphicFrameMkLst>
        </pc:graphicFrameChg>
        <pc:graphicFrameChg chg="add mod ord">
          <ac:chgData name="Kyle Tidswell-Brown" userId="3518c4a0-5c99-4880-b127-cb60ccf11a39" providerId="ADAL" clId="{AEAB3FC2-C20C-49E8-9B17-29D8A2FC5488}" dt="2019-04-30T14:48:08.947" v="255" actId="166"/>
          <ac:graphicFrameMkLst>
            <pc:docMk/>
            <pc:sldMk cId="972686969" sldId="374"/>
            <ac:graphicFrameMk id="42" creationId="{CA6186AE-F2D0-4360-B19A-9C476F6613DB}"/>
          </ac:graphicFrameMkLst>
        </pc:graphicFrameChg>
        <pc:cxnChg chg="add del mod">
          <ac:chgData name="Kyle Tidswell-Brown" userId="3518c4a0-5c99-4880-b127-cb60ccf11a39" providerId="ADAL" clId="{AEAB3FC2-C20C-49E8-9B17-29D8A2FC5488}" dt="2019-04-30T14:46:42.266" v="213" actId="478"/>
          <ac:cxnSpMkLst>
            <pc:docMk/>
            <pc:sldMk cId="972686969" sldId="374"/>
            <ac:cxnSpMk id="24" creationId="{845CB4CC-3B63-4F87-8802-E6F17EB4701F}"/>
          </ac:cxnSpMkLst>
        </pc:cxnChg>
        <pc:cxnChg chg="del">
          <ac:chgData name="Kyle Tidswell-Brown" userId="3518c4a0-5c99-4880-b127-cb60ccf11a39" providerId="ADAL" clId="{AEAB3FC2-C20C-49E8-9B17-29D8A2FC5488}" dt="2019-04-30T14:45:45.575" v="192" actId="478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addSp delSp modSp">
        <pc:chgData name="Kyle Tidswell-Brown" userId="3518c4a0-5c99-4880-b127-cb60ccf11a39" providerId="ADAL" clId="{AEAB3FC2-C20C-49E8-9B17-29D8A2FC5488}" dt="2019-04-30T14:49:37.730" v="276" actId="478"/>
        <pc:sldMkLst>
          <pc:docMk/>
          <pc:sldMk cId="1360669541" sldId="376"/>
        </pc:sldMkLst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4" creationId="{F5AAC0BE-C092-4AE4-A805-CF786C1DA5C0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5" creationId="{F4414321-7FA9-4E7C-9F93-FEA0D0337EE8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0" creationId="{87F4CDDE-0047-4230-9871-CFB5F3331C06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1" creationId="{D587266D-6E75-4E6C-A7D5-00AB7F8BF3AF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2" creationId="{7CFD5786-F034-4737-8097-4C79B15C978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3" creationId="{F25C3204-3199-431D-A1CA-CD3DF4F81FD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4" creationId="{694BD018-DB90-4DFE-A769-37A3D154208F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7" creationId="{97DF9796-0807-48A3-A19A-88B63E044DE0}"/>
          </ac:spMkLst>
        </pc:spChg>
        <pc:spChg chg="del mod">
          <ac:chgData name="Kyle Tidswell-Brown" userId="3518c4a0-5c99-4880-b127-cb60ccf11a39" providerId="ADAL" clId="{AEAB3FC2-C20C-49E8-9B17-29D8A2FC5488}" dt="2019-04-30T14:49:37.730" v="276" actId="478"/>
          <ac:spMkLst>
            <pc:docMk/>
            <pc:sldMk cId="1360669541" sldId="376"/>
            <ac:spMk id="28" creationId="{494EA001-4768-4A98-A80D-05F5F2FF880E}"/>
          </ac:spMkLst>
        </pc:spChg>
        <pc:grpChg chg="add mod ord">
          <ac:chgData name="Kyle Tidswell-Brown" userId="3518c4a0-5c99-4880-b127-cb60ccf11a39" providerId="ADAL" clId="{AEAB3FC2-C20C-49E8-9B17-29D8A2FC5488}" dt="2019-04-30T14:49:33.321" v="274" actId="1076"/>
          <ac:grpSpMkLst>
            <pc:docMk/>
            <pc:sldMk cId="1360669541" sldId="376"/>
            <ac:grpSpMk id="2" creationId="{852D6CCE-F9C2-4262-ADCC-F59F76797075}"/>
          </ac:grpSpMkLst>
        </pc:grpChg>
        <pc:graphicFrameChg chg="del mod">
          <ac:chgData name="Kyle Tidswell-Brown" userId="3518c4a0-5c99-4880-b127-cb60ccf11a39" providerId="ADAL" clId="{AEAB3FC2-C20C-49E8-9B17-29D8A2FC5488}" dt="2019-04-30T14:49:36.560" v="275" actId="478"/>
          <ac:graphicFrameMkLst>
            <pc:docMk/>
            <pc:sldMk cId="1360669541" sldId="376"/>
            <ac:graphicFrameMk id="7" creationId="{E7486B61-01E8-4D88-B2A5-E04A901E53F4}"/>
          </ac:graphicFrameMkLst>
        </pc:graphicFrameChg>
        <pc:graphicFrameChg chg="add del">
          <ac:chgData name="Kyle Tidswell-Brown" userId="3518c4a0-5c99-4880-b127-cb60ccf11a39" providerId="ADAL" clId="{AEAB3FC2-C20C-49E8-9B17-29D8A2FC5488}" dt="2019-04-30T14:48:52.943" v="261"/>
          <ac:graphicFrameMkLst>
            <pc:docMk/>
            <pc:sldMk cId="1360669541" sldId="376"/>
            <ac:graphicFrameMk id="12" creationId="{40AA9924-8347-47A0-ABF4-629F45D25609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8:57.775" v="262"/>
          <ac:graphicFrameMkLst>
            <pc:docMk/>
            <pc:sldMk cId="1360669541" sldId="376"/>
            <ac:graphicFrameMk id="13" creationId="{8F0DA8D2-6AC9-4071-9EA3-F4F894D12731}"/>
          </ac:graphicFrameMkLst>
        </pc:graphicFrameChg>
        <pc:graphicFrameChg chg="add mod">
          <ac:chgData name="Kyle Tidswell-Brown" userId="3518c4a0-5c99-4880-b127-cb60ccf11a39" providerId="ADAL" clId="{AEAB3FC2-C20C-49E8-9B17-29D8A2FC5488}" dt="2019-04-30T14:49:19.641" v="270"/>
          <ac:graphicFrameMkLst>
            <pc:docMk/>
            <pc:sldMk cId="1360669541" sldId="376"/>
            <ac:graphicFrameMk id="29" creationId="{27ABCB2C-BA65-4F0B-9D89-28DAD912798A}"/>
          </ac:graphicFrameMkLst>
        </pc:graphicFrameChg>
        <pc:cxnChg chg="mod">
          <ac:chgData name="Kyle Tidswell-Brown" userId="3518c4a0-5c99-4880-b127-cb60ccf11a39" providerId="ADAL" clId="{AEAB3FC2-C20C-49E8-9B17-29D8A2FC5488}" dt="2019-04-30T14:49:26.434" v="271" actId="164"/>
          <ac:cxnSpMkLst>
            <pc:docMk/>
            <pc:sldMk cId="1360669541" sldId="376"/>
            <ac:cxnSpMk id="25" creationId="{1310F91A-5152-40A4-A398-2C6FF50D63E7}"/>
          </ac:cxnSpMkLst>
        </pc:cxnChg>
      </pc:sldChg>
      <pc:sldChg chg="del">
        <pc:chgData name="Kyle Tidswell-Brown" userId="3518c4a0-5c99-4880-b127-cb60ccf11a39" providerId="ADAL" clId="{AEAB3FC2-C20C-49E8-9B17-29D8A2FC5488}" dt="2019-04-30T14:50:02.674" v="277" actId="2696"/>
        <pc:sldMkLst>
          <pc:docMk/>
          <pc:sldMk cId="3224176347" sldId="377"/>
        </pc:sldMkLst>
      </pc:sldChg>
      <pc:sldChg chg="modSp">
        <pc:chgData name="Kyle Tidswell-Brown" userId="3518c4a0-5c99-4880-b127-cb60ccf11a39" providerId="ADAL" clId="{AEAB3FC2-C20C-49E8-9B17-29D8A2FC5488}" dt="2019-04-30T15:11:58.156" v="341" actId="20577"/>
        <pc:sldMkLst>
          <pc:docMk/>
          <pc:sldMk cId="3852534131" sldId="378"/>
        </pc:sldMkLst>
        <pc:spChg chg="mod">
          <ac:chgData name="Kyle Tidswell-Brown" userId="3518c4a0-5c99-4880-b127-cb60ccf11a39" providerId="ADAL" clId="{AEAB3FC2-C20C-49E8-9B17-29D8A2FC5488}" dt="2019-04-30T15:11:58.156" v="341" actId="20577"/>
          <ac:spMkLst>
            <pc:docMk/>
            <pc:sldMk cId="3852534131" sldId="378"/>
            <ac:spMk id="14" creationId="{C9FC832B-DA66-4A70-A5E0-26106E2A41BB}"/>
          </ac:spMkLst>
        </pc:spChg>
      </pc:sldChg>
      <pc:sldChg chg="modSp">
        <pc:chgData name="Kyle Tidswell-Brown" userId="3518c4a0-5c99-4880-b127-cb60ccf11a39" providerId="ADAL" clId="{AEAB3FC2-C20C-49E8-9B17-29D8A2FC5488}" dt="2019-04-30T15:11:55.350" v="339" actId="20577"/>
        <pc:sldMkLst>
          <pc:docMk/>
          <pc:sldMk cId="2277090379" sldId="385"/>
        </pc:sldMkLst>
        <pc:spChg chg="mod">
          <ac:chgData name="Kyle Tidswell-Brown" userId="3518c4a0-5c99-4880-b127-cb60ccf11a39" providerId="ADAL" clId="{AEAB3FC2-C20C-49E8-9B17-29D8A2FC5488}" dt="2019-04-30T15:11:55.350" v="339" actId="20577"/>
          <ac:spMkLst>
            <pc:docMk/>
            <pc:sldMk cId="2277090379" sldId="385"/>
            <ac:spMk id="14" creationId="{C9FC832B-DA66-4A70-A5E0-26106E2A41BB}"/>
          </ac:spMkLst>
        </pc:spChg>
        <pc:spChg chg="mod">
          <ac:chgData name="Kyle Tidswell-Brown" userId="3518c4a0-5c99-4880-b127-cb60ccf11a39" providerId="ADAL" clId="{AEAB3FC2-C20C-49E8-9B17-29D8A2FC5488}" dt="2019-04-30T14:50:46.311" v="331" actId="20577"/>
          <ac:spMkLst>
            <pc:docMk/>
            <pc:sldMk cId="2277090379" sldId="385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29:00.242" v="546" actId="2696"/>
        <pc:sldMkLst>
          <pc:docMk/>
          <pc:sldMk cId="4182436591" sldId="386"/>
        </pc:sldMkLst>
        <pc:spChg chg="mod">
          <ac:chgData name="Kyle Tidswell-Brown" userId="3518c4a0-5c99-4880-b127-cb60ccf11a39" providerId="ADAL" clId="{AEAB3FC2-C20C-49E8-9B17-29D8A2FC5488}" dt="2019-05-01T09:27:39.710" v="490" actId="6549"/>
          <ac:spMkLst>
            <pc:docMk/>
            <pc:sldMk cId="4182436591" sldId="38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41.750" v="434" actId="207"/>
          <ac:grpSpMkLst>
            <pc:docMk/>
            <pc:sldMk cId="4182436591" sldId="386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4:57.740" v="420" actId="207"/>
          <ac:graphicFrameMkLst>
            <pc:docMk/>
            <pc:sldMk cId="4182436591" sldId="386"/>
            <ac:graphicFrameMk id="7" creationId="{345953C3-1A92-42F5-9F0E-5E48A4874E04}"/>
          </ac:graphicFrameMkLst>
        </pc:graphicFrameChg>
      </pc:sldChg>
      <pc:sldChg chg="modSp del">
        <pc:chgData name="Kyle Tidswell-Brown" userId="3518c4a0-5c99-4880-b127-cb60ccf11a39" providerId="ADAL" clId="{AEAB3FC2-C20C-49E8-9B17-29D8A2FC5488}" dt="2019-05-01T09:30:32.409" v="577" actId="2696"/>
        <pc:sldMkLst>
          <pc:docMk/>
          <pc:sldMk cId="935201776" sldId="390"/>
        </pc:sldMkLst>
        <pc:spChg chg="mod">
          <ac:chgData name="Kyle Tidswell-Brown" userId="3518c4a0-5c99-4880-b127-cb60ccf11a39" providerId="ADAL" clId="{AEAB3FC2-C20C-49E8-9B17-29D8A2FC5488}" dt="2019-05-01T09:30:01.394" v="567" actId="207"/>
          <ac:spMkLst>
            <pc:docMk/>
            <pc:sldMk cId="935201776" sldId="390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30:31.368" v="576" actId="2696"/>
        <pc:sldMkLst>
          <pc:docMk/>
          <pc:sldMk cId="1931239856" sldId="391"/>
        </pc:sldMkLst>
        <pc:spChg chg="mod">
          <ac:chgData name="Kyle Tidswell-Brown" userId="3518c4a0-5c99-4880-b127-cb60ccf11a39" providerId="ADAL" clId="{AEAB3FC2-C20C-49E8-9B17-29D8A2FC5488}" dt="2019-05-01T09:30:09.566" v="569" actId="207"/>
          <ac:spMkLst>
            <pc:docMk/>
            <pc:sldMk cId="1931239856" sldId="391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0:04.597" v="568"/>
          <ac:spMkLst>
            <pc:docMk/>
            <pc:sldMk cId="1931239856" sldId="39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29:47.823" v="564" actId="207"/>
          <ac:spMkLst>
            <pc:docMk/>
            <pc:sldMk cId="1931239856" sldId="391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29:50.680" v="565" actId="207"/>
          <ac:spMkLst>
            <pc:docMk/>
            <pc:sldMk cId="1931239856" sldId="391"/>
            <ac:spMk id="21" creationId="{541C6674-5EC9-4A20-9BC2-33B5D459096E}"/>
          </ac:spMkLst>
        </pc:spChg>
      </pc:sldChg>
      <pc:sldChg chg="modSp">
        <pc:chgData name="Kyle Tidswell-Brown" userId="3518c4a0-5c99-4880-b127-cb60ccf11a39" providerId="ADAL" clId="{AEAB3FC2-C20C-49E8-9B17-29D8A2FC5488}" dt="2019-05-01T09:32:51.679" v="762" actId="20577"/>
        <pc:sldMkLst>
          <pc:docMk/>
          <pc:sldMk cId="2245272229" sldId="392"/>
        </pc:sldMkLst>
        <pc:spChg chg="mod">
          <ac:chgData name="Kyle Tidswell-Brown" userId="3518c4a0-5c99-4880-b127-cb60ccf11a39" providerId="ADAL" clId="{AEAB3FC2-C20C-49E8-9B17-29D8A2FC5488}" dt="2019-05-01T09:32:30.146" v="720" actId="2057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2:51.679" v="762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30:36.932" v="579" actId="207"/>
          <ac:spMkLst>
            <pc:docMk/>
            <pc:sldMk cId="2245272229" sldId="392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30:35.036" v="578" actId="207"/>
          <ac:spMkLst>
            <pc:docMk/>
            <pc:sldMk cId="2245272229" sldId="392"/>
            <ac:spMk id="21" creationId="{541C6674-5EC9-4A20-9BC2-33B5D459096E}"/>
          </ac:spMkLst>
        </pc:spChg>
      </pc:sldChg>
      <pc:sldChg chg="del">
        <pc:chgData name="Kyle Tidswell-Brown" userId="3518c4a0-5c99-4880-b127-cb60ccf11a39" providerId="ADAL" clId="{AEAB3FC2-C20C-49E8-9B17-29D8A2FC5488}" dt="2019-04-30T14:48:29.245" v="258" actId="2696"/>
        <pc:sldMkLst>
          <pc:docMk/>
          <pc:sldMk cId="2165912697" sldId="393"/>
        </pc:sldMkLst>
      </pc:sldChg>
      <pc:sldChg chg="modSp del">
        <pc:chgData name="Kyle Tidswell-Brown" userId="3518c4a0-5c99-4880-b127-cb60ccf11a39" providerId="ADAL" clId="{AEAB3FC2-C20C-49E8-9B17-29D8A2FC5488}" dt="2019-05-01T09:28:59.380" v="545" actId="2696"/>
        <pc:sldMkLst>
          <pc:docMk/>
          <pc:sldMk cId="899787518" sldId="394"/>
        </pc:sldMkLst>
        <pc:spChg chg="mod">
          <ac:chgData name="Kyle Tidswell-Brown" userId="3518c4a0-5c99-4880-b127-cb60ccf11a39" providerId="ADAL" clId="{AEAB3FC2-C20C-49E8-9B17-29D8A2FC5488}" dt="2019-05-01T09:25:34.450" v="432" actId="20577"/>
          <ac:spMkLst>
            <pc:docMk/>
            <pc:sldMk cId="899787518" sldId="39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36.821" v="433" actId="207"/>
          <ac:grpSpMkLst>
            <pc:docMk/>
            <pc:sldMk cId="899787518" sldId="394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5:12.860" v="425" actId="122"/>
          <ac:graphicFrameMkLst>
            <pc:docMk/>
            <pc:sldMk cId="899787518" sldId="394"/>
            <ac:graphicFrameMk id="7" creationId="{345953C3-1A92-42F5-9F0E-5E48A4874E04}"/>
          </ac:graphicFrameMkLst>
        </pc:graphicFrameChg>
      </pc:sldChg>
      <pc:sldChg chg="addSp delSp modSp">
        <pc:chgData name="Kyle Tidswell-Brown" userId="3518c4a0-5c99-4880-b127-cb60ccf11a39" providerId="ADAL" clId="{AEAB3FC2-C20C-49E8-9B17-29D8A2FC5488}" dt="2019-05-01T09:29:15.610" v="561" actId="20577"/>
        <pc:sldMkLst>
          <pc:docMk/>
          <pc:sldMk cId="1916353750" sldId="395"/>
        </pc:sldMkLst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" creationId="{7C2CA90C-7C82-470D-8BBC-C68179300937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9" creationId="{453632CE-C9A0-4C0A-9123-A0F957AA4DB0}"/>
          </ac:spMkLst>
        </pc:spChg>
        <pc:spChg chg="mod">
          <ac:chgData name="Kyle Tidswell-Brown" userId="3518c4a0-5c99-4880-b127-cb60ccf11a39" providerId="ADAL" clId="{AEAB3FC2-C20C-49E8-9B17-29D8A2FC5488}" dt="2019-05-01T09:28:50.774" v="543" actId="20577"/>
          <ac:spMkLst>
            <pc:docMk/>
            <pc:sldMk cId="1916353750" sldId="395"/>
            <ac:spMk id="12" creationId="{14CC834A-F467-492C-A68A-6A61520BD4C8}"/>
          </ac:spMkLst>
        </pc:spChg>
        <pc:spChg chg="mod">
          <ac:chgData name="Kyle Tidswell-Brown" userId="3518c4a0-5c99-4880-b127-cb60ccf11a39" providerId="ADAL" clId="{AEAB3FC2-C20C-49E8-9B17-29D8A2FC5488}" dt="2019-05-01T09:29:15.610" v="561" actId="20577"/>
          <ac:spMkLst>
            <pc:docMk/>
            <pc:sldMk cId="1916353750" sldId="395"/>
            <ac:spMk id="19" creationId="{5252A847-DE45-4FA3-A1F8-EEBEB845FF8E}"/>
          </ac:spMkLst>
        </pc:spChg>
        <pc:spChg chg="mod topLvl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0" creationId="{6F5083EA-AC4A-4E55-B8BB-3B03D63C59F3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1" creationId="{04C904C7-F9D2-4A87-93C9-189E3E6F7680}"/>
          </ac:spMkLst>
        </pc:spChg>
        <pc:spChg chg="add mod">
          <ac:chgData name="Kyle Tidswell-Brown" userId="3518c4a0-5c99-4880-b127-cb60ccf11a39" providerId="ADAL" clId="{AEAB3FC2-C20C-49E8-9B17-29D8A2FC5488}" dt="2019-05-01T09:28:49.019" v="541" actId="571"/>
          <ac:spMkLst>
            <pc:docMk/>
            <pc:sldMk cId="1916353750" sldId="395"/>
            <ac:spMk id="22" creationId="{E488414B-FBEA-4227-B6B0-FFC7E1CDE2D6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3" creationId="{475EA265-50CF-451E-8184-EFD89C1DB855}"/>
          </ac:spMkLst>
        </pc:spChg>
        <pc:spChg chg="mod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4" creationId="{A9353C5F-FA50-402D-8A87-F25FBF09F27F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5" creationId="{383417F6-1341-471F-AB9F-3745ECC6C7A6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37" creationId="{2D59E08F-FBC3-432F-A65A-2C3176F439A8}"/>
          </ac:spMkLst>
        </pc:spChg>
        <pc:grpChg chg="del mod">
          <ac:chgData name="Kyle Tidswell-Brown" userId="3518c4a0-5c99-4880-b127-cb60ccf11a39" providerId="ADAL" clId="{AEAB3FC2-C20C-49E8-9B17-29D8A2FC5488}" dt="2019-05-01T09:28:06.359" v="507" actId="165"/>
          <ac:grpSpMkLst>
            <pc:docMk/>
            <pc:sldMk cId="1916353750" sldId="395"/>
            <ac:grpSpMk id="3" creationId="{8B984A71-9999-454F-96FE-227C1971755A}"/>
          </ac:grpSpMkLst>
        </pc:grpChg>
        <pc:grpChg chg="add mod">
          <ac:chgData name="Kyle Tidswell-Brown" userId="3518c4a0-5c99-4880-b127-cb60ccf11a39" providerId="ADAL" clId="{AEAB3FC2-C20C-49E8-9B17-29D8A2FC5488}" dt="2019-05-01T09:28:25.238" v="513" actId="164"/>
          <ac:grpSpMkLst>
            <pc:docMk/>
            <pc:sldMk cId="1916353750" sldId="395"/>
            <ac:grpSpMk id="4" creationId="{B1967B33-7CB1-4CF1-87FE-5E1848E4FDA4}"/>
          </ac:grpSpMkLst>
        </pc:grpChg>
        <pc:grpChg chg="add mod">
          <ac:chgData name="Kyle Tidswell-Brown" userId="3518c4a0-5c99-4880-b127-cb60ccf11a39" providerId="ADAL" clId="{AEAB3FC2-C20C-49E8-9B17-29D8A2FC5488}" dt="2019-05-01T09:28:32.529" v="528" actId="1036"/>
          <ac:grpSpMkLst>
            <pc:docMk/>
            <pc:sldMk cId="1916353750" sldId="395"/>
            <ac:grpSpMk id="5" creationId="{92A8D64E-34DE-4721-8E23-BB4CD6487AC8}"/>
          </ac:grpSpMkLst>
        </pc:grpChg>
        <pc:graphicFrameChg chg="mod modGraphic">
          <ac:chgData name="Kyle Tidswell-Brown" userId="3518c4a0-5c99-4880-b127-cb60ccf11a39" providerId="ADAL" clId="{AEAB3FC2-C20C-49E8-9B17-29D8A2FC5488}" dt="2019-05-01T09:28:32.529" v="528" actId="1036"/>
          <ac:graphicFrameMkLst>
            <pc:docMk/>
            <pc:sldMk cId="1916353750" sldId="395"/>
            <ac:graphicFrameMk id="7" creationId="{345953C3-1A92-42F5-9F0E-5E48A4874E04}"/>
          </ac:graphicFrameMkLst>
        </pc:graphicFrameChg>
      </pc:sldChg>
      <pc:sldChg chg="modSp add">
        <pc:chgData name="Kyle Tidswell-Brown" userId="3518c4a0-5c99-4880-b127-cb60ccf11a39" providerId="ADAL" clId="{AEAB3FC2-C20C-49E8-9B17-29D8A2FC5488}" dt="2019-04-30T14:42:25.139" v="144" actId="12788"/>
        <pc:sldMkLst>
          <pc:docMk/>
          <pc:sldMk cId="2798250497" sldId="396"/>
        </pc:sldMkLst>
        <pc:spChg chg="mod">
          <ac:chgData name="Kyle Tidswell-Brown" userId="3518c4a0-5c99-4880-b127-cb60ccf11a39" providerId="ADAL" clId="{AEAB3FC2-C20C-49E8-9B17-29D8A2FC5488}" dt="2019-04-30T14:42:02.004" v="143" actId="20577"/>
          <ac:spMkLst>
            <pc:docMk/>
            <pc:sldMk cId="2798250497" sldId="39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8" creationId="{730948C0-4E1E-472B-822C-46AC457BAE84}"/>
          </ac:grpSpMkLst>
        </pc:grpChg>
      </pc:sldChg>
      <pc:sldChg chg="modSp add">
        <pc:chgData name="Kyle Tidswell-Brown" userId="3518c4a0-5c99-4880-b127-cb60ccf11a39" providerId="ADAL" clId="{AEAB3FC2-C20C-49E8-9B17-29D8A2FC5488}" dt="2019-04-30T14:45:18.974" v="188"/>
        <pc:sldMkLst>
          <pc:docMk/>
          <pc:sldMk cId="380332360" sldId="397"/>
        </pc:sldMkLst>
        <pc:spChg chg="mod">
          <ac:chgData name="Kyle Tidswell-Brown" userId="3518c4a0-5c99-4880-b127-cb60ccf11a39" providerId="ADAL" clId="{AEAB3FC2-C20C-49E8-9B17-29D8A2FC5488}" dt="2019-04-30T14:45:18.974" v="188"/>
          <ac:spMkLst>
            <pc:docMk/>
            <pc:sldMk cId="380332360" sldId="39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AEAB3FC2-C20C-49E8-9B17-29D8A2FC5488}" dt="2019-05-01T08:50:46.451" v="374" actId="2696"/>
        <pc:sldMkLst>
          <pc:docMk/>
          <pc:sldMk cId="1673583581" sldId="398"/>
        </pc:sldMkLst>
        <pc:spChg chg="mod">
          <ac:chgData name="Kyle Tidswell-Brown" userId="3518c4a0-5c99-4880-b127-cb60ccf11a39" providerId="ADAL" clId="{AEAB3FC2-C20C-49E8-9B17-29D8A2FC5488}" dt="2019-04-30T14:48:26.976" v="257"/>
          <ac:spMkLst>
            <pc:docMk/>
            <pc:sldMk cId="1673583581" sldId="398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4-30T14:50:21.517" v="318" actId="207"/>
        <pc:sldMkLst>
          <pc:docMk/>
          <pc:sldMk cId="652536405" sldId="399"/>
        </pc:sldMkLst>
        <pc:spChg chg="mod">
          <ac:chgData name="Kyle Tidswell-Brown" userId="3518c4a0-5c99-4880-b127-cb60ccf11a39" providerId="ADAL" clId="{AEAB3FC2-C20C-49E8-9B17-29D8A2FC5488}" dt="2019-04-30T14:50:21.517" v="318" actId="207"/>
          <ac:spMkLst>
            <pc:docMk/>
            <pc:sldMk cId="652536405" sldId="399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8:51:49.280" v="419" actId="207"/>
        <pc:sldMkLst>
          <pc:docMk/>
          <pc:sldMk cId="3790865794" sldId="400"/>
        </pc:sldMkLst>
        <pc:spChg chg="mod">
          <ac:chgData name="Kyle Tidswell-Brown" userId="3518c4a0-5c99-4880-b127-cb60ccf11a39" providerId="ADAL" clId="{AEAB3FC2-C20C-49E8-9B17-29D8A2FC5488}" dt="2019-05-01T08:51:49.280" v="419" actId="207"/>
          <ac:spMkLst>
            <pc:docMk/>
            <pc:sldMk cId="3790865794" sldId="40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8:51:29.727" v="413" actId="14100"/>
          <ac:spMkLst>
            <pc:docMk/>
            <pc:sldMk cId="3790865794" sldId="400"/>
            <ac:spMk id="39" creationId="{3A3342CB-BA31-4F34-8F71-F3DBF9383A3F}"/>
          </ac:spMkLst>
        </pc:spChg>
      </pc:sldChg>
      <pc:sldChg chg="modSp add">
        <pc:chgData name="Kyle Tidswell-Brown" userId="3518c4a0-5c99-4880-b127-cb60ccf11a39" providerId="ADAL" clId="{AEAB3FC2-C20C-49E8-9B17-29D8A2FC5488}" dt="2019-05-01T09:29:11.028" v="560" actId="5793"/>
        <pc:sldMkLst>
          <pc:docMk/>
          <pc:sldMk cId="3502640227" sldId="401"/>
        </pc:sldMkLst>
        <pc:spChg chg="mod">
          <ac:chgData name="Kyle Tidswell-Brown" userId="3518c4a0-5c99-4880-b127-cb60ccf11a39" providerId="ADAL" clId="{AEAB3FC2-C20C-49E8-9B17-29D8A2FC5488}" dt="2019-05-01T09:29:11.028" v="560" actId="5793"/>
          <ac:spMkLst>
            <pc:docMk/>
            <pc:sldMk cId="3502640227" sldId="401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EAB3FC2-C20C-49E8-9B17-29D8A2FC5488}" dt="2019-05-01T09:29:01.944" v="548"/>
        <pc:sldMkLst>
          <pc:docMk/>
          <pc:sldMk cId="482006224" sldId="402"/>
        </pc:sldMkLst>
      </pc:sldChg>
      <pc:sldChg chg="modSp add">
        <pc:chgData name="Kyle Tidswell-Brown" userId="3518c4a0-5c99-4880-b127-cb60ccf11a39" providerId="ADAL" clId="{AEAB3FC2-C20C-49E8-9B17-29D8A2FC5488}" dt="2019-05-01T09:33:09.566" v="869" actId="6549"/>
        <pc:sldMkLst>
          <pc:docMk/>
          <pc:sldMk cId="2161552097" sldId="403"/>
        </pc:sldMkLst>
        <pc:spChg chg="mod">
          <ac:chgData name="Kyle Tidswell-Brown" userId="3518c4a0-5c99-4880-b127-cb60ccf11a39" providerId="ADAL" clId="{AEAB3FC2-C20C-49E8-9B17-29D8A2FC5488}" dt="2019-05-01T09:33:09.566" v="869" actId="6549"/>
          <ac:spMkLst>
            <pc:docMk/>
            <pc:sldMk cId="2161552097" sldId="40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9:33:13.970" v="876" actId="20577"/>
        <pc:sldMkLst>
          <pc:docMk/>
          <pc:sldMk cId="3247391254" sldId="404"/>
        </pc:sldMkLst>
        <pc:spChg chg="mod">
          <ac:chgData name="Kyle Tidswell-Brown" userId="3518c4a0-5c99-4880-b127-cb60ccf11a39" providerId="ADAL" clId="{AEAB3FC2-C20C-49E8-9B17-29D8A2FC5488}" dt="2019-05-01T09:33:13.970" v="876" actId="20577"/>
          <ac:spMkLst>
            <pc:docMk/>
            <pc:sldMk cId="3247391254" sldId="404"/>
            <ac:spMk id="19" creationId="{5252A847-DE45-4FA3-A1F8-EEBEB845FF8E}"/>
          </ac:spMkLst>
        </pc:spChg>
      </pc:sldChg>
    </pc:docChg>
  </pc:docChgLst>
  <pc:docChgLst>
    <pc:chgData name="Cath Scanlon" userId="217f4c6b-e607-4a48-bdce-98b05a0a86c5" providerId="ADAL" clId="{14FF78ED-B530-493A-864B-374CDBDF9B20}"/>
    <pc:docChg chg="undo redo custSel addSld delSld modSld sldOrd">
      <pc:chgData name="Cath Scanlon" userId="217f4c6b-e607-4a48-bdce-98b05a0a86c5" providerId="ADAL" clId="{14FF78ED-B530-493A-864B-374CDBDF9B20}" dt="2019-04-29T22:02:02.332" v="1489" actId="207"/>
      <pc:docMkLst>
        <pc:docMk/>
      </pc:docMkLst>
      <pc:sldChg chg="modSp">
        <pc:chgData name="Cath Scanlon" userId="217f4c6b-e607-4a48-bdce-98b05a0a86c5" providerId="ADAL" clId="{14FF78ED-B530-493A-864B-374CDBDF9B20}" dt="2019-04-26T05:35:21.614" v="15" actId="403"/>
        <pc:sldMkLst>
          <pc:docMk/>
          <pc:sldMk cId="2637481266" sldId="256"/>
        </pc:sldMkLst>
        <pc:spChg chg="mod">
          <ac:chgData name="Cath Scanlon" userId="217f4c6b-e607-4a48-bdce-98b05a0a86c5" providerId="ADAL" clId="{14FF78ED-B530-493A-864B-374CDBDF9B20}" dt="2019-04-26T05:35:21.614" v="15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4:47.192" v="8" actId="255"/>
        <pc:sldMkLst>
          <pc:docMk/>
          <pc:sldMk cId="3855900595" sldId="301"/>
        </pc:sldMkLst>
        <pc:spChg chg="mod">
          <ac:chgData name="Cath Scanlon" userId="217f4c6b-e607-4a48-bdce-98b05a0a86c5" providerId="ADAL" clId="{14FF78ED-B530-493A-864B-374CDBDF9B20}" dt="2019-04-26T05:34:47.192" v="8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15:52:49.574" v="914" actId="1036"/>
        <pc:sldMkLst>
          <pc:docMk/>
          <pc:sldMk cId="36917022" sldId="360"/>
        </pc:sldMkLst>
        <pc:spChg chg="mod">
          <ac:chgData name="Cath Scanlon" userId="217f4c6b-e607-4a48-bdce-98b05a0a86c5" providerId="ADAL" clId="{14FF78ED-B530-493A-864B-374CDBDF9B20}" dt="2019-04-26T15:52:49.574" v="914" actId="1036"/>
          <ac:spMkLst>
            <pc:docMk/>
            <pc:sldMk cId="36917022" sldId="360"/>
            <ac:spMk id="9" creationId="{15211669-9FE5-4D2F-AA30-BE6B31C5805B}"/>
          </ac:spMkLst>
        </pc:spChg>
        <pc:spChg chg="mod">
          <ac:chgData name="Cath Scanlon" userId="217f4c6b-e607-4a48-bdce-98b05a0a86c5" providerId="ADAL" clId="{14FF78ED-B530-493A-864B-374CDBDF9B20}" dt="2019-04-26T05:37:13.627" v="34" actId="14100"/>
          <ac:spMkLst>
            <pc:docMk/>
            <pc:sldMk cId="36917022" sldId="360"/>
            <ac:spMk id="11" creationId="{ED935ECF-0B28-4F5E-AAF0-678336322F67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2" creationId="{458C3C57-25B8-4F7A-87C1-4E593EB0B89A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3" creationId="{092CE13C-91B6-437E-939E-380BF83B9056}"/>
          </ac:spMkLst>
        </pc:spChg>
        <pc:spChg chg="mod">
          <ac:chgData name="Cath Scanlon" userId="217f4c6b-e607-4a48-bdce-98b05a0a86c5" providerId="ADAL" clId="{14FF78ED-B530-493A-864B-374CDBDF9B20}" dt="2019-04-26T05:37:05.544" v="33" actId="403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5:41.917" v="17" actId="113"/>
        <pc:sldMkLst>
          <pc:docMk/>
          <pc:sldMk cId="2319112823" sldId="371"/>
        </pc:sldMkLst>
        <pc:spChg chg="mod">
          <ac:chgData name="Cath Scanlon" userId="217f4c6b-e607-4a48-bdce-98b05a0a86c5" providerId="ADAL" clId="{14FF78ED-B530-493A-864B-374CDBDF9B20}" dt="2019-04-26T05:35:17.748" v="13" actId="403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5" creationId="{45AC9545-0568-4A95-9EF9-D5DAFC113416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6" creationId="{3AC758C7-800F-40DA-8862-A8354BF1E5DF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7" creationId="{B3F764B1-2815-4662-BC79-A542D16AE637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8" creationId="{3FF76297-CDA3-4AE5-B75C-24FB2813CAB4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9" creationId="{AAE02C15-D778-463A-A2FF-4E4B740CE845}"/>
          </ac:spMkLst>
        </pc:spChg>
      </pc:sldChg>
      <pc:sldChg chg="addSp delSp modSp">
        <pc:chgData name="Cath Scanlon" userId="217f4c6b-e607-4a48-bdce-98b05a0a86c5" providerId="ADAL" clId="{14FF78ED-B530-493A-864B-374CDBDF9B20}" dt="2019-04-26T16:03:15.141" v="991" actId="20577"/>
        <pc:sldMkLst>
          <pc:docMk/>
          <pc:sldMk cId="972686969" sldId="374"/>
        </pc:sldMkLst>
        <pc:spChg chg="add mod">
          <ac:chgData name="Cath Scanlon" userId="217f4c6b-e607-4a48-bdce-98b05a0a86c5" providerId="ADAL" clId="{14FF78ED-B530-493A-864B-374CDBDF9B20}" dt="2019-04-26T15:59:40.308" v="915" actId="1076"/>
          <ac:spMkLst>
            <pc:docMk/>
            <pc:sldMk cId="972686969" sldId="374"/>
            <ac:spMk id="2" creationId="{99510AC6-B46C-4A6E-B4F5-543579BD09D8}"/>
          </ac:spMkLst>
        </pc:spChg>
        <pc:spChg chg="add del">
          <ac:chgData name="Cath Scanlon" userId="217f4c6b-e607-4a48-bdce-98b05a0a86c5" providerId="ADAL" clId="{14FF78ED-B530-493A-864B-374CDBDF9B20}" dt="2019-04-26T15:59:50.325" v="918"/>
          <ac:spMkLst>
            <pc:docMk/>
            <pc:sldMk cId="972686969" sldId="374"/>
            <ac:spMk id="3" creationId="{FD02064D-FB7D-4014-A11D-F090E980FD89}"/>
          </ac:spMkLst>
        </pc:spChg>
        <pc:spChg chg="mod">
          <ac:chgData name="Cath Scanlon" userId="217f4c6b-e607-4a48-bdce-98b05a0a86c5" providerId="ADAL" clId="{14FF78ED-B530-493A-864B-374CDBDF9B20}" dt="2019-04-26T16:03:15.141" v="991" actId="20577"/>
          <ac:spMkLst>
            <pc:docMk/>
            <pc:sldMk cId="972686969" sldId="374"/>
            <ac:spMk id="19" creationId="{5252A847-DE45-4FA3-A1F8-EEBEB845FF8E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1" creationId="{BEC24F1F-C9F9-4192-AEF4-0A7DFBFD540A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2" creationId="{ED952B84-B52C-4866-99BF-7B71D54DD2FC}"/>
          </ac:spMkLst>
        </pc:spChg>
        <pc:spChg chg="add mod">
          <ac:chgData name="Cath Scanlon" userId="217f4c6b-e607-4a48-bdce-98b05a0a86c5" providerId="ADAL" clId="{14FF78ED-B530-493A-864B-374CDBDF9B20}" dt="2019-04-26T16:01:57.766" v="953" actId="1076"/>
          <ac:spMkLst>
            <pc:docMk/>
            <pc:sldMk cId="972686969" sldId="374"/>
            <ac:spMk id="25" creationId="{82C60D0A-D15F-4B72-B827-DF2B51247A2C}"/>
          </ac:spMkLst>
        </pc:spChg>
        <pc:spChg chg="add mod">
          <ac:chgData name="Cath Scanlon" userId="217f4c6b-e607-4a48-bdce-98b05a0a86c5" providerId="ADAL" clId="{14FF78ED-B530-493A-864B-374CDBDF9B20}" dt="2019-04-26T16:02:32.563" v="964" actId="1076"/>
          <ac:spMkLst>
            <pc:docMk/>
            <pc:sldMk cId="972686969" sldId="374"/>
            <ac:spMk id="26" creationId="{984D2E34-46D8-4D4C-B646-AEF8057C2D66}"/>
          </ac:spMkLst>
        </pc:spChg>
        <pc:spChg chg="mod topLvl">
          <ac:chgData name="Cath Scanlon" userId="217f4c6b-e607-4a48-bdce-98b05a0a86c5" providerId="ADAL" clId="{14FF78ED-B530-493A-864B-374CDBDF9B20}" dt="2019-04-26T16:01:50.729" v="952" actId="1038"/>
          <ac:spMkLst>
            <pc:docMk/>
            <pc:sldMk cId="972686969" sldId="374"/>
            <ac:spMk id="28" creationId="{F93D134C-9142-448A-9952-C27FCA2C3A5A}"/>
          </ac:spMkLst>
        </pc:spChg>
        <pc:spChg chg="mod topLvl">
          <ac:chgData name="Cath Scanlon" userId="217f4c6b-e607-4a48-bdce-98b05a0a86c5" providerId="ADAL" clId="{14FF78ED-B530-493A-864B-374CDBDF9B20}" dt="2019-04-26T16:02:07.590" v="956" actId="14100"/>
          <ac:spMkLst>
            <pc:docMk/>
            <pc:sldMk cId="972686969" sldId="374"/>
            <ac:spMk id="30" creationId="{514B73E9-9E9E-490F-9BB7-69211917FAAB}"/>
          </ac:spMkLst>
        </pc:spChg>
        <pc:spChg chg="add mod">
          <ac:chgData name="Cath Scanlon" userId="217f4c6b-e607-4a48-bdce-98b05a0a86c5" providerId="ADAL" clId="{14FF78ED-B530-493A-864B-374CDBDF9B20}" dt="2019-04-26T16:01:21.746" v="940" actId="1076"/>
          <ac:spMkLst>
            <pc:docMk/>
            <pc:sldMk cId="972686969" sldId="374"/>
            <ac:spMk id="31" creationId="{DD727E5F-BB63-4F64-B91F-D674E2221602}"/>
          </ac:spMkLst>
        </pc:spChg>
        <pc:spChg chg="add mod">
          <ac:chgData name="Cath Scanlon" userId="217f4c6b-e607-4a48-bdce-98b05a0a86c5" providerId="ADAL" clId="{14FF78ED-B530-493A-864B-374CDBDF9B20}" dt="2019-04-26T16:00:33.898" v="928" actId="14100"/>
          <ac:spMkLst>
            <pc:docMk/>
            <pc:sldMk cId="972686969" sldId="374"/>
            <ac:spMk id="32" creationId="{4D1F7A0E-64C9-4909-A3AE-8521B6C1497E}"/>
          </ac:spMkLst>
        </pc:spChg>
        <pc:spChg chg="add mod">
          <ac:chgData name="Cath Scanlon" userId="217f4c6b-e607-4a48-bdce-98b05a0a86c5" providerId="ADAL" clId="{14FF78ED-B530-493A-864B-374CDBDF9B20}" dt="2019-04-26T16:02:26.462" v="963" actId="14100"/>
          <ac:spMkLst>
            <pc:docMk/>
            <pc:sldMk cId="972686969" sldId="374"/>
            <ac:spMk id="33" creationId="{96C47F6F-DBBD-457B-9241-422B383AE834}"/>
          </ac:spMkLst>
        </pc:spChg>
        <pc:spChg chg="add mod">
          <ac:chgData name="Cath Scanlon" userId="217f4c6b-e607-4a48-bdce-98b05a0a86c5" providerId="ADAL" clId="{14FF78ED-B530-493A-864B-374CDBDF9B20}" dt="2019-04-26T16:02:51.998" v="971" actId="14100"/>
          <ac:spMkLst>
            <pc:docMk/>
            <pc:sldMk cId="972686969" sldId="374"/>
            <ac:spMk id="34" creationId="{3B0CB80C-1BAD-40DA-A92B-EAFD95DD2DB2}"/>
          </ac:spMkLst>
        </pc:spChg>
        <pc:spChg chg="add mod">
          <ac:chgData name="Cath Scanlon" userId="217f4c6b-e607-4a48-bdce-98b05a0a86c5" providerId="ADAL" clId="{14FF78ED-B530-493A-864B-374CDBDF9B20}" dt="2019-04-26T16:03:02.201" v="974" actId="20577"/>
          <ac:spMkLst>
            <pc:docMk/>
            <pc:sldMk cId="972686969" sldId="374"/>
            <ac:spMk id="35" creationId="{925B3B39-9C6F-4D0A-9ACA-AE560E2EB711}"/>
          </ac:spMkLst>
        </pc:spChg>
        <pc:grpChg chg="del">
          <ac:chgData name="Cath Scanlon" userId="217f4c6b-e607-4a48-bdce-98b05a0a86c5" providerId="ADAL" clId="{14FF78ED-B530-493A-864B-374CDBDF9B20}" dt="2019-04-26T05:40:52.880" v="59" actId="478"/>
          <ac:grpSpMkLst>
            <pc:docMk/>
            <pc:sldMk cId="972686969" sldId="374"/>
            <ac:grpSpMk id="4" creationId="{5E9CE88E-36ED-4FC8-AD7E-968D83859526}"/>
          </ac:grpSpMkLst>
        </pc:grpChg>
        <pc:grpChg chg="add del mod">
          <ac:chgData name="Cath Scanlon" userId="217f4c6b-e607-4a48-bdce-98b05a0a86c5" providerId="ADAL" clId="{14FF78ED-B530-493A-864B-374CDBDF9B20}" dt="2019-04-26T16:00:38.681" v="929" actId="165"/>
          <ac:grpSpMkLst>
            <pc:docMk/>
            <pc:sldMk cId="972686969" sldId="374"/>
            <ac:grpSpMk id="27" creationId="{B0574DA7-5902-42AD-87CA-6D7AC461851F}"/>
          </ac:grpSpMkLst>
        </pc:grpChg>
        <pc:cxnChg chg="mod">
          <ac:chgData name="Cath Scanlon" userId="217f4c6b-e607-4a48-bdce-98b05a0a86c5" providerId="ADAL" clId="{14FF78ED-B530-493A-864B-374CDBDF9B20}" dt="2019-04-26T05:38:15.487" v="45" actId="1076"/>
          <ac:cxnSpMkLst>
            <pc:docMk/>
            <pc:sldMk cId="972686969" sldId="374"/>
            <ac:cxnSpMk id="15" creationId="{7610979E-DAEA-409D-A781-4CBF94879C80}"/>
          </ac:cxnSpMkLst>
        </pc:cxnChg>
        <pc:cxnChg chg="mod">
          <ac:chgData name="Cath Scanlon" userId="217f4c6b-e607-4a48-bdce-98b05a0a86c5" providerId="ADAL" clId="{14FF78ED-B530-493A-864B-374CDBDF9B20}" dt="2019-04-26T05:38:31.217" v="47" actId="1076"/>
          <ac:cxnSpMkLst>
            <pc:docMk/>
            <pc:sldMk cId="972686969" sldId="374"/>
            <ac:cxnSpMk id="20" creationId="{DC0D06B7-E8C1-482B-A5A7-293FA5C45FAF}"/>
          </ac:cxnSpMkLst>
        </pc:cxnChg>
        <pc:cxnChg chg="mod topLvl">
          <ac:chgData name="Cath Scanlon" userId="217f4c6b-e607-4a48-bdce-98b05a0a86c5" providerId="ADAL" clId="{14FF78ED-B530-493A-864B-374CDBDF9B20}" dt="2019-04-26T16:01:40.486" v="944" actId="14100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modSp">
        <pc:chgData name="Cath Scanlon" userId="217f4c6b-e607-4a48-bdce-98b05a0a86c5" providerId="ADAL" clId="{14FF78ED-B530-493A-864B-374CDBDF9B20}" dt="2019-04-26T05:42:13.764" v="86" actId="255"/>
        <pc:sldMkLst>
          <pc:docMk/>
          <pc:sldMk cId="1360669541" sldId="376"/>
        </pc:sldMkLst>
        <pc:spChg chg="mod">
          <ac:chgData name="Cath Scanlon" userId="217f4c6b-e607-4a48-bdce-98b05a0a86c5" providerId="ADAL" clId="{14FF78ED-B530-493A-864B-374CDBDF9B20}" dt="2019-04-26T05:42:05.594" v="83" actId="404"/>
          <ac:spMkLst>
            <pc:docMk/>
            <pc:sldMk cId="1360669541" sldId="376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7" creationId="{97DF9796-0807-48A3-A19A-88B63E044DE0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8" creationId="{494EA001-4768-4A98-A80D-05F5F2FF880E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1.104" v="1118" actId="170"/>
        <pc:sldMkLst>
          <pc:docMk/>
          <pc:sldMk cId="3852534131" sldId="378"/>
        </pc:sldMkLst>
        <pc:spChg chg="add mod">
          <ac:chgData name="Cath Scanlon" userId="217f4c6b-e607-4a48-bdce-98b05a0a86c5" providerId="ADAL" clId="{14FF78ED-B530-493A-864B-374CDBDF9B20}" dt="2019-04-26T16:07:42.873" v="1065" actId="14100"/>
          <ac:spMkLst>
            <pc:docMk/>
            <pc:sldMk cId="3852534131" sldId="378"/>
            <ac:spMk id="13" creationId="{0CA32CED-4BF6-4A5D-B7D9-86671A192D89}"/>
          </ac:spMkLst>
        </pc:spChg>
        <pc:spChg chg="mod">
          <ac:chgData name="Cath Scanlon" userId="217f4c6b-e607-4a48-bdce-98b05a0a86c5" providerId="ADAL" clId="{14FF78ED-B530-493A-864B-374CDBDF9B20}" dt="2019-04-26T16:10:37.709" v="1089" actId="20577"/>
          <ac:spMkLst>
            <pc:docMk/>
            <pc:sldMk cId="3852534131" sldId="378"/>
            <ac:spMk id="14" creationId="{C9FC832B-DA66-4A70-A5E0-26106E2A41BB}"/>
          </ac:spMkLst>
        </pc:spChg>
        <pc:spChg chg="mod">
          <ac:chgData name="Cath Scanlon" userId="217f4c6b-e607-4a48-bdce-98b05a0a86c5" providerId="ADAL" clId="{14FF78ED-B530-493A-864B-374CDBDF9B20}" dt="2019-04-26T16:11:05.985" v="1096" actId="12788"/>
          <ac:spMkLst>
            <pc:docMk/>
            <pc:sldMk cId="3852534131" sldId="378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05:45:07.148" v="155" actId="403"/>
          <ac:spMkLst>
            <pc:docMk/>
            <pc:sldMk cId="3852534131" sldId="378"/>
            <ac:spMk id="19" creationId="{5252A847-DE45-4FA3-A1F8-EEBEB845FF8E}"/>
          </ac:spMkLst>
        </pc:spChg>
        <pc:spChg chg="mod ord">
          <ac:chgData name="Cath Scanlon" userId="217f4c6b-e607-4a48-bdce-98b05a0a86c5" providerId="ADAL" clId="{14FF78ED-B530-493A-864B-374CDBDF9B20}" dt="2019-04-26T16:09:09.712" v="1068" actId="1076"/>
          <ac:spMkLst>
            <pc:docMk/>
            <pc:sldMk cId="3852534131" sldId="378"/>
            <ac:spMk id="20" creationId="{D339CAA1-513C-42D6-9ADC-F671B66F684B}"/>
          </ac:spMkLst>
        </pc:spChg>
        <pc:spChg chg="mod ord">
          <ac:chgData name="Cath Scanlon" userId="217f4c6b-e607-4a48-bdce-98b05a0a86c5" providerId="ADAL" clId="{14FF78ED-B530-493A-864B-374CDBDF9B20}" dt="2019-04-26T16:12:11.104" v="1118" actId="170"/>
          <ac:spMkLst>
            <pc:docMk/>
            <pc:sldMk cId="3852534131" sldId="378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0:51.650" v="1092" actId="478"/>
          <ac:spMkLst>
            <pc:docMk/>
            <pc:sldMk cId="3852534131" sldId="378"/>
            <ac:spMk id="22" creationId="{9C29FAC9-93F6-4A48-9E48-A7D38FDAC6A0}"/>
          </ac:spMkLst>
        </pc:spChg>
        <pc:spChg chg="mod">
          <ac:chgData name="Cath Scanlon" userId="217f4c6b-e607-4a48-bdce-98b05a0a86c5" providerId="ADAL" clId="{14FF78ED-B530-493A-864B-374CDBDF9B20}" dt="2019-04-26T16:11:59.630" v="1116" actId="207"/>
          <ac:spMkLst>
            <pc:docMk/>
            <pc:sldMk cId="3852534131" sldId="378"/>
            <ac:spMk id="23" creationId="{3C32445A-5B0F-417D-BEFB-057F01CAD0D3}"/>
          </ac:spMkLst>
        </pc:spChg>
        <pc:spChg chg="add del mod">
          <ac:chgData name="Cath Scanlon" userId="217f4c6b-e607-4a48-bdce-98b05a0a86c5" providerId="ADAL" clId="{14FF78ED-B530-493A-864B-374CDBDF9B20}" dt="2019-04-26T16:11:24.839" v="1109" actId="478"/>
          <ac:spMkLst>
            <pc:docMk/>
            <pc:sldMk cId="3852534131" sldId="378"/>
            <ac:spMk id="24" creationId="{66C31C43-5AAE-4AE7-BECF-01AEB3CC4D2B}"/>
          </ac:spMkLst>
        </pc:spChg>
        <pc:spChg chg="add del">
          <ac:chgData name="Cath Scanlon" userId="217f4c6b-e607-4a48-bdce-98b05a0a86c5" providerId="ADAL" clId="{14FF78ED-B530-493A-864B-374CDBDF9B20}" dt="2019-04-26T16:09:04.058" v="1067" actId="478"/>
          <ac:spMkLst>
            <pc:docMk/>
            <pc:sldMk cId="3852534131" sldId="378"/>
            <ac:spMk id="26" creationId="{E3F31911-76CE-4F1C-9472-0F6CFB580681}"/>
          </ac:spMkLst>
        </pc:spChg>
        <pc:spChg chg="add del mod">
          <ac:chgData name="Cath Scanlon" userId="217f4c6b-e607-4a48-bdce-98b05a0a86c5" providerId="ADAL" clId="{14FF78ED-B530-493A-864B-374CDBDF9B20}" dt="2019-04-26T16:11:09.923" v="1101" actId="1035"/>
          <ac:spMkLst>
            <pc:docMk/>
            <pc:sldMk cId="3852534131" sldId="378"/>
            <ac:spMk id="27" creationId="{0C3F8EE7-757A-41F5-869C-BB4A1A61A146}"/>
          </ac:spMkLst>
        </pc:spChg>
        <pc:graphicFrameChg chg="add del mod ord">
          <ac:chgData name="Cath Scanlon" userId="217f4c6b-e607-4a48-bdce-98b05a0a86c5" providerId="ADAL" clId="{14FF78ED-B530-493A-864B-374CDBDF9B20}" dt="2019-04-26T16:10:42.957" v="1090" actId="478"/>
          <ac:graphicFrameMkLst>
            <pc:docMk/>
            <pc:sldMk cId="3852534131" sldId="378"/>
            <ac:graphicFrameMk id="25" creationId="{4EDCE1CE-BE33-4911-A877-E422017D60C4}"/>
          </ac:graphicFrameMkLst>
        </pc:graphicFrameChg>
      </pc:sldChg>
      <pc:sldChg chg="modSp">
        <pc:chgData name="Cath Scanlon" userId="217f4c6b-e607-4a48-bdce-98b05a0a86c5" providerId="ADAL" clId="{14FF78ED-B530-493A-864B-374CDBDF9B20}" dt="2019-04-29T22:00:16.742" v="1476" actId="20577"/>
        <pc:sldMkLst>
          <pc:docMk/>
          <pc:sldMk cId="2050125134" sldId="381"/>
        </pc:sldMkLst>
        <pc:spChg chg="mod">
          <ac:chgData name="Cath Scanlon" userId="217f4c6b-e607-4a48-bdce-98b05a0a86c5" providerId="ADAL" clId="{14FF78ED-B530-493A-864B-374CDBDF9B20}" dt="2019-04-29T22:00:16.742" v="1476" actId="20577"/>
          <ac:spMkLst>
            <pc:docMk/>
            <pc:sldMk cId="2050125134" sldId="38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9" creationId="{C7BB5BDD-9DF0-4292-BD18-CC94F86A5472}"/>
          </ac:spMkLst>
        </pc:spChg>
      </pc:sldChg>
      <pc:sldChg chg="modSp">
        <pc:chgData name="Cath Scanlon" userId="217f4c6b-e607-4a48-bdce-98b05a0a86c5" providerId="ADAL" clId="{14FF78ED-B530-493A-864B-374CDBDF9B20}" dt="2019-04-29T22:00:25.297" v="1477" actId="20577"/>
        <pc:sldMkLst>
          <pc:docMk/>
          <pc:sldMk cId="3376625617" sldId="382"/>
        </pc:sldMkLst>
        <pc:spChg chg="mod">
          <ac:chgData name="Cath Scanlon" userId="217f4c6b-e607-4a48-bdce-98b05a0a86c5" providerId="ADAL" clId="{14FF78ED-B530-493A-864B-374CDBDF9B20}" dt="2019-04-29T22:00:25.297" v="1477" actId="20577"/>
          <ac:spMkLst>
            <pc:docMk/>
            <pc:sldMk cId="3376625617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9" creationId="{C7BB5BDD-9DF0-4292-BD18-CC94F86A5472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9.848" v="1120" actId="478"/>
        <pc:sldMkLst>
          <pc:docMk/>
          <pc:sldMk cId="2277090379" sldId="385"/>
        </pc:sldMkLst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3" creationId="{FD5BDFFD-4B0C-41EA-A829-F7AB13890C1C}"/>
          </ac:spMkLst>
        </pc:spChg>
        <pc:spChg chg="mod">
          <ac:chgData name="Cath Scanlon" userId="217f4c6b-e607-4a48-bdce-98b05a0a86c5" providerId="ADAL" clId="{14FF78ED-B530-493A-864B-374CDBDF9B20}" dt="2019-04-26T16:11:47.838" v="1114" actId="20577"/>
          <ac:spMkLst>
            <pc:docMk/>
            <pc:sldMk cId="2277090379" sldId="385"/>
            <ac:spMk id="14" creationId="{C9FC832B-DA66-4A70-A5E0-26106E2A41B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16:04:53.441" v="1030" actId="20577"/>
          <ac:spMkLst>
            <pc:docMk/>
            <pc:sldMk cId="2277090379" sldId="385"/>
            <ac:spMk id="19" creationId="{5252A847-DE45-4FA3-A1F8-EEBEB845FF8E}"/>
          </ac:spMkLst>
        </pc:spChg>
        <pc:spChg chg="del mod">
          <ac:chgData name="Cath Scanlon" userId="217f4c6b-e607-4a48-bdce-98b05a0a86c5" providerId="ADAL" clId="{14FF78ED-B530-493A-864B-374CDBDF9B20}" dt="2019-04-26T05:46:03.684" v="171" actId="478"/>
          <ac:spMkLst>
            <pc:docMk/>
            <pc:sldMk cId="2277090379" sldId="385"/>
            <ac:spMk id="20" creationId="{D339CAA1-513C-42D6-9ADC-F671B66F684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2" creationId="{9C29FAC9-93F6-4A48-9E48-A7D38FDAC6A0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3" creationId="{3C32445A-5B0F-417D-BEFB-057F01CAD0D3}"/>
          </ac:spMkLst>
        </pc:spChg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4" creationId="{AB16CF9C-AD16-4C6D-8942-FDCD051C5B3D}"/>
          </ac:spMkLst>
        </pc:spChg>
        <pc:spChg chg="add del mod">
          <ac:chgData name="Cath Scanlon" userId="217f4c6b-e607-4a48-bdce-98b05a0a86c5" providerId="ADAL" clId="{14FF78ED-B530-493A-864B-374CDBDF9B20}" dt="2019-04-26T16:12:19.848" v="1120" actId="478"/>
          <ac:spMkLst>
            <pc:docMk/>
            <pc:sldMk cId="2277090379" sldId="385"/>
            <ac:spMk id="25" creationId="{656C7F8B-8EAD-4487-B00F-333E7B7725DE}"/>
          </ac:spMkLst>
        </pc:spChg>
        <pc:spChg chg="add 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6" creationId="{727F53D9-E0C1-4831-AA14-5CF16DD1E654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7" creationId="{B45FCE94-9DC6-4B58-B74F-697992273E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8" creationId="{6636D2A7-4AAC-4364-9113-DFD132988F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9" creationId="{EF750FF8-2B80-460B-9F85-92C8629821C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0" creationId="{E8231513-E721-4460-ADC5-8AB9FB2FBD6E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1" creationId="{1ECB5994-2D4D-432B-BCDE-BACA8C9FE62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2" creationId="{8ACEDC02-6808-4183-87B2-70EF6E256788}"/>
          </ac:spMkLst>
        </pc:spChg>
      </pc:sldChg>
      <pc:sldChg chg="modSp add">
        <pc:chgData name="Cath Scanlon" userId="217f4c6b-e607-4a48-bdce-98b05a0a86c5" providerId="ADAL" clId="{14FF78ED-B530-493A-864B-374CDBDF9B20}" dt="2019-04-29T22:02:02.332" v="1489" actId="207"/>
        <pc:sldMkLst>
          <pc:docMk/>
          <pc:sldMk cId="2245272229" sldId="392"/>
        </pc:sldMkLst>
        <pc:spChg chg="mod">
          <ac:chgData name="Cath Scanlon" userId="217f4c6b-e607-4a48-bdce-98b05a0a86c5" providerId="ADAL" clId="{14FF78ED-B530-493A-864B-374CDBDF9B20}" dt="2019-04-29T22:01:28.260" v="1485" actId="207"/>
          <ac:spMkLst>
            <pc:docMk/>
            <pc:sldMk cId="2245272229" sldId="392"/>
            <ac:spMk id="14" creationId="{EB880A6C-11EF-49AE-BB0C-8440231ADC39}"/>
          </ac:spMkLst>
        </pc:spChg>
        <pc:spChg chg="mod">
          <ac:chgData name="Cath Scanlon" userId="217f4c6b-e607-4a48-bdce-98b05a0a86c5" providerId="ADAL" clId="{14FF78ED-B530-493A-864B-374CDBDF9B20}" dt="2019-04-29T22:02:02.332" v="1489" actId="20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Cath Scanlon" userId="217f4c6b-e607-4a48-bdce-98b05a0a86c5" providerId="ADAL" clId="{14FF78ED-B530-493A-864B-374CDBDF9B20}" dt="2019-04-29T22:00:47.215" v="1479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9T22:01:17.251" v="1483" actId="207"/>
          <ac:spMkLst>
            <pc:docMk/>
            <pc:sldMk cId="2245272229" sldId="392"/>
            <ac:spMk id="20" creationId="{0EC6526D-55E0-41A2-889B-AC8073CCAF80}"/>
          </ac:spMkLst>
        </pc:spChg>
      </pc:sldChg>
      <pc:sldChg chg="addSp delSp modSp add">
        <pc:chgData name="Cath Scanlon" userId="217f4c6b-e607-4a48-bdce-98b05a0a86c5" providerId="ADAL" clId="{14FF78ED-B530-493A-864B-374CDBDF9B20}" dt="2019-04-29T21:59:46.843" v="1474"/>
        <pc:sldMkLst>
          <pc:docMk/>
          <pc:sldMk cId="1916353750" sldId="395"/>
        </pc:sldMkLst>
        <pc:spChg chg="del">
          <ac:chgData name="Cath Scanlon" userId="217f4c6b-e607-4a48-bdce-98b05a0a86c5" providerId="ADAL" clId="{14FF78ED-B530-493A-864B-374CDBDF9B20}" dt="2019-04-29T21:59:46.471" v="1473" actId="478"/>
          <ac:spMkLst>
            <pc:docMk/>
            <pc:sldMk cId="1916353750" sldId="395"/>
            <ac:spMk id="22" creationId="{D76C08D3-8AC2-4036-B2EE-4DB87531E50F}"/>
          </ac:spMkLst>
        </pc:spChg>
        <pc:spChg chg="mod">
          <ac:chgData name="Cath Scanlon" userId="217f4c6b-e607-4a48-bdce-98b05a0a86c5" providerId="ADAL" clId="{14FF78ED-B530-493A-864B-374CDBDF9B20}" dt="2019-04-29T21:59:11.836" v="1466" actId="1036"/>
          <ac:spMkLst>
            <pc:docMk/>
            <pc:sldMk cId="1916353750" sldId="395"/>
            <ac:spMk id="24" creationId="{A9353C5F-FA50-402D-8A87-F25FBF09F27F}"/>
          </ac:spMkLst>
        </pc:spChg>
        <pc:spChg chg="add">
          <ac:chgData name="Cath Scanlon" userId="217f4c6b-e607-4a48-bdce-98b05a0a86c5" providerId="ADAL" clId="{14FF78ED-B530-493A-864B-374CDBDF9B20}" dt="2019-04-29T21:59:46.843" v="1474"/>
          <ac:spMkLst>
            <pc:docMk/>
            <pc:sldMk cId="1916353750" sldId="395"/>
            <ac:spMk id="25" creationId="{383417F6-1341-471F-AB9F-3745ECC6C7A6}"/>
          </ac:spMkLst>
        </pc:spChg>
        <pc:grpChg chg="mod">
          <ac:chgData name="Cath Scanlon" userId="217f4c6b-e607-4a48-bdce-98b05a0a86c5" providerId="ADAL" clId="{14FF78ED-B530-493A-864B-374CDBDF9B20}" dt="2019-04-29T21:59:11.836" v="1466" actId="1036"/>
          <ac:grpSpMkLst>
            <pc:docMk/>
            <pc:sldMk cId="1916353750" sldId="395"/>
            <ac:grpSpMk id="3" creationId="{8B984A71-9999-454F-96FE-227C1971755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bc.co.uk/bitesize/topics/zvmxsbk/articles/z98n4q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heschoolrun.com/what-is-a-polyg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0666943"/>
              </p:ext>
            </p:extLst>
          </p:nvPr>
        </p:nvGraphicFramePr>
        <p:xfrm>
          <a:off x="0" y="948233"/>
          <a:ext cx="9144000" cy="378561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 (Shapes)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15.5.20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explain the meaning of a ‘polygon’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and the differences between a ‘regular’ and ‘irregular’ shape.</a:t>
                      </a:r>
                      <a:endParaRPr lang="en-GB" sz="2400" b="1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identify if polygons have been placed correctly into a Carroll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diagram.</a:t>
                      </a:r>
                      <a:endParaRPr lang="en-GB" sz="2400" b="1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draw regular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and irregular polygons accurately with a ruler to solve problems.</a:t>
                      </a:r>
                      <a:endParaRPr lang="en-GB" sz="2400" b="1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90" name="AutoShape 2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2" name="AutoShape 4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AutoShape 6" descr="acute ang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4" name="Picture 2" descr="Types of Quadrilaterals and Other Polygons - YouTub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829991"/>
            <a:ext cx="3605349" cy="2028009"/>
          </a:xfrm>
          <a:prstGeom prst="rect">
            <a:avLst/>
          </a:prstGeom>
          <a:noFill/>
        </p:spPr>
      </p:pic>
      <p:sp>
        <p:nvSpPr>
          <p:cNvPr id="8" name="Left Arrow 7"/>
          <p:cNvSpPr/>
          <p:nvPr/>
        </p:nvSpPr>
        <p:spPr>
          <a:xfrm>
            <a:off x="3762103" y="4833257"/>
            <a:ext cx="1358537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277394" y="4820194"/>
            <a:ext cx="3866606" cy="830997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Click here to watch the video links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9669" y="6316172"/>
            <a:ext cx="5264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4"/>
              </a:rPr>
              <a:t>https://www.theschoolrun.com/what-is-a-polygon</a:t>
            </a:r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>
            <a:off x="6766561" y="5734594"/>
            <a:ext cx="300446" cy="561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3999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Amy, Heidi and Nelly -  </a:t>
            </a:r>
            <a:r>
              <a:rPr lang="en-GB" sz="1200" b="1" u="sng" dirty="0" smtClean="0"/>
              <a:t>What is?</a:t>
            </a:r>
            <a:endParaRPr lang="en-GB" sz="1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55520"/>
            <a:ext cx="9144000" cy="46166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Lucy, Katie, Daniel, </a:t>
            </a:r>
            <a:r>
              <a:rPr lang="en-GB" sz="2000" b="1" u="sng" dirty="0" err="1" smtClean="0"/>
              <a:t>Alissa</a:t>
            </a:r>
            <a:r>
              <a:rPr lang="en-GB" sz="2000" b="1" u="sng" dirty="0" smtClean="0"/>
              <a:t>, Cameron, Holly T, </a:t>
            </a:r>
            <a:r>
              <a:rPr lang="en-GB" sz="2000" b="1" u="sng" dirty="0" err="1" smtClean="0"/>
              <a:t>Izzy</a:t>
            </a:r>
            <a:r>
              <a:rPr lang="en-GB" sz="2000" b="1" u="sng" dirty="0" smtClean="0"/>
              <a:t>, Sophie and Jacob </a:t>
            </a:r>
            <a:r>
              <a:rPr lang="en-GB" sz="2400" b="1" u="sng" dirty="0" smtClean="0"/>
              <a:t>-  </a:t>
            </a:r>
            <a:r>
              <a:rPr lang="en-GB" sz="1600" b="1" u="sng" dirty="0" smtClean="0"/>
              <a:t>What is?</a:t>
            </a:r>
            <a:endParaRPr lang="en-GB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0233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Isobel, Zoe, </a:t>
            </a:r>
            <a:r>
              <a:rPr lang="en-GB" sz="2400" b="1" u="sng" dirty="0" err="1" smtClean="0"/>
              <a:t>Nia</a:t>
            </a:r>
            <a:r>
              <a:rPr lang="en-GB" sz="2400" b="1" u="sng" dirty="0" smtClean="0"/>
              <a:t>, Rhys, Holly H and Isla – </a:t>
            </a:r>
            <a:r>
              <a:rPr lang="en-GB" sz="1600" b="1" u="sng" dirty="0" smtClean="0"/>
              <a:t>What is?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9449"/>
            <a:ext cx="9144000" cy="16312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15  x 10                   15 x 100          	     15 x 1,000</a:t>
            </a:r>
          </a:p>
          <a:p>
            <a:r>
              <a:rPr lang="en-GB" sz="2500" dirty="0" smtClean="0">
                <a:latin typeface="Comic Sans MS" pitchFamily="66" charset="0"/>
              </a:rPr>
              <a:t>15 ÷ 10      		  	  15 ÷ 100				15 ÷ 1,000</a:t>
            </a:r>
          </a:p>
          <a:p>
            <a:r>
              <a:rPr lang="en-GB" sz="2500" dirty="0" smtClean="0">
                <a:latin typeface="Comic Sans MS" pitchFamily="66" charset="0"/>
              </a:rPr>
              <a:t>Double 15				½ of 15				3/5 of 15</a:t>
            </a:r>
          </a:p>
          <a:p>
            <a:r>
              <a:rPr lang="en-GB" sz="2500" dirty="0" smtClean="0">
                <a:latin typeface="Comic Sans MS" pitchFamily="66" charset="0"/>
              </a:rPr>
              <a:t>2/3 of 15                 ¼ of 15      Is 15 a prime number? Why?    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2791095"/>
            <a:ext cx="9144000" cy="163121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11  x 10                    11 x 100          	     11 x 1,000</a:t>
            </a:r>
          </a:p>
          <a:p>
            <a:r>
              <a:rPr lang="en-GB" sz="2500" dirty="0" smtClean="0">
                <a:latin typeface="Comic Sans MS" pitchFamily="66" charset="0"/>
              </a:rPr>
              <a:t>11 ÷ 10      		  	  11 ÷ 100				     11 ÷ 1,000</a:t>
            </a:r>
          </a:p>
          <a:p>
            <a:r>
              <a:rPr lang="en-GB" sz="2500" dirty="0" smtClean="0">
                <a:latin typeface="Comic Sans MS" pitchFamily="66" charset="0"/>
              </a:rPr>
              <a:t>Double 11				½ of 11				1/10 of 11</a:t>
            </a:r>
          </a:p>
          <a:p>
            <a:r>
              <a:rPr lang="en-GB" sz="2500" dirty="0" smtClean="0">
                <a:latin typeface="Comic Sans MS" pitchFamily="66" charset="0"/>
              </a:rPr>
              <a:t>11²                          Is 11 a prime number? Why?    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059678"/>
            <a:ext cx="91440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6 x 10                     6 x 100          	          6 x 1,000</a:t>
            </a:r>
          </a:p>
          <a:p>
            <a:r>
              <a:rPr lang="en-GB" sz="2500" dirty="0" smtClean="0">
                <a:latin typeface="Comic Sans MS" pitchFamily="66" charset="0"/>
              </a:rPr>
              <a:t>6 ÷ 10      		  	  6 ÷ 100			      	6 ÷ 1,000</a:t>
            </a:r>
          </a:p>
          <a:p>
            <a:r>
              <a:rPr lang="en-GB" sz="2500" dirty="0" smtClean="0">
                <a:latin typeface="Comic Sans MS" pitchFamily="66" charset="0"/>
              </a:rPr>
              <a:t>Double 6		       	  ½ of 6				     1/10 of 6</a:t>
            </a:r>
          </a:p>
          <a:p>
            <a:r>
              <a:rPr lang="en-GB" sz="2500" dirty="0" smtClean="0">
                <a:latin typeface="Comic Sans MS" pitchFamily="66" charset="0"/>
              </a:rPr>
              <a:t>1/3 of 6                  ¼ of 6          Is 6 a prime number? Why?</a:t>
            </a:r>
            <a:endParaRPr lang="en-GB" sz="25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3999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Amy, Heidi and Nelly -  </a:t>
            </a:r>
            <a:r>
              <a:rPr lang="en-GB" sz="1200" b="1" u="sng" dirty="0" smtClean="0"/>
              <a:t>ANSWERS</a:t>
            </a:r>
            <a:endParaRPr lang="en-GB" sz="1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55520"/>
            <a:ext cx="9144000" cy="46166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Lucy, Katie, Daniel, </a:t>
            </a:r>
            <a:r>
              <a:rPr lang="en-GB" sz="2000" b="1" u="sng" dirty="0" err="1" smtClean="0"/>
              <a:t>Alissa</a:t>
            </a:r>
            <a:r>
              <a:rPr lang="en-GB" sz="2000" b="1" u="sng" dirty="0" smtClean="0"/>
              <a:t>, Cameron, Holly T, </a:t>
            </a:r>
            <a:r>
              <a:rPr lang="en-GB" sz="2000" b="1" u="sng" dirty="0" err="1" smtClean="0"/>
              <a:t>Izzy</a:t>
            </a:r>
            <a:r>
              <a:rPr lang="en-GB" sz="2000" b="1" u="sng" dirty="0" smtClean="0"/>
              <a:t>, Sophie and Jacob </a:t>
            </a:r>
            <a:r>
              <a:rPr lang="en-GB" sz="2400" b="1" u="sng" dirty="0" smtClean="0"/>
              <a:t>-  </a:t>
            </a:r>
            <a:r>
              <a:rPr lang="en-GB" sz="1600" b="1" u="sng" dirty="0" smtClean="0"/>
              <a:t>ANSWERS</a:t>
            </a:r>
            <a:endParaRPr lang="en-GB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0233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Isobel, Zoe, </a:t>
            </a:r>
            <a:r>
              <a:rPr lang="en-GB" sz="2400" b="1" u="sng" dirty="0" err="1" smtClean="0"/>
              <a:t>Nia</a:t>
            </a:r>
            <a:r>
              <a:rPr lang="en-GB" sz="2400" b="1" u="sng" dirty="0" smtClean="0"/>
              <a:t>, Rhys, Holly H and Isla – </a:t>
            </a:r>
            <a:r>
              <a:rPr lang="en-GB" sz="1600" b="1" u="sng" dirty="0" smtClean="0"/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9449"/>
            <a:ext cx="9144000" cy="16312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150                   1,500          	     15,000</a:t>
            </a:r>
          </a:p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1.5      		  	  0.15				0.015</a:t>
            </a:r>
          </a:p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30  				   7.5				   9</a:t>
            </a:r>
          </a:p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10                     3.75        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No because 3 and 5 are factors of 15    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2791095"/>
            <a:ext cx="9144000" cy="163121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110                    1,100          	     11,000</a:t>
            </a:r>
          </a:p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1.1      		  	  0.11			     0.011</a:t>
            </a:r>
          </a:p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22				      5.5				1.1</a:t>
            </a:r>
          </a:p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121                    Yes    </a:t>
            </a:r>
            <a:endParaRPr lang="en-GB" sz="2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059678"/>
            <a:ext cx="91440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60                     600          	          6,000</a:t>
            </a:r>
          </a:p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0.6      		  	 0.06			      	0.006</a:t>
            </a:r>
          </a:p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12		       	         3				     0.6</a:t>
            </a:r>
          </a:p>
          <a:p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2                        1.5         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No because 2 and 3 are factors of 6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ypes of polyg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614" cy="465037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315879" y="4770009"/>
            <a:ext cx="63816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Examples of polygons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the Different Kinds of Quadrilateral - A Plus Top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266" y="237943"/>
            <a:ext cx="8678741" cy="5300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arroll Diagram (karnaugh map): sort the polygons | Mathematic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34423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32688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900" b="1" u="sng" dirty="0" smtClean="0"/>
              <a:t>Where would these polygons be placed in this Carroll diagram?</a:t>
            </a:r>
            <a:endParaRPr lang="en-GB" sz="2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619794" y="6211669"/>
            <a:ext cx="133241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arroll Diagram (karnaugh map): sort the polygons | Mathematic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34423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32688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900" b="1" u="sng" dirty="0" smtClean="0"/>
              <a:t>Where would these polygons be placed in this Carroll diagram?</a:t>
            </a:r>
            <a:endParaRPr lang="en-GB" sz="2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619794" y="6211669"/>
            <a:ext cx="133241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08069" y="2168434"/>
            <a:ext cx="4937760" cy="2547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68880" y="1463040"/>
            <a:ext cx="2168434" cy="600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23851" y="1632857"/>
            <a:ext cx="3161212" cy="548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090057" y="2873829"/>
            <a:ext cx="5956663" cy="13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60766" y="3500846"/>
            <a:ext cx="4572000" cy="1293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776549" y="2325189"/>
            <a:ext cx="2821577" cy="3278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14400" y="5381897"/>
            <a:ext cx="3853543" cy="209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058091" y="2442754"/>
            <a:ext cx="3631475" cy="2024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312126" y="2965269"/>
            <a:ext cx="5538651" cy="9666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55817" y="4532811"/>
            <a:ext cx="2299063" cy="666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214846" y="2495006"/>
            <a:ext cx="3448594" cy="2521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1338"/>
            <a:ext cx="9144000" cy="59093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b="1" u="sng" dirty="0" smtClean="0"/>
              <a:t>Isla, </a:t>
            </a:r>
            <a:r>
              <a:rPr lang="en-GB" sz="4200" b="1" u="sng" dirty="0" err="1" smtClean="0"/>
              <a:t>Nia</a:t>
            </a:r>
            <a:r>
              <a:rPr lang="en-GB" sz="4200" b="1" u="sng" dirty="0" smtClean="0"/>
              <a:t>, Rhys and Holly H</a:t>
            </a:r>
          </a:p>
          <a:p>
            <a:r>
              <a:rPr lang="en-GB" sz="4200" b="1" dirty="0" smtClean="0"/>
              <a:t>Questions 1, 2 and 3</a:t>
            </a:r>
          </a:p>
          <a:p>
            <a:endParaRPr lang="en-GB" sz="4200" b="1" dirty="0" smtClean="0"/>
          </a:p>
          <a:p>
            <a:r>
              <a:rPr lang="en-GB" sz="4200" b="1" u="sng" dirty="0" smtClean="0"/>
              <a:t>Lucy, Katie, Holly T, Jacob, Sophie, Zoe, Isobel, Cameron, Daniel, </a:t>
            </a:r>
            <a:r>
              <a:rPr lang="en-GB" sz="4200" b="1" u="sng" dirty="0" err="1" smtClean="0"/>
              <a:t>Alissa</a:t>
            </a:r>
            <a:r>
              <a:rPr lang="en-GB" sz="4200" b="1" u="sng" dirty="0" smtClean="0"/>
              <a:t> and </a:t>
            </a:r>
            <a:r>
              <a:rPr lang="en-GB" sz="4200" b="1" u="sng" dirty="0" err="1" smtClean="0"/>
              <a:t>Izzy</a:t>
            </a:r>
            <a:endParaRPr lang="en-GB" sz="4200" b="1" u="sng" dirty="0" smtClean="0"/>
          </a:p>
          <a:p>
            <a:r>
              <a:rPr lang="en-GB" sz="4200" b="1" dirty="0" smtClean="0"/>
              <a:t>Questions 4, 5 and 6</a:t>
            </a:r>
          </a:p>
          <a:p>
            <a:endParaRPr lang="en-GB" sz="4200" b="1" dirty="0" smtClean="0"/>
          </a:p>
          <a:p>
            <a:r>
              <a:rPr lang="en-GB" sz="4200" b="1" u="sng" dirty="0" smtClean="0"/>
              <a:t>Nelly, Amy and Heidi</a:t>
            </a:r>
          </a:p>
          <a:p>
            <a:r>
              <a:rPr lang="en-GB" sz="4200" b="1" dirty="0" smtClean="0"/>
              <a:t>Questions 7, 8 and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26196-536D-4749-B848-84D155CF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3759</TotalTime>
  <Words>278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241</cp:revision>
  <dcterms:created xsi:type="dcterms:W3CDTF">2018-03-17T10:08:43Z</dcterms:created>
  <dcterms:modified xsi:type="dcterms:W3CDTF">2020-05-14T09:46:31Z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