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7" r:id="rId2"/>
    <p:sldId id="265" r:id="rId3"/>
    <p:sldId id="340" r:id="rId4"/>
    <p:sldId id="341" r:id="rId5"/>
    <p:sldId id="342" r:id="rId6"/>
    <p:sldId id="373" r:id="rId7"/>
    <p:sldId id="378" r:id="rId8"/>
    <p:sldId id="374" r:id="rId9"/>
    <p:sldId id="375" r:id="rId10"/>
    <p:sldId id="372" r:id="rId11"/>
    <p:sldId id="376" r:id="rId12"/>
    <p:sldId id="377" r:id="rId13"/>
    <p:sldId id="379" r:id="rId14"/>
    <p:sldId id="380" r:id="rId15"/>
    <p:sldId id="381" r:id="rId16"/>
    <p:sldId id="273" r:id="rId17"/>
    <p:sldId id="343" r:id="rId18"/>
    <p:sldId id="345" r:id="rId19"/>
    <p:sldId id="344" r:id="rId20"/>
    <p:sldId id="346" r:id="rId21"/>
    <p:sldId id="347" r:id="rId22"/>
    <p:sldId id="348" r:id="rId23"/>
    <p:sldId id="349" r:id="rId24"/>
    <p:sldId id="361" r:id="rId25"/>
    <p:sldId id="362" r:id="rId26"/>
    <p:sldId id="363" r:id="rId27"/>
    <p:sldId id="359" r:id="rId28"/>
    <p:sldId id="337" r:id="rId29"/>
    <p:sldId id="358" r:id="rId30"/>
    <p:sldId id="360" r:id="rId31"/>
    <p:sldId id="356" r:id="rId32"/>
    <p:sldId id="357" r:id="rId33"/>
    <p:sldId id="385" r:id="rId34"/>
    <p:sldId id="386" r:id="rId35"/>
    <p:sldId id="387" r:id="rId36"/>
    <p:sldId id="38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CC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20/05/2020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Jack 31 points</a:t>
            </a:r>
          </a:p>
          <a:p>
            <a:endParaRPr lang="en-GB" dirty="0" smtClean="0"/>
          </a:p>
          <a:p>
            <a:r>
              <a:rPr lang="en-GB" dirty="0" smtClean="0"/>
              <a:t>2nd = Henry 29 points</a:t>
            </a:r>
          </a:p>
          <a:p>
            <a:endParaRPr lang="en-GB" dirty="0" smtClean="0"/>
          </a:p>
          <a:p>
            <a:r>
              <a:rPr lang="en-GB" dirty="0" smtClean="0"/>
              <a:t>3rd = Rhys 12 points</a:t>
            </a:r>
          </a:p>
          <a:p>
            <a:endParaRPr lang="en-GB" dirty="0" smtClean="0"/>
          </a:p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dirty="0" smtClean="0"/>
              <a:t> = Nelly 11 points</a:t>
            </a:r>
          </a:p>
          <a:p>
            <a:endParaRPr lang="en-GB" dirty="0" smtClean="0"/>
          </a:p>
          <a:p>
            <a:r>
              <a:rPr lang="en-GB" dirty="0" smtClean="0"/>
              <a:t>5th = Heidi 10 points</a:t>
            </a:r>
          </a:p>
          <a:p>
            <a:endParaRPr lang="en-GB" dirty="0" smtClean="0"/>
          </a:p>
          <a:p>
            <a:r>
              <a:rPr lang="en-GB" dirty="0" smtClean="0"/>
              <a:t>6th = Ruby 6 points</a:t>
            </a:r>
          </a:p>
          <a:p>
            <a:endParaRPr lang="en-GB" dirty="0" smtClean="0"/>
          </a:p>
          <a:p>
            <a:r>
              <a:rPr lang="en-GB" dirty="0" smtClean="0"/>
              <a:t>7</a:t>
            </a:r>
            <a:r>
              <a:rPr lang="en-GB" baseline="30000" dirty="0" smtClean="0"/>
              <a:t>th</a:t>
            </a:r>
            <a:r>
              <a:rPr lang="en-GB" dirty="0" smtClean="0"/>
              <a:t> = Zoe and </a:t>
            </a:r>
            <a:r>
              <a:rPr lang="en-GB" dirty="0" err="1" smtClean="0"/>
              <a:t>Zac</a:t>
            </a:r>
            <a:r>
              <a:rPr lang="en-GB" dirty="0" smtClean="0"/>
              <a:t> 5 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– Reuben 4 points</a:t>
            </a:r>
          </a:p>
          <a:p>
            <a:endParaRPr lang="en-GB" dirty="0" smtClean="0"/>
          </a:p>
          <a:p>
            <a:r>
              <a:rPr lang="en-GB" dirty="0" smtClean="0"/>
              <a:t>9th = Harvey 1 point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327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Cameron’s start to his myth story, ‘Hades underworld game</a:t>
            </a:r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55152"/>
            <a:ext cx="6012160" cy="590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12160" y="1052736"/>
            <a:ext cx="3131840" cy="526297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Harvey’s start to his myth story, ‘Heroic Hercules  and the Forest of </a:t>
            </a:r>
            <a:r>
              <a:rPr lang="en-US" sz="4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Monteverde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Carol Hughes\AppData\Local\Temp\Screenshot_20200520-120212_Wo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95536"/>
            <a:ext cx="8460432" cy="13536691"/>
          </a:xfrm>
          <a:prstGeom prst="rect">
            <a:avLst/>
          </a:prstGeom>
          <a:noFill/>
        </p:spPr>
      </p:pic>
      <p:sp>
        <p:nvSpPr>
          <p:cNvPr id="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Katie’s start to her myth story, ‘The Morning That Never Came</a:t>
            </a:r>
            <a:r>
              <a:rPr lang="en-US" sz="4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7148597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164288" y="980728"/>
            <a:ext cx="1979712" cy="3323987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Zoe’s start to her myth story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4273" name="Picture 1" descr="C:\Users\Carol Hughes\AppData\Local\Temp\20200520_125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7005167" cy="518283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948264" y="980728"/>
            <a:ext cx="2195736" cy="3323987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Lucy’s start to her myth story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356157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635896" y="980728"/>
            <a:ext cx="5508104" cy="461664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I’m focusing on the start of my Greek myth.</a:t>
            </a:r>
          </a:p>
          <a:p>
            <a:pPr algn="ctr"/>
            <a:endParaRPr lang="en-US" sz="42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 you like the large white board I’ve got in front of me? It’s like being in a classroom!</a:t>
            </a:r>
            <a:endParaRPr lang="en-US" sz="4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7989"/>
            <a:ext cx="4355976" cy="59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427984" y="1052736"/>
            <a:ext cx="4716016" cy="3554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teamwork to find the solutions to this tricky problem……..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1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8187"/>
            <a:ext cx="3563888" cy="59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35896" y="980728"/>
            <a:ext cx="5508104" cy="216982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and with great determination, he got there.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4515"/>
            <a:ext cx="9144000" cy="646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90087" cy="98072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80946"/>
            <a:ext cx="9144000" cy="477054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Amy has been studying the properties of these 3D shapes carefully.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8934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1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19"/>
            <a:ext cx="2644746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6220" y="980728"/>
            <a:ext cx="3597780" cy="384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653136"/>
            <a:ext cx="9144000" cy="132343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Cameron has been studying the properties of these 3D shapes carefully.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980728"/>
            <a:ext cx="27729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807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5" name="Picture 1" descr="C:\Users\Carol Hughes\AppData\Local\Temp\1589975252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9856"/>
            <a:ext cx="5868144" cy="58681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3848" y="177281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surfaces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1772816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surfaces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2060848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curves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2060848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curve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2276872"/>
            <a:ext cx="207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8144" y="980728"/>
            <a:ext cx="3275856" cy="3785652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Lucy has been studying the properties of these 3D shapes carefully.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487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 needed a pencil and paper ready for the tricky questions on the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Kahoot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quiz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776" y="0"/>
            <a:ext cx="6588224" cy="8617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18346" cy="908720"/>
          </a:xfrm>
          <a:prstGeom prst="rect">
            <a:avLst/>
          </a:prstGeom>
          <a:noFill/>
        </p:spPr>
      </p:pic>
      <p:pic>
        <p:nvPicPr>
          <p:cNvPr id="2052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187624" cy="842523"/>
          </a:xfrm>
          <a:prstGeom prst="rect">
            <a:avLst/>
          </a:prstGeom>
          <a:noFill/>
        </p:spPr>
      </p:pic>
      <p:pic>
        <p:nvPicPr>
          <p:cNvPr id="2054" name="Picture 6" descr="Dance Mat Typing - BBC Bit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1368152" cy="8367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83768" y="0"/>
            <a:ext cx="6660232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Art Banner | Teaching Ide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483769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96752"/>
            <a:ext cx="489040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932040" y="1196752"/>
            <a:ext cx="4211960" cy="39395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Heidi has been producing her own superb art work of Medusa.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932"/>
            <a:ext cx="5796136" cy="653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5796136" y="1124745"/>
            <a:ext cx="3347864" cy="378565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Dante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been producing his own superb art work of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 Minotaur.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7751" y="4941168"/>
            <a:ext cx="1126249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555776" y="0"/>
            <a:ext cx="6588224" cy="8617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2" descr="Computing Banner | Teaching Ide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18346" cy="908720"/>
          </a:xfrm>
          <a:prstGeom prst="rect">
            <a:avLst/>
          </a:prstGeom>
          <a:noFill/>
        </p:spPr>
      </p:pic>
      <p:pic>
        <p:nvPicPr>
          <p:cNvPr id="16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0"/>
            <a:ext cx="1187624" cy="842523"/>
          </a:xfrm>
          <a:prstGeom prst="rect">
            <a:avLst/>
          </a:prstGeom>
          <a:noFill/>
        </p:spPr>
      </p:pic>
      <p:pic>
        <p:nvPicPr>
          <p:cNvPr id="17" name="Picture 6" descr="Dance Mat Typing - BBC Bitesiz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0"/>
            <a:ext cx="1368152" cy="836712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483768" y="0"/>
            <a:ext cx="6660232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" name="Picture 2" descr="Art Banner | Teaching Idea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0"/>
            <a:ext cx="2483769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776" y="0"/>
            <a:ext cx="6588224" cy="8617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18346" cy="908720"/>
          </a:xfrm>
          <a:prstGeom prst="rect">
            <a:avLst/>
          </a:prstGeom>
          <a:noFill/>
        </p:spPr>
      </p:pic>
      <p:pic>
        <p:nvPicPr>
          <p:cNvPr id="2052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187624" cy="842523"/>
          </a:xfrm>
          <a:prstGeom prst="rect">
            <a:avLst/>
          </a:prstGeom>
          <a:noFill/>
        </p:spPr>
      </p:pic>
      <p:pic>
        <p:nvPicPr>
          <p:cNvPr id="2054" name="Picture 6" descr="Dance Mat Typing - BBC Bit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1368152" cy="8367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83768" y="0"/>
            <a:ext cx="6660232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Art Banner | Teaching Ide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483769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4744"/>
            <a:ext cx="6504703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516216" y="1124745"/>
            <a:ext cx="2627784" cy="440120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Zoe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been producing her own superb art work of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Medusa.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5776" y="0"/>
            <a:ext cx="6588224" cy="86177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18346" cy="908720"/>
          </a:xfrm>
          <a:prstGeom prst="rect">
            <a:avLst/>
          </a:prstGeom>
          <a:noFill/>
        </p:spPr>
      </p:pic>
      <p:pic>
        <p:nvPicPr>
          <p:cNvPr id="2052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0"/>
            <a:ext cx="1187624" cy="842523"/>
          </a:xfrm>
          <a:prstGeom prst="rect">
            <a:avLst/>
          </a:prstGeom>
          <a:noFill/>
        </p:spPr>
      </p:pic>
      <p:pic>
        <p:nvPicPr>
          <p:cNvPr id="2054" name="Picture 6" descr="Dance Mat Typing - BBC Bit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0"/>
            <a:ext cx="1368152" cy="8367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483768" y="0"/>
            <a:ext cx="6660232" cy="113877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produced at home today.</a:t>
            </a:r>
            <a:endParaRPr lang="en-US" sz="3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Art Banner | Teaching Ide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483769" cy="11247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23141"/>
            <a:ext cx="6804248" cy="573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804248" y="1124745"/>
            <a:ext cx="2339752" cy="50167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Amy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has been producing her own superb art work of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the Minotaur.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04248" y="0"/>
            <a:ext cx="2339752" cy="507831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more of the work at home that’s just been handed in…….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a little November catch up — Katie the Creative L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2987823" cy="437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764704"/>
            <a:ext cx="3096344" cy="439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5" y="764704"/>
            <a:ext cx="29158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157192"/>
            <a:ext cx="9144000" cy="166199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Nelly’s study of the Greek gods and goddesses</a:t>
            </a:r>
            <a:endParaRPr lang="en-US" sz="5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08181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92696"/>
            <a:ext cx="2584543" cy="429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5691" y="692696"/>
            <a:ext cx="3238310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Nelly has been studying and focusing hard on her 3D shapes and their special features.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43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Henry’s choices of synonyms for his Greek myth……………….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076324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76056" y="692696"/>
            <a:ext cx="4067944" cy="393954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Bethany’s storyboard for the planning of her ancient Greek myth.</a:t>
            </a:r>
            <a:endParaRPr lang="en-U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4653137"/>
            <a:ext cx="4067944" cy="57606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Birds have been nesting in Chloe’s shed.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6903"/>
            <a:ext cx="9144000" cy="620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Trampoline time for Chloe in the sun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53"/>
            <a:ext cx="5364088" cy="686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22420"/>
            <a:ext cx="3240360" cy="673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Joe Wickes fitness followed by a bike ride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9"/>
            <a:ext cx="6444208" cy="686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692696"/>
            <a:ext cx="2699792" cy="501675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We’ve posted another letter to our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nan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and grandfather today.</a:t>
            </a:r>
            <a:endParaRPr lang="en-US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191"/>
            <a:ext cx="9144000" cy="648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96280"/>
            <a:ext cx="9144000" cy="66172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I’ve been helping my dad with this car engine.</a:t>
            </a:r>
            <a:endParaRPr lang="en-US" sz="3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6198" y="3244334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🤔 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1449"/>
            <a:ext cx="9144000" cy="557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92696"/>
            <a:ext cx="9144000" cy="66172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Dad can work and I will drive!</a:t>
            </a:r>
            <a:endParaRPr lang="en-US" sz="3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80728"/>
            <a:ext cx="5997831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12160" y="1052736"/>
            <a:ext cx="3131840" cy="563231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….b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efore producing his story start...... ‘Zeus and the Lightning Strike’!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80728"/>
            <a:ext cx="91440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365104"/>
            <a:ext cx="9144000" cy="147732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Reuben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choices of synonyms for his Greek myth……………….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869160"/>
            <a:ext cx="9144000" cy="147732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Bethany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choices of synonyms for her Greek myth……………….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0" y="90872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NSimSun" pitchFamily="49" charset="-122"/>
                <a:cs typeface="Arial" pitchFamily="34" charset="0"/>
              </a:rPr>
              <a:t>Plucky </a:t>
            </a:r>
            <a:r>
              <a:rPr kumimoji="0" lang="en-GB" altLang="zh-CN" sz="2400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NSimSun" pitchFamily="49" charset="-122"/>
                <a:cs typeface="Arial" pitchFamily="34" charset="0"/>
              </a:rPr>
              <a:t>Perseus</a:t>
            </a:r>
            <a:r>
              <a:rPr kumimoji="0" lang="en-GB" altLang="zh-CN" sz="2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NSimSun" pitchFamily="49" charset="-122"/>
                <a:cs typeface="Arial" pitchFamily="34" charset="0"/>
              </a:rPr>
              <a:t> and the hunt for Treasure  </a:t>
            </a:r>
            <a:endParaRPr kumimoji="0" lang="en-GB" altLang="zh-CN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Zeus stood on top of the great Mount Olympus, eyes looking down beyond the grey clouds. He thought for a moment and then said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“Whom shall I send to retrieve the treasure that I lost those many years ago?” He took another moment to think and then whispered to the lucky one,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“It shall be you </a:t>
            </a:r>
            <a:r>
              <a:rPr kumimoji="0" lang="en-GB" altLang="zh-CN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Perseus</a:t>
            </a: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. A young, brave man whom shall go on the hunt for my treasure.”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                                            ***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Perseus</a:t>
            </a: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 was shocked. He had heard that calling that Zeus had whispered to him. Suddenly another calling shot into </a:t>
            </a:r>
            <a:r>
              <a:rPr kumimoji="0" lang="en-GB" altLang="zh-CN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Perseus</a:t>
            </a: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’ ears.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“I have sensed it always that it is in the underworld. You shall go there and retrieve it. I have been too busy to go myself over these years, looking over all the gods doing their jobs. I have finally decided it is time for one of my citizens to go and retrieve it for me.”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“I shall go lord. I shall find that treasure and bring it back to you.” With that </a:t>
            </a:r>
            <a:r>
              <a:rPr kumimoji="0" lang="en-GB" altLang="zh-CN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Perseus</a:t>
            </a:r>
            <a:r>
              <a:rPr kumimoji="0" lang="en-GB" altLang="zh-CN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NSimSun" pitchFamily="49" charset="-122"/>
                <a:cs typeface="Times New Roman" pitchFamily="18" charset="0"/>
              </a:rPr>
              <a:t> sped through the bustling city to the tallest mountain. His quest has now begun.</a:t>
            </a:r>
            <a:endParaRPr kumimoji="0" lang="en-GB" altLang="zh-CN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….b</a:t>
            </a:r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efore producing her story start...... ‘Plucky </a:t>
            </a:r>
            <a:r>
              <a:rPr lang="en-US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Perseus</a:t>
            </a:r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and the Hunt for Treasure’ </a:t>
            </a:r>
            <a:endParaRPr lang="en-US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5323322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64088" y="1052736"/>
            <a:ext cx="3779912" cy="507831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Amy’s start to her myth story, ‘Jason and the Hound of Hell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619672" cy="98072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19672" y="0"/>
            <a:ext cx="7524328" cy="9541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980728"/>
            <a:ext cx="9176663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Cameron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’s choices of synonyms for his Greek myth……………….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1081</Words>
  <Application>Microsoft Office PowerPoint</Application>
  <PresentationFormat>On-screen Show (4:3)</PresentationFormat>
  <Paragraphs>132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83</cp:revision>
  <dcterms:created xsi:type="dcterms:W3CDTF">2020-04-20T08:59:27Z</dcterms:created>
  <dcterms:modified xsi:type="dcterms:W3CDTF">2020-05-20T17:33:24Z</dcterms:modified>
</cp:coreProperties>
</file>