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321" r:id="rId4"/>
    <p:sldId id="324" r:id="rId5"/>
    <p:sldId id="330" r:id="rId6"/>
    <p:sldId id="326" r:id="rId7"/>
    <p:sldId id="327" r:id="rId8"/>
    <p:sldId id="325" r:id="rId9"/>
    <p:sldId id="329" r:id="rId10"/>
    <p:sldId id="322" r:id="rId11"/>
    <p:sldId id="323" r:id="rId12"/>
    <p:sldId id="328" r:id="rId13"/>
    <p:sldId id="331" r:id="rId14"/>
    <p:sldId id="273" r:id="rId15"/>
    <p:sldId id="351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77" r:id="rId27"/>
    <p:sldId id="305" r:id="rId28"/>
    <p:sldId id="336" r:id="rId29"/>
    <p:sldId id="337" r:id="rId30"/>
    <p:sldId id="338" r:id="rId31"/>
    <p:sldId id="339" r:id="rId32"/>
    <p:sldId id="340" r:id="rId33"/>
    <p:sldId id="341" r:id="rId34"/>
    <p:sldId id="344" r:id="rId35"/>
    <p:sldId id="356" r:id="rId36"/>
    <p:sldId id="345" r:id="rId37"/>
    <p:sldId id="346" r:id="rId38"/>
    <p:sldId id="347" r:id="rId39"/>
    <p:sldId id="348" r:id="rId40"/>
    <p:sldId id="349" r:id="rId41"/>
    <p:sldId id="352" r:id="rId42"/>
    <p:sldId id="35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05/05/2020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 Henry 52 </a:t>
            </a:r>
            <a:r>
              <a:rPr lang="en-GB" dirty="0" smtClean="0"/>
              <a:t>points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= Nelly 39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3rd</a:t>
            </a:r>
            <a:r>
              <a:rPr lang="en-GB" dirty="0" smtClean="0"/>
              <a:t> </a:t>
            </a:r>
            <a:r>
              <a:rPr lang="en-GB" dirty="0" smtClean="0"/>
              <a:t>= Heidi 35 points</a:t>
            </a:r>
          </a:p>
          <a:p>
            <a:endParaRPr lang="en-GB" dirty="0" smtClean="0"/>
          </a:p>
          <a:p>
            <a:r>
              <a:rPr lang="en-GB" dirty="0" smtClean="0"/>
              <a:t>4th</a:t>
            </a:r>
            <a:r>
              <a:rPr lang="en-GB" dirty="0" smtClean="0"/>
              <a:t> </a:t>
            </a:r>
            <a:r>
              <a:rPr lang="en-GB" dirty="0" smtClean="0"/>
              <a:t>= Zoe 27 points</a:t>
            </a:r>
          </a:p>
          <a:p>
            <a:endParaRPr lang="en-GB" dirty="0" smtClean="0"/>
          </a:p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= Jack 24 points</a:t>
            </a:r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= Ruby 19 points</a:t>
            </a:r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= Amy 17 </a:t>
            </a:r>
            <a:r>
              <a:rPr lang="en-GB" dirty="0" smtClean="0"/>
              <a:t>points</a:t>
            </a:r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= Dante 10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= Rhys 9 </a:t>
            </a:r>
            <a:r>
              <a:rPr lang="en-GB" dirty="0" smtClean="0"/>
              <a:t>points</a:t>
            </a:r>
            <a:endParaRPr lang="en-GB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912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59632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259632" y="0"/>
            <a:ext cx="788436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86131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60032" y="476672"/>
            <a:ext cx="4283968" cy="1261884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smtClean="0">
                <a:latin typeface="Comic Sans MS" pitchFamily="66" charset="0"/>
              </a:rPr>
              <a:t>Amy’s chosen minotaur!</a:t>
            </a:r>
            <a:endParaRPr lang="en-GB" sz="38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59632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259632" y="0"/>
            <a:ext cx="788436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76672"/>
            <a:ext cx="5214849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20072" y="476672"/>
            <a:ext cx="3923928" cy="677108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err="1" smtClean="0">
                <a:latin typeface="Comic Sans MS" pitchFamily="66" charset="0"/>
              </a:rPr>
              <a:t>Roooaaarrrr</a:t>
            </a:r>
            <a:r>
              <a:rPr lang="en-GB" sz="3800" dirty="0" smtClean="0">
                <a:latin typeface="Comic Sans MS" pitchFamily="66" charset="0"/>
              </a:rPr>
              <a:t>!!</a:t>
            </a:r>
            <a:endParaRPr lang="en-GB" sz="3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3039" y="1196752"/>
            <a:ext cx="389096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H:\Came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9469" y="1136533"/>
            <a:ext cx="6870937" cy="4572000"/>
          </a:xfrm>
          <a:prstGeom prst="rect">
            <a:avLst/>
          </a:prstGeom>
          <a:noFill/>
        </p:spPr>
      </p:pic>
      <p:sp>
        <p:nvSpPr>
          <p:cNvPr id="7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899592" cy="481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899592" y="0"/>
            <a:ext cx="824440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548680"/>
            <a:ext cx="4572000" cy="341632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 smtClean="0">
                <a:latin typeface="Comic Sans MS" pitchFamily="66" charset="0"/>
              </a:rPr>
              <a:t>Theseus</a:t>
            </a:r>
            <a:r>
              <a:rPr lang="en-GB" sz="5400" dirty="0" smtClean="0">
                <a:latin typeface="Comic Sans MS" pitchFamily="66" charset="0"/>
              </a:rPr>
              <a:t> and the Minotaur – The Fight Scene</a:t>
            </a:r>
            <a:endParaRPr lang="en-GB" sz="5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Nelly ac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92005" y="1630099"/>
            <a:ext cx="6819906" cy="3635896"/>
          </a:xfrm>
          <a:prstGeom prst="rect">
            <a:avLst/>
          </a:prstGeom>
          <a:noFill/>
        </p:spPr>
      </p:pic>
      <p:sp>
        <p:nvSpPr>
          <p:cNvPr id="7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59632" cy="6741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259632" y="0"/>
            <a:ext cx="788436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548680"/>
            <a:ext cx="5508104" cy="258532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 smtClean="0">
                <a:latin typeface="Comic Sans MS" pitchFamily="66" charset="0"/>
              </a:rPr>
              <a:t>Theseus</a:t>
            </a:r>
            <a:r>
              <a:rPr lang="en-GB" sz="5400" dirty="0" smtClean="0">
                <a:latin typeface="Comic Sans MS" pitchFamily="66" charset="0"/>
              </a:rPr>
              <a:t> and the Minotaur – The Fight Scene</a:t>
            </a:r>
            <a:endParaRPr lang="en-GB" sz="5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725144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427984" cy="448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862" y="692696"/>
            <a:ext cx="467313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229200"/>
            <a:ext cx="4355976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Using my protractor to help me to measure the angles in maths.</a:t>
            </a:r>
            <a:endParaRPr lang="en-GB" sz="3200" dirty="0"/>
          </a:p>
        </p:txBody>
      </p:sp>
      <p:pic>
        <p:nvPicPr>
          <p:cNvPr id="6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923980" y="-362021"/>
            <a:ext cx="5877273" cy="856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28911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072622"/>
            <a:ext cx="2915816" cy="278537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/>
              <a:t>Drawing, recognising and writing digital and analogue time.</a:t>
            </a:r>
            <a:endParaRPr lang="en-GB" sz="3500" dirty="0"/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5364088" cy="587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64088" y="908720"/>
            <a:ext cx="3779912" cy="58785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700" dirty="0" smtClean="0">
                <a:latin typeface="Comic Sans MS" pitchFamily="66" charset="0"/>
              </a:rPr>
              <a:t>Nelly has thought carefully about her angles on a straight line totalling 180°.</a:t>
            </a:r>
            <a:endParaRPr lang="en-GB" sz="47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376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581128"/>
            <a:ext cx="9144000" cy="22159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/>
              <a:t>Reuben has been drawing, recognising and writing digital and analogue time.</a:t>
            </a:r>
            <a:endParaRPr lang="en-GB" sz="4600" dirty="0"/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 descr="C:\Users\Carol Hughes\AppData\Local\Temp\IMG_20200505_105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80494" y="328219"/>
            <a:ext cx="3483007" cy="4644009"/>
          </a:xfrm>
          <a:prstGeom prst="rect">
            <a:avLst/>
          </a:prstGeom>
          <a:noFill/>
        </p:spPr>
      </p:pic>
      <p:pic>
        <p:nvPicPr>
          <p:cNvPr id="14339" name="Picture 3" descr="C:\Users\Carol Hughes\AppData\Local\Temp\IMG_20200505_105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4021"/>
            <a:ext cx="4427984" cy="59039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9992" y="4437112"/>
            <a:ext cx="4644008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itchFamily="66" charset="0"/>
              </a:rPr>
              <a:t>Isobel has thought carefully about her angles on a straight line totalling 180°.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8934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941168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43055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811" y="908720"/>
            <a:ext cx="455218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473279"/>
            <a:ext cx="9144000" cy="38472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latin typeface="Comic Sans MS" pitchFamily="66" charset="0"/>
              </a:rPr>
              <a:t>Amy has thought carefully about her angles on a straight line totalling 180°.</a:t>
            </a:r>
            <a:endParaRPr lang="en-GB" sz="19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513939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175" y="908720"/>
            <a:ext cx="393382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Zoe has thought carefully about her angles on a straight line totalling 180°. Lovely presentation too!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7152"/>
            <a:ext cx="404702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9144000" cy="384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39952" y="4797152"/>
            <a:ext cx="5004048" cy="184665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50" dirty="0" smtClean="0"/>
              <a:t>Chloe has been practising her calculation skills before drawing, recognising and writing digital and analogue time.</a:t>
            </a:r>
            <a:endParaRPr lang="en-GB" sz="2850" dirty="0"/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141984" y="-1233264"/>
            <a:ext cx="3456384" cy="774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56993"/>
            <a:ext cx="7748923" cy="34845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40352" y="908720"/>
            <a:ext cx="1403648" cy="409342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Dante</a:t>
            </a:r>
            <a:r>
              <a:rPr lang="en-GB" sz="2000" dirty="0" smtClean="0"/>
              <a:t> </a:t>
            </a:r>
            <a:r>
              <a:rPr lang="en-GB" sz="2000" dirty="0" smtClean="0"/>
              <a:t>has been practising </a:t>
            </a:r>
            <a:r>
              <a:rPr lang="en-GB" sz="2000" dirty="0" smtClean="0"/>
              <a:t>his calculation </a:t>
            </a:r>
            <a:r>
              <a:rPr lang="en-GB" sz="2000" dirty="0" smtClean="0"/>
              <a:t>skills before drawing, recognising and writing digital and analogue time.</a:t>
            </a:r>
            <a:endParaRPr lang="en-GB" sz="2000" dirty="0"/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3275856" cy="4416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8581" y="908720"/>
            <a:ext cx="2315420" cy="4392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908720"/>
            <a:ext cx="3285650" cy="4392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445224"/>
            <a:ext cx="9144000" cy="123110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700" dirty="0" smtClean="0">
                <a:latin typeface="Comic Sans MS" pitchFamily="66" charset="0"/>
              </a:rPr>
              <a:t>Cameron</a:t>
            </a:r>
            <a:r>
              <a:rPr lang="en-GB" sz="3700" dirty="0" smtClean="0">
                <a:latin typeface="Comic Sans MS" pitchFamily="66" charset="0"/>
              </a:rPr>
              <a:t> </a:t>
            </a:r>
            <a:r>
              <a:rPr lang="en-GB" sz="3700" dirty="0" smtClean="0">
                <a:latin typeface="Comic Sans MS" pitchFamily="66" charset="0"/>
              </a:rPr>
              <a:t>has thought carefully about </a:t>
            </a:r>
            <a:r>
              <a:rPr lang="en-GB" sz="3700" dirty="0" smtClean="0">
                <a:latin typeface="Comic Sans MS" pitchFamily="66" charset="0"/>
              </a:rPr>
              <a:t>his </a:t>
            </a:r>
            <a:r>
              <a:rPr lang="en-GB" sz="3700" dirty="0" smtClean="0">
                <a:latin typeface="Comic Sans MS" pitchFamily="66" charset="0"/>
              </a:rPr>
              <a:t>angles on a straight line totalling 180°.</a:t>
            </a:r>
            <a:endParaRPr lang="en-GB" sz="37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35696" y="0"/>
            <a:ext cx="7308304" cy="8925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1"/>
            <a:ext cx="297211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08720"/>
            <a:ext cx="3168352" cy="201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437112"/>
            <a:ext cx="9144000" cy="166199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/>
              <a:t>Toby </a:t>
            </a:r>
            <a:r>
              <a:rPr lang="en-GB" sz="3400" dirty="0" smtClean="0"/>
              <a:t>has been practising </a:t>
            </a:r>
            <a:r>
              <a:rPr lang="en-GB" sz="3400" dirty="0" smtClean="0"/>
              <a:t>his </a:t>
            </a:r>
            <a:r>
              <a:rPr lang="en-GB" sz="3400" dirty="0" smtClean="0"/>
              <a:t>calculation skills before drawing, recognising and writing digital and analogue time.</a:t>
            </a:r>
            <a:endParaRPr lang="en-GB" sz="3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389" y="908720"/>
            <a:ext cx="28336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88224" y="0"/>
            <a:ext cx="2555776" cy="686341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in History at home today.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22" name="Picture 2" descr="5 Myths About the Ancient Olympics - HIS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6653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arol Hughes\AppData\Local\Temp\IMG_20200505_105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60648"/>
            <a:ext cx="9144000" cy="65973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5557"/>
            <a:ext cx="9144000" cy="492443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</a:t>
            </a:r>
            <a:r>
              <a:rPr lang="en-US" sz="2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categorised</a:t>
            </a:r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modern and ancient Olympic events.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65557"/>
            <a:ext cx="9144000" cy="492443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</a:t>
            </a:r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</a:t>
            </a:r>
            <a:r>
              <a:rPr lang="en-US" sz="2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categorised</a:t>
            </a:r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modern and ancient Olympic events.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61356" y="-724644"/>
            <a:ext cx="60212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65557"/>
            <a:ext cx="9144000" cy="477054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Bethany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</a:t>
            </a:r>
            <a:r>
              <a:rPr lang="en-US" sz="2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categorised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modern and ancient Olympic events.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59632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259632" y="0"/>
            <a:ext cx="788436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64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9144000" cy="384721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900" dirty="0" smtClean="0">
                <a:latin typeface="Comic Sans MS" pitchFamily="66" charset="0"/>
              </a:rPr>
              <a:t>Bethany has opened her sentences with subordinate clauses, including commas</a:t>
            </a:r>
            <a:r>
              <a:rPr lang="en-GB" dirty="0" smtClean="0"/>
              <a:t>.</a:t>
            </a:r>
            <a:endParaRPr lang="en-GB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3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65557"/>
            <a:ext cx="9144000" cy="477054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Reuben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</a:t>
            </a:r>
            <a:r>
              <a:rPr lang="en-US" sz="2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categorised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modern and ancient Olympic events.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15669" y="-778957"/>
            <a:ext cx="591266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65557"/>
            <a:ext cx="9144000" cy="477054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Megan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has </a:t>
            </a:r>
            <a:r>
              <a:rPr lang="en-US" sz="2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categorised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modern and ancient Olympic events.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94656" y="-157945"/>
            <a:ext cx="3230761" cy="522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20283" y="508507"/>
            <a:ext cx="3195518" cy="385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005064"/>
            <a:ext cx="9144000" cy="1446550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Chloe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 aiming to </a:t>
            </a:r>
            <a:r>
              <a:rPr lang="en-US" sz="4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modern and ancient Olympic events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History - Ancient Greek Olympics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3"/>
            <a:ext cx="9144000" cy="501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411450"/>
            <a:ext cx="9144000" cy="1446550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Dante is attempting to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categorise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modern and ancient Olympic events</a:t>
            </a:r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552983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727739"/>
            <a:ext cx="4499992" cy="61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92696"/>
            <a:ext cx="9144000" cy="492443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Comic Sans MS" pitchFamily="66" charset="0"/>
              </a:rPr>
              <a:t>Megan has been tidying her bedroom </a:t>
            </a:r>
            <a:r>
              <a:rPr lang="en-GB" sz="2600" dirty="0" smtClean="0">
                <a:latin typeface="Comic Sans MS" pitchFamily="66" charset="0"/>
              </a:rPr>
              <a:t>today – from this…….</a:t>
            </a:r>
            <a:endParaRPr lang="en-GB" sz="2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9544"/>
            <a:ext cx="4572000" cy="608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525495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92696"/>
            <a:ext cx="9144000" cy="492443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Comic Sans MS" pitchFamily="66" charset="0"/>
              </a:rPr>
              <a:t>……….t</a:t>
            </a:r>
            <a:r>
              <a:rPr lang="en-GB" sz="2600" dirty="0" smtClean="0">
                <a:latin typeface="Comic Sans MS" pitchFamily="66" charset="0"/>
              </a:rPr>
              <a:t>o this</a:t>
            </a:r>
            <a:endParaRPr lang="en-GB" sz="2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6925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427984" cy="437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229200"/>
            <a:ext cx="9144000" cy="1600438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900" dirty="0" smtClean="0">
                <a:latin typeface="Comic Sans MS" pitchFamily="66" charset="0"/>
              </a:rPr>
              <a:t>Spelling Shed and </a:t>
            </a:r>
            <a:r>
              <a:rPr lang="en-GB" sz="4900" dirty="0" err="1" smtClean="0">
                <a:latin typeface="Comic Sans MS" pitchFamily="66" charset="0"/>
              </a:rPr>
              <a:t>Sumdog</a:t>
            </a:r>
            <a:r>
              <a:rPr lang="en-GB" sz="4900" dirty="0" smtClean="0">
                <a:latin typeface="Comic Sans MS" pitchFamily="66" charset="0"/>
              </a:rPr>
              <a:t> to start the day.</a:t>
            </a:r>
            <a:endParaRPr lang="en-GB" sz="49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7985"/>
            <a:ext cx="6588224" cy="615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588224" y="764704"/>
            <a:ext cx="2555776" cy="2554545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More jewellery creations today.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07509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48064" y="692696"/>
            <a:ext cx="3995936" cy="3785652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Indoor camping is the way to go in the future.</a:t>
            </a:r>
          </a:p>
          <a:p>
            <a:pPr algn="ctr"/>
            <a:endParaRPr lang="en-GB" sz="4000" dirty="0" smtClean="0">
              <a:latin typeface="Comic Sans MS" pitchFamily="66" charset="0"/>
            </a:endParaRPr>
          </a:p>
          <a:p>
            <a:pPr algn="ctr"/>
            <a:r>
              <a:rPr lang="en-GB" sz="4000" dirty="0" smtClean="0">
                <a:latin typeface="Comic Sans MS" pitchFamily="66" charset="0"/>
              </a:rPr>
              <a:t>Zoe has proved this!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H:\Nel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86861" y="1519219"/>
            <a:ext cx="6825642" cy="38519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692696"/>
            <a:ext cx="5220072" cy="3785652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latin typeface="Comic Sans MS" pitchFamily="66" charset="0"/>
              </a:rPr>
              <a:t>More magic maths!</a:t>
            </a:r>
            <a:endParaRPr lang="en-GB" sz="8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27584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27584" y="0"/>
            <a:ext cx="8316416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9144000" cy="113877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latin typeface="Comic Sans MS" pitchFamily="66" charset="0"/>
              </a:rPr>
              <a:t>Reuben has opened his sentences with subordinate clauses, including commas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84868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42119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32040" y="5103674"/>
            <a:ext cx="4211960" cy="1754326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Comic Sans MS" pitchFamily="66" charset="0"/>
              </a:rPr>
              <a:t>That red velvet cake looks delicious!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2672"/>
            <a:ext cx="4716016" cy="618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88024" y="692696"/>
            <a:ext cx="4355976" cy="5478423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My feet can nearly touch the floor even though I’ve just climbed this tree!</a:t>
            </a:r>
            <a:endParaRPr lang="en-GB" sz="5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Nel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75048" y="1575048"/>
            <a:ext cx="6858000" cy="370790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692696"/>
            <a:ext cx="5364088" cy="1938992"/>
          </a:xfrm>
          <a:prstGeom prst="rect">
            <a:avLst/>
          </a:prstGeom>
          <a:solidFill>
            <a:schemeClr val="accent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Story time</a:t>
            </a:r>
          </a:p>
          <a:p>
            <a:pPr algn="ctr"/>
            <a:endParaRPr lang="en-GB" sz="4000" dirty="0" smtClean="0">
              <a:latin typeface="Comic Sans MS" pitchFamily="66" charset="0"/>
            </a:endParaRPr>
          </a:p>
          <a:p>
            <a:pPr algn="ctr"/>
            <a:r>
              <a:rPr lang="en-GB" sz="4000" dirty="0" smtClean="0">
                <a:latin typeface="Comic Sans MS" pitchFamily="66" charset="0"/>
              </a:rPr>
              <a:t>Day 9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20484" name="Picture 4" descr="Storytime - Bristol Public Libr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3800475" cy="33528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90714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1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9144000" cy="113877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latin typeface="Comic Sans MS" pitchFamily="66" charset="0"/>
              </a:rPr>
              <a:t>Toby</a:t>
            </a:r>
            <a:r>
              <a:rPr lang="en-GB" sz="3400" dirty="0" smtClean="0">
                <a:latin typeface="Comic Sans MS" pitchFamily="66" charset="0"/>
              </a:rPr>
              <a:t> </a:t>
            </a:r>
            <a:r>
              <a:rPr lang="en-GB" sz="3400" dirty="0" smtClean="0">
                <a:latin typeface="Comic Sans MS" pitchFamily="66" charset="0"/>
              </a:rPr>
              <a:t>has opened his sentences with subordinate clauses, including commas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90714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644429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149080"/>
            <a:ext cx="9144000" cy="2400657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Nelly has opened his sentences with subordinate clauses, including commas</a:t>
            </a:r>
            <a:r>
              <a:rPr lang="en-GB" sz="3900" dirty="0" smtClean="0"/>
              <a:t>.</a:t>
            </a:r>
            <a:endParaRPr lang="en-GB" sz="39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76672"/>
            <a:ext cx="2627783" cy="362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90714" cy="4766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358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085184"/>
            <a:ext cx="9144000" cy="113877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latin typeface="Comic Sans MS" pitchFamily="66" charset="0"/>
              </a:rPr>
              <a:t>Chloe has opened her sentences with subordinate clauses, including commas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99592" cy="481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9809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789040"/>
            <a:ext cx="9144000" cy="113877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latin typeface="Comic Sans MS" pitchFamily="66" charset="0"/>
              </a:rPr>
              <a:t>Cameron has opened his sentences with subordinate clauses, including commas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99592" cy="481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4000" cy="543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719227"/>
            <a:ext cx="9144000" cy="113877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>
                <a:latin typeface="Comic Sans MS" pitchFamily="66" charset="0"/>
              </a:rPr>
              <a:t>Harvey has opened his sentences with subordinate clauses, including commas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904</Words>
  <Application>Microsoft Office PowerPoint</Application>
  <PresentationFormat>On-screen Show (4:3)</PresentationFormat>
  <Paragraphs>107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45</cp:revision>
  <dcterms:created xsi:type="dcterms:W3CDTF">2020-04-20T08:59:27Z</dcterms:created>
  <dcterms:modified xsi:type="dcterms:W3CDTF">2020-05-05T16:31:45Z</dcterms:modified>
</cp:coreProperties>
</file>