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65" r:id="rId3"/>
    <p:sldId id="310" r:id="rId4"/>
    <p:sldId id="311" r:id="rId5"/>
    <p:sldId id="312" r:id="rId6"/>
    <p:sldId id="313" r:id="rId7"/>
    <p:sldId id="273" r:id="rId8"/>
    <p:sldId id="314" r:id="rId9"/>
    <p:sldId id="315" r:id="rId10"/>
    <p:sldId id="316" r:id="rId11"/>
    <p:sldId id="317" r:id="rId12"/>
    <p:sldId id="318" r:id="rId13"/>
    <p:sldId id="32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2" autoAdjust="0"/>
    <p:restoredTop sz="94660"/>
  </p:normalViewPr>
  <p:slideViewPr>
    <p:cSldViewPr>
      <p:cViewPr>
        <p:scale>
          <a:sx n="50" d="100"/>
          <a:sy n="50" d="100"/>
        </p:scale>
        <p:origin x="-241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8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D0F38-821F-45B2-8B8A-BF61878DD859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CBF1C-67FC-4E67-9BD8-F40D807F28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800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9144000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Y5&amp;6 TOP SPELLERS TODAY</a:t>
            </a:r>
            <a:endParaRPr lang="en-US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290" name="Picture 2" descr="Spelling Shed by The Spelling Shed Lt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65626" cy="6021288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0" y="2132856"/>
            <a:ext cx="9144000" cy="480131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= points</a:t>
            </a:r>
          </a:p>
          <a:p>
            <a:endParaRPr lang="en-GB" dirty="0" smtClean="0"/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=  points</a:t>
            </a:r>
          </a:p>
          <a:p>
            <a:endParaRPr lang="en-GB" dirty="0" smtClean="0"/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=  points</a:t>
            </a:r>
          </a:p>
          <a:p>
            <a:endParaRPr lang="en-GB" dirty="0" smtClean="0"/>
          </a:p>
          <a:p>
            <a:r>
              <a:rPr lang="en-GB" dirty="0" smtClean="0"/>
              <a:t>4th =  points</a:t>
            </a:r>
          </a:p>
          <a:p>
            <a:endParaRPr lang="en-GB" dirty="0" smtClean="0"/>
          </a:p>
          <a:p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=  points</a:t>
            </a:r>
          </a:p>
          <a:p>
            <a:endParaRPr lang="en-GB" dirty="0" smtClean="0"/>
          </a:p>
          <a:p>
            <a:r>
              <a:rPr lang="en-GB" dirty="0" smtClean="0"/>
              <a:t>6th = points</a:t>
            </a:r>
          </a:p>
          <a:p>
            <a:endParaRPr lang="en-GB" dirty="0" smtClean="0"/>
          </a:p>
          <a:p>
            <a:r>
              <a:rPr lang="en-GB" dirty="0" smtClean="0"/>
              <a:t>7th =  points</a:t>
            </a:r>
          </a:p>
          <a:p>
            <a:endParaRPr lang="en-GB" dirty="0" smtClean="0"/>
          </a:p>
          <a:p>
            <a:r>
              <a:rPr lang="en-GB" dirty="0" smtClean="0"/>
              <a:t>8th =  points</a:t>
            </a:r>
          </a:p>
          <a:p>
            <a:endParaRPr lang="en-GB" dirty="0" smtClean="0"/>
          </a:p>
          <a:p>
            <a:r>
              <a:rPr lang="en-GB" dirty="0" smtClean="0"/>
              <a:t>9th =  point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36096" y="5373216"/>
            <a:ext cx="3707904" cy="133882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Everybody else earns 1 dojo for practising their spellings today!</a:t>
            </a:r>
            <a:endParaRPr lang="en-GB" sz="2700" dirty="0"/>
          </a:p>
        </p:txBody>
      </p:sp>
      <p:pic>
        <p:nvPicPr>
          <p:cNvPr id="39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132856"/>
            <a:ext cx="432048" cy="432048"/>
          </a:xfrm>
          <a:prstGeom prst="rect">
            <a:avLst/>
          </a:prstGeom>
          <a:noFill/>
        </p:spPr>
      </p:pic>
      <p:pic>
        <p:nvPicPr>
          <p:cNvPr id="40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132856"/>
            <a:ext cx="432048" cy="432048"/>
          </a:xfrm>
          <a:prstGeom prst="rect">
            <a:avLst/>
          </a:prstGeom>
          <a:noFill/>
        </p:spPr>
      </p:pic>
      <p:pic>
        <p:nvPicPr>
          <p:cNvPr id="41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132856"/>
            <a:ext cx="432048" cy="432048"/>
          </a:xfrm>
          <a:prstGeom prst="rect">
            <a:avLst/>
          </a:prstGeom>
          <a:noFill/>
        </p:spPr>
      </p:pic>
      <p:pic>
        <p:nvPicPr>
          <p:cNvPr id="42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132856"/>
            <a:ext cx="432048" cy="432048"/>
          </a:xfrm>
          <a:prstGeom prst="rect">
            <a:avLst/>
          </a:prstGeom>
          <a:noFill/>
        </p:spPr>
      </p:pic>
      <p:pic>
        <p:nvPicPr>
          <p:cNvPr id="43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132856"/>
            <a:ext cx="432048" cy="432048"/>
          </a:xfrm>
          <a:prstGeom prst="rect">
            <a:avLst/>
          </a:prstGeom>
          <a:noFill/>
        </p:spPr>
      </p:pic>
      <p:pic>
        <p:nvPicPr>
          <p:cNvPr id="44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636912"/>
            <a:ext cx="432048" cy="432048"/>
          </a:xfrm>
          <a:prstGeom prst="rect">
            <a:avLst/>
          </a:prstGeom>
          <a:noFill/>
        </p:spPr>
      </p:pic>
      <p:pic>
        <p:nvPicPr>
          <p:cNvPr id="45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636912"/>
            <a:ext cx="432048" cy="432048"/>
          </a:xfrm>
          <a:prstGeom prst="rect">
            <a:avLst/>
          </a:prstGeom>
          <a:noFill/>
        </p:spPr>
      </p:pic>
      <p:pic>
        <p:nvPicPr>
          <p:cNvPr id="46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36912"/>
            <a:ext cx="432048" cy="432048"/>
          </a:xfrm>
          <a:prstGeom prst="rect">
            <a:avLst/>
          </a:prstGeom>
          <a:noFill/>
        </p:spPr>
      </p:pic>
      <p:pic>
        <p:nvPicPr>
          <p:cNvPr id="47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636912"/>
            <a:ext cx="432048" cy="432048"/>
          </a:xfrm>
          <a:prstGeom prst="rect">
            <a:avLst/>
          </a:prstGeom>
          <a:noFill/>
        </p:spPr>
      </p:pic>
      <p:pic>
        <p:nvPicPr>
          <p:cNvPr id="48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432048" cy="432048"/>
          </a:xfrm>
          <a:prstGeom prst="rect">
            <a:avLst/>
          </a:prstGeom>
          <a:noFill/>
        </p:spPr>
      </p:pic>
      <p:pic>
        <p:nvPicPr>
          <p:cNvPr id="49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140968"/>
            <a:ext cx="432048" cy="432048"/>
          </a:xfrm>
          <a:prstGeom prst="rect">
            <a:avLst/>
          </a:prstGeom>
          <a:noFill/>
        </p:spPr>
      </p:pic>
      <p:pic>
        <p:nvPicPr>
          <p:cNvPr id="50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140968"/>
            <a:ext cx="432048" cy="432048"/>
          </a:xfrm>
          <a:prstGeom prst="rect">
            <a:avLst/>
          </a:prstGeom>
          <a:noFill/>
        </p:spPr>
      </p:pic>
      <p:pic>
        <p:nvPicPr>
          <p:cNvPr id="51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140968"/>
            <a:ext cx="432048" cy="432048"/>
          </a:xfrm>
          <a:prstGeom prst="rect">
            <a:avLst/>
          </a:prstGeom>
          <a:noFill/>
        </p:spPr>
      </p:pic>
      <p:pic>
        <p:nvPicPr>
          <p:cNvPr id="52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140968"/>
            <a:ext cx="432048" cy="432048"/>
          </a:xfrm>
          <a:prstGeom prst="rect">
            <a:avLst/>
          </a:prstGeom>
          <a:noFill/>
        </p:spPr>
      </p:pic>
      <p:pic>
        <p:nvPicPr>
          <p:cNvPr id="53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717032"/>
            <a:ext cx="432048" cy="432048"/>
          </a:xfrm>
          <a:prstGeom prst="rect">
            <a:avLst/>
          </a:prstGeom>
          <a:noFill/>
        </p:spPr>
      </p:pic>
      <p:pic>
        <p:nvPicPr>
          <p:cNvPr id="54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717032"/>
            <a:ext cx="432048" cy="432048"/>
          </a:xfrm>
          <a:prstGeom prst="rect">
            <a:avLst/>
          </a:prstGeom>
          <a:noFill/>
        </p:spPr>
      </p:pic>
      <p:pic>
        <p:nvPicPr>
          <p:cNvPr id="55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717032"/>
            <a:ext cx="432048" cy="432048"/>
          </a:xfrm>
          <a:prstGeom prst="rect">
            <a:avLst/>
          </a:prstGeom>
          <a:noFill/>
        </p:spPr>
      </p:pic>
      <p:pic>
        <p:nvPicPr>
          <p:cNvPr id="56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717032"/>
            <a:ext cx="432048" cy="432048"/>
          </a:xfrm>
          <a:prstGeom prst="rect">
            <a:avLst/>
          </a:prstGeom>
          <a:noFill/>
        </p:spPr>
      </p:pic>
      <p:pic>
        <p:nvPicPr>
          <p:cNvPr id="57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293096"/>
            <a:ext cx="432048" cy="432048"/>
          </a:xfrm>
          <a:prstGeom prst="rect">
            <a:avLst/>
          </a:prstGeom>
          <a:noFill/>
        </p:spPr>
      </p:pic>
      <p:pic>
        <p:nvPicPr>
          <p:cNvPr id="58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293096"/>
            <a:ext cx="432048" cy="432048"/>
          </a:xfrm>
          <a:prstGeom prst="rect">
            <a:avLst/>
          </a:prstGeom>
          <a:noFill/>
        </p:spPr>
      </p:pic>
      <p:pic>
        <p:nvPicPr>
          <p:cNvPr id="59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93096"/>
            <a:ext cx="432048" cy="432048"/>
          </a:xfrm>
          <a:prstGeom prst="rect">
            <a:avLst/>
          </a:prstGeom>
          <a:noFill/>
        </p:spPr>
      </p:pic>
      <p:pic>
        <p:nvPicPr>
          <p:cNvPr id="60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97152"/>
            <a:ext cx="432048" cy="432048"/>
          </a:xfrm>
          <a:prstGeom prst="rect">
            <a:avLst/>
          </a:prstGeom>
          <a:noFill/>
        </p:spPr>
      </p:pic>
      <p:pic>
        <p:nvPicPr>
          <p:cNvPr id="61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797152"/>
            <a:ext cx="432048" cy="432048"/>
          </a:xfrm>
          <a:prstGeom prst="rect">
            <a:avLst/>
          </a:prstGeom>
          <a:noFill/>
        </p:spPr>
      </p:pic>
      <p:pic>
        <p:nvPicPr>
          <p:cNvPr id="62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797152"/>
            <a:ext cx="432048" cy="432048"/>
          </a:xfrm>
          <a:prstGeom prst="rect">
            <a:avLst/>
          </a:prstGeom>
          <a:noFill/>
        </p:spPr>
      </p:pic>
      <p:pic>
        <p:nvPicPr>
          <p:cNvPr id="63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301208"/>
            <a:ext cx="432048" cy="432048"/>
          </a:xfrm>
          <a:prstGeom prst="rect">
            <a:avLst/>
          </a:prstGeom>
          <a:noFill/>
        </p:spPr>
      </p:pic>
      <p:pic>
        <p:nvPicPr>
          <p:cNvPr id="64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5301208"/>
            <a:ext cx="432048" cy="432048"/>
          </a:xfrm>
          <a:prstGeom prst="rect">
            <a:avLst/>
          </a:prstGeom>
          <a:noFill/>
        </p:spPr>
      </p:pic>
      <p:pic>
        <p:nvPicPr>
          <p:cNvPr id="65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877272"/>
            <a:ext cx="432048" cy="432048"/>
          </a:xfrm>
          <a:prstGeom prst="rect">
            <a:avLst/>
          </a:prstGeom>
          <a:noFill/>
        </p:spPr>
      </p:pic>
      <p:pic>
        <p:nvPicPr>
          <p:cNvPr id="66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5877272"/>
            <a:ext cx="432048" cy="432048"/>
          </a:xfrm>
          <a:prstGeom prst="rect">
            <a:avLst/>
          </a:prstGeom>
          <a:noFill/>
        </p:spPr>
      </p:pic>
      <p:sp>
        <p:nvSpPr>
          <p:cNvPr id="67" name="TextBox 66"/>
          <p:cNvSpPr txBox="1"/>
          <p:nvPr/>
        </p:nvSpPr>
        <p:spPr>
          <a:xfrm>
            <a:off x="6516216" y="2348880"/>
            <a:ext cx="2448272" cy="286232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/>
              <a:t>These are the amount of </a:t>
            </a:r>
            <a:r>
              <a:rPr lang="en-GB" sz="3000" dirty="0" err="1" smtClean="0"/>
              <a:t>dojos</a:t>
            </a:r>
            <a:r>
              <a:rPr lang="en-GB" sz="3000" dirty="0" smtClean="0"/>
              <a:t> you have received for your efforts today!</a:t>
            </a:r>
            <a:endParaRPr lang="en-GB" sz="3000" dirty="0"/>
          </a:p>
        </p:txBody>
      </p:sp>
      <p:pic>
        <p:nvPicPr>
          <p:cNvPr id="68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6425952"/>
            <a:ext cx="432048" cy="432048"/>
          </a:xfrm>
          <a:prstGeom prst="rect">
            <a:avLst/>
          </a:prstGeom>
          <a:noFill/>
        </p:spPr>
      </p:pic>
      <p:pic>
        <p:nvPicPr>
          <p:cNvPr id="69" name="Picture 4" descr="ClassDojo (@ClassDojo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425952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912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ths at Home (KS1) - Goose Green Primary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31935" cy="9807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0"/>
            <a:ext cx="7164288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068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ths at Home (KS1) - Goose Green Primary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31935" cy="9807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0"/>
            <a:ext cx="7164288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068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ths at Home (KS1) - Goose Green Primary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31935" cy="9807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0"/>
            <a:ext cx="7164288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068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Geography and History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0"/>
            <a:ext cx="5292080" cy="582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51920" y="5703838"/>
            <a:ext cx="5292080" cy="1154162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300" dirty="0" smtClean="0">
                <a:latin typeface="Comic Sans MS" pitchFamily="66" charset="0"/>
              </a:rPr>
              <a:t>I’ve been rescuing </a:t>
            </a:r>
            <a:r>
              <a:rPr lang="en-GB" sz="2300" dirty="0" smtClean="0">
                <a:latin typeface="Comic Sans MS" pitchFamily="66" charset="0"/>
              </a:rPr>
              <a:t>a blueberry </a:t>
            </a:r>
            <a:r>
              <a:rPr lang="en-GB" sz="2300" dirty="0" smtClean="0">
                <a:latin typeface="Comic Sans MS" pitchFamily="66" charset="0"/>
              </a:rPr>
              <a:t>plant by washing </a:t>
            </a:r>
            <a:r>
              <a:rPr lang="en-GB" sz="2300" dirty="0" smtClean="0">
                <a:latin typeface="Comic Sans MS" pitchFamily="66" charset="0"/>
              </a:rPr>
              <a:t>the roots and getting rid of grass roots before potting it up.</a:t>
            </a:r>
            <a:endParaRPr lang="en-GB" sz="23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620688"/>
            <a:ext cx="3815449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617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else have I been doing at home today?</a:t>
            </a:r>
            <a:endParaRPr lang="en-US" sz="3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443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0" name="AutoShape 4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2" name="Picture 6" descr="English Lessons for Third Country Nationals from Aglantzi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508518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255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0" name="AutoShape 4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2" name="Picture 6" descr="English Lessons for Third Country Nationals from Aglantzi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9087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47664" y="0"/>
            <a:ext cx="7596336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255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0" name="AutoShape 4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2" name="Picture 6" descr="English Lessons for Third Country Nationals from Aglantzi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9087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47664" y="0"/>
            <a:ext cx="7596336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255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0" name="AutoShape 4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2" name="Picture 6" descr="English Lessons for Third Country Nationals from Aglantzi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9087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47664" y="0"/>
            <a:ext cx="7596336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255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0" name="AutoShape 4" descr="English Lessons - English Lessons updated their profile...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2" name="Picture 6" descr="English Lessons for Third Country Nationals from Aglantzi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9087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47664" y="0"/>
            <a:ext cx="7596336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255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ths at Home (KS1) - Goose Green Primary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64186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725144"/>
            <a:ext cx="9144000" cy="175432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068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ths at Home (KS1) - Goose Green Primary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31935" cy="9807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0"/>
            <a:ext cx="7164288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068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ths at Home (KS1) - Goose Green Primary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31935" cy="9807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0"/>
            <a:ext cx="7164288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what Y5&amp;6 have been </a:t>
            </a:r>
          </a:p>
          <a:p>
            <a:pPr algn="ctr"/>
            <a:r>
              <a:rPr lang="en-US" sz="27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focusing on at home today.</a:t>
            </a:r>
            <a:endParaRPr lang="en-US" sz="27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6068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208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42</cp:revision>
  <dcterms:created xsi:type="dcterms:W3CDTF">2020-04-20T08:59:27Z</dcterms:created>
  <dcterms:modified xsi:type="dcterms:W3CDTF">2020-05-20T21:02:01Z</dcterms:modified>
</cp:coreProperties>
</file>