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F200"/>
    <a:srgbClr val="000066"/>
    <a:srgbClr val="009640"/>
    <a:srgbClr val="209600"/>
    <a:srgbClr val="E6E6E6"/>
    <a:srgbClr val="4308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774F9-2B14-45A9-BF7A-64D821F84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027CC2-B27C-459E-8A05-F8ED7BD2E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B575E-F0D1-4DE6-9A75-9D323A67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00BD93-730C-4BE9-B8B7-B9C7F9BB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4C3E88-87EC-48EF-8371-53396535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014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E0CBD-9F54-411C-B328-F7238E1E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AF42FC-3E29-4719-9125-965D6CD4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7ACF0-64E8-441A-858E-C18CC818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94B626-D6F5-400D-B5C4-09A9951A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A5440A-BC62-4E21-B212-2DDF0BCE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438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640110-8E82-4FFB-B82E-345232A3C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5621EB-5AAC-49CA-B184-9408522B9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BE2B0-38ED-4763-B424-FB968420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628E89-0DCC-48B6-A457-A3A9A1F2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96C6E9-8667-4B3C-97D4-E8A56E46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08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8312CF-96C8-48F8-86F3-98A998C8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10FCC-9B34-439E-8E28-A6F41017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C11EBF-BE5E-4D11-8847-6B85CC52F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47F529-BAF2-4B4A-8495-A76DCFE3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898A8-45F3-43D4-B7D4-162E98DB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103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4217D-6DEB-4CC6-B67C-B314051C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8DF364-D430-4016-88C0-2F55AD6A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49C895-BFEF-4A61-8FDE-0A566D6B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CAC5D9-1A0B-4CE6-8BB3-A6572DD8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6C64E2-4757-4F6D-9C41-A0E0AA32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089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9ABCC-2B01-4DB2-9DCF-34BD3100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D39B56-3569-4C74-914C-5EB84E70B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30BDED-B77A-4C07-A6FB-2B44B051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E1E738-6F29-4E68-8D2F-EA3DA6E5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648A78-DEEB-4D99-BEF3-FD7F8A5E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87D912-A2D2-479E-812D-E02C2D4D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640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C6319-EA79-4AC2-B484-93C7D8A9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541D4-A0AF-419B-B89A-ACC759F8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677091-BB09-4299-98C3-82B8B8447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534974-91DB-43F8-87CD-A559B58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32805F-9491-4277-9068-C820D8DCE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4E3587-F89F-4086-A42C-52590C93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AE23F1-B8A5-4066-83C5-CBD3E2B7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59C475-950B-4578-A281-F12413CB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48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779F-55DF-47A5-BAD5-EAF1FE1A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B536B9-5BA6-46F4-9083-F9D61F96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073D6B-4487-4ED9-A738-061DAF40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0A737-6072-427E-AE3A-357BE500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194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A5BE30-CA93-41A2-AAF0-E4D8AF38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EB95856-5AC2-425F-8FE9-3BFBD51D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2BF91B-6EA3-40A1-BDB2-0C631D71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688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DF3E4-BCB8-44FF-8C08-1E14CE69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20B95-6E63-4F44-81E1-41B906F4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783E69-0B1B-44B2-8B43-B787940D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EB1341-FE68-444D-85CC-4A2B6125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DE78F-A407-4575-856B-103FA68B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3C76E-47F5-4C0D-84EB-7931CB22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678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B8E07-3BF8-45B6-A793-CF1FC4CD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25FCAF-353B-49A4-AFD7-4532E57AE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8BC6DC-AEC8-4D63-B880-A5E88170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30892F-3833-4F51-BF4E-4314589F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C43D70-83B5-469A-9070-97A17D8E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464433-88D4-4655-A3BF-F7028C34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755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30EA61-EDBA-4289-A43B-D4BEDBFF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F83E2-238D-482A-8437-2D44FDF6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B68759-FC85-4926-AB00-C0AC3AA4B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B6B7-EB9C-4512-A9FD-1E4E33215BA0}" type="datetimeFigureOut">
              <a:rPr lang="en-GB" smtClean="0"/>
              <a:pPr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A7088-38B0-43F5-AD67-2F500C17D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9DB37-F89C-47EC-B602-B037ADCF4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FFE1-D507-4EB8-9E26-23AA2BBE5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46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0F4E6D-FAC9-41EB-9768-382490982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9600"/>
              </a:gs>
              <a:gs pos="59000">
                <a:srgbClr val="79F200"/>
              </a:gs>
              <a:gs pos="42000">
                <a:srgbClr val="00964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E45336-7B7B-4B1D-B165-54173F0E389C}"/>
              </a:ext>
            </a:extLst>
          </p:cNvPr>
          <p:cNvSpPr/>
          <p:nvPr/>
        </p:nvSpPr>
        <p:spPr>
          <a:xfrm>
            <a:off x="0" y="4865469"/>
            <a:ext cx="2032000" cy="1992532"/>
          </a:xfrm>
          <a:prstGeom prst="rect">
            <a:avLst/>
          </a:prstGeom>
          <a:solidFill>
            <a:srgbClr val="43086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BEC784-D440-45F6-8D2C-33A6ABD75A15}"/>
              </a:ext>
            </a:extLst>
          </p:cNvPr>
          <p:cNvSpPr/>
          <p:nvPr/>
        </p:nvSpPr>
        <p:spPr>
          <a:xfrm>
            <a:off x="10160000" y="4414680"/>
            <a:ext cx="2032000" cy="2443321"/>
          </a:xfrm>
          <a:prstGeom prst="rect">
            <a:avLst/>
          </a:prstGeom>
          <a:solidFill>
            <a:srgbClr val="43086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CC5A2F-716A-4AD4-97B8-2C936AA77D40}"/>
              </a:ext>
            </a:extLst>
          </p:cNvPr>
          <p:cNvSpPr/>
          <p:nvPr/>
        </p:nvSpPr>
        <p:spPr>
          <a:xfrm>
            <a:off x="2032000" y="3818021"/>
            <a:ext cx="2032000" cy="3039979"/>
          </a:xfrm>
          <a:prstGeom prst="rect">
            <a:avLst/>
          </a:prstGeom>
          <a:solidFill>
            <a:srgbClr val="43086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7643B8-7280-4713-9208-6EF513DBB510}"/>
              </a:ext>
            </a:extLst>
          </p:cNvPr>
          <p:cNvSpPr/>
          <p:nvPr/>
        </p:nvSpPr>
        <p:spPr>
          <a:xfrm>
            <a:off x="4066388" y="2236131"/>
            <a:ext cx="2032000" cy="4621870"/>
          </a:xfrm>
          <a:prstGeom prst="rect">
            <a:avLst/>
          </a:prstGeom>
          <a:solidFill>
            <a:srgbClr val="43086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EDBAA9-BE36-4DF9-A2E0-CF3D73BA7E73}"/>
              </a:ext>
            </a:extLst>
          </p:cNvPr>
          <p:cNvSpPr/>
          <p:nvPr/>
        </p:nvSpPr>
        <p:spPr>
          <a:xfrm>
            <a:off x="8128702" y="3080620"/>
            <a:ext cx="2032000" cy="3777380"/>
          </a:xfrm>
          <a:prstGeom prst="rect">
            <a:avLst/>
          </a:prstGeom>
          <a:solidFill>
            <a:srgbClr val="43086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885957-7710-43BB-ABA1-0E756E2234DE}"/>
              </a:ext>
            </a:extLst>
          </p:cNvPr>
          <p:cNvSpPr/>
          <p:nvPr/>
        </p:nvSpPr>
        <p:spPr>
          <a:xfrm>
            <a:off x="6096000" y="1042737"/>
            <a:ext cx="2032000" cy="5815263"/>
          </a:xfrm>
          <a:prstGeom prst="rect">
            <a:avLst/>
          </a:prstGeom>
          <a:solidFill>
            <a:srgbClr val="430868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7C6D4E-0875-4907-B3CD-B0AB66894EB2}"/>
              </a:ext>
            </a:extLst>
          </p:cNvPr>
          <p:cNvSpPr/>
          <p:nvPr/>
        </p:nvSpPr>
        <p:spPr>
          <a:xfrm>
            <a:off x="2561009" y="3760965"/>
            <a:ext cx="973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7B2C0-CCF5-41B9-87BB-8ABCDE7A5785}"/>
              </a:ext>
            </a:extLst>
          </p:cNvPr>
          <p:cNvSpPr/>
          <p:nvPr/>
        </p:nvSpPr>
        <p:spPr>
          <a:xfrm>
            <a:off x="4593009" y="2229286"/>
            <a:ext cx="973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FEE077-FD3F-4E83-9AA9-C60F7FB3B969}"/>
              </a:ext>
            </a:extLst>
          </p:cNvPr>
          <p:cNvSpPr/>
          <p:nvPr/>
        </p:nvSpPr>
        <p:spPr>
          <a:xfrm>
            <a:off x="6625008" y="1042736"/>
            <a:ext cx="973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FAED2C-2431-4105-A357-63185ACAC2F0}"/>
              </a:ext>
            </a:extLst>
          </p:cNvPr>
          <p:cNvSpPr/>
          <p:nvPr/>
        </p:nvSpPr>
        <p:spPr>
          <a:xfrm>
            <a:off x="8657008" y="3092286"/>
            <a:ext cx="973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0BF7AE-4436-4F60-A541-8D502D4FD202}"/>
              </a:ext>
            </a:extLst>
          </p:cNvPr>
          <p:cNvSpPr/>
          <p:nvPr/>
        </p:nvSpPr>
        <p:spPr>
          <a:xfrm>
            <a:off x="6053056" y="1367511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85,142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FBBC4E-1B5A-4147-97C3-3AE9E2FDB0F2}"/>
              </a:ext>
            </a:extLst>
          </p:cNvPr>
          <p:cNvSpPr/>
          <p:nvPr/>
        </p:nvSpPr>
        <p:spPr>
          <a:xfrm>
            <a:off x="4010297" y="2720138"/>
            <a:ext cx="215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76,973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7BF2F95-A5A2-4E5C-9FE3-66F7DD52BE33}"/>
              </a:ext>
            </a:extLst>
          </p:cNvPr>
          <p:cNvSpPr/>
          <p:nvPr/>
        </p:nvSpPr>
        <p:spPr>
          <a:xfrm>
            <a:off x="8062046" y="3542028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74,222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CC4A5ED-0AD0-444E-8326-60BF8B96C4FF}"/>
              </a:ext>
            </a:extLst>
          </p:cNvPr>
          <p:cNvSpPr/>
          <p:nvPr/>
        </p:nvSpPr>
        <p:spPr>
          <a:xfrm>
            <a:off x="6095999" y="170247"/>
            <a:ext cx="203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Boland </a:t>
            </a:r>
            <a:r>
              <a:rPr lang="en-GB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Shaws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31" name="kirb (extended)">
            <a:hlinkClick r:id="" action="ppaction://media"/>
            <a:extLst>
              <a:ext uri="{FF2B5EF4-FFF2-40B4-BE49-F238E27FC236}">
                <a16:creationId xmlns:a16="http://schemas.microsoft.com/office/drawing/2014/main" xmlns="" id="{DB767FC0-E7F9-4402-96A2-B4778ED0E0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>
                  <p14:trim end="94452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86894" y="6308004"/>
            <a:ext cx="406400" cy="406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9DA0CC2-2763-4BC8-BBBC-3352146B2146}"/>
              </a:ext>
            </a:extLst>
          </p:cNvPr>
          <p:cNvSpPr/>
          <p:nvPr/>
        </p:nvSpPr>
        <p:spPr>
          <a:xfrm>
            <a:off x="1965575" y="401457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73,927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67C34C5-5018-4530-99B1-904551B19C01}"/>
              </a:ext>
            </a:extLst>
          </p:cNvPr>
          <p:cNvSpPr/>
          <p:nvPr/>
        </p:nvSpPr>
        <p:spPr>
          <a:xfrm>
            <a:off x="527814" y="4941243"/>
            <a:ext cx="973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87782B3-2DD8-4DDB-8804-9AA585ECF32C}"/>
              </a:ext>
            </a:extLst>
          </p:cNvPr>
          <p:cNvSpPr/>
          <p:nvPr/>
        </p:nvSpPr>
        <p:spPr>
          <a:xfrm>
            <a:off x="-44137" y="5367148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68,486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C4E4035-7486-47ED-86D5-BA26732D2C38}"/>
              </a:ext>
            </a:extLst>
          </p:cNvPr>
          <p:cNvSpPr/>
          <p:nvPr/>
        </p:nvSpPr>
        <p:spPr>
          <a:xfrm>
            <a:off x="10690201" y="4444588"/>
            <a:ext cx="9739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B74391E-E419-4410-9285-F6CE9EDE23FC}"/>
              </a:ext>
            </a:extLst>
          </p:cNvPr>
          <p:cNvSpPr/>
          <p:nvPr/>
        </p:nvSpPr>
        <p:spPr>
          <a:xfrm>
            <a:off x="10117408" y="4958808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73,520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F858BB1-D8AB-4904-9281-FE0AD09F5CA4}"/>
              </a:ext>
            </a:extLst>
          </p:cNvPr>
          <p:cNvSpPr/>
          <p:nvPr/>
        </p:nvSpPr>
        <p:spPr>
          <a:xfrm>
            <a:off x="4040986" y="1376606"/>
            <a:ext cx="203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Team</a:t>
            </a:r>
          </a:p>
          <a:p>
            <a:pPr lvl="0" algn="ctr" fontAlgn="b">
              <a:defRPr/>
            </a:pPr>
            <a:r>
              <a:rPr lang="en-GB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Shingler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95EA7BD-510B-467F-A8F5-C010DB574865}"/>
              </a:ext>
            </a:extLst>
          </p:cNvPr>
          <p:cNvSpPr/>
          <p:nvPr/>
        </p:nvSpPr>
        <p:spPr>
          <a:xfrm>
            <a:off x="8132923" y="2207603"/>
            <a:ext cx="203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Demon</a:t>
            </a:r>
          </a:p>
          <a:p>
            <a:pPr lvl="0" algn="ctr" fontAlgn="b">
              <a:defRPr/>
            </a:pPr>
            <a:r>
              <a:rPr lang="en-GB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Donners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F8AE0AF-9F8A-4795-974A-87DA01C9B5C8}"/>
              </a:ext>
            </a:extLst>
          </p:cNvPr>
          <p:cNvSpPr/>
          <p:nvPr/>
        </p:nvSpPr>
        <p:spPr>
          <a:xfrm>
            <a:off x="1985273" y="2958496"/>
            <a:ext cx="203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Team </a:t>
            </a:r>
          </a:p>
          <a:p>
            <a:pPr lvl="0" algn="ctr" fontAlgn="b">
              <a:defRPr/>
            </a:pPr>
            <a:r>
              <a:rPr lang="en-GB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MacKa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CAAFBBD-A6A4-4F43-A618-3E32E2336A8F}"/>
              </a:ext>
            </a:extLst>
          </p:cNvPr>
          <p:cNvSpPr/>
          <p:nvPr/>
        </p:nvSpPr>
        <p:spPr>
          <a:xfrm>
            <a:off x="10184556" y="3542028"/>
            <a:ext cx="203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Cookie Monsters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42485F7-8DED-46C3-A278-B70948515972}"/>
              </a:ext>
            </a:extLst>
          </p:cNvPr>
          <p:cNvSpPr/>
          <p:nvPr/>
        </p:nvSpPr>
        <p:spPr>
          <a:xfrm>
            <a:off x="-4924" y="3994652"/>
            <a:ext cx="203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defRPr/>
            </a:pPr>
            <a:r>
              <a:rPr lang="en-GB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Millsy</a:t>
            </a:r>
            <a:endParaRPr lang="en-GB" sz="24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ctr" fontAlgn="b">
              <a:defRPr/>
            </a:pPr>
            <a:r>
              <a:rPr lang="en-GB" sz="24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Mashup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7E6BB5-D6AC-47F5-9D60-38305B0F9A9A}"/>
              </a:ext>
            </a:extLst>
          </p:cNvPr>
          <p:cNvSpPr/>
          <p:nvPr/>
        </p:nvSpPr>
        <p:spPr>
          <a:xfrm rot="20431295">
            <a:off x="1256" y="795012"/>
            <a:ext cx="5335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results are in!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704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392"/>
    </mc:Choice>
    <mc:Fallback>
      <p:transition spd="slow" advTm="31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  <p:bldP spid="25" grpId="0"/>
      <p:bldP spid="33" grpId="0"/>
      <p:bldP spid="23" grpId="0"/>
      <p:bldP spid="24" grpId="0"/>
      <p:bldP spid="30" grpId="0"/>
      <p:bldP spid="32" grpId="0"/>
      <p:bldP spid="37" grpId="0"/>
      <p:bldP spid="38" grpId="0"/>
      <p:bldP spid="39" grpId="0"/>
      <p:bldP spid="40" grpId="0"/>
      <p:bldP spid="41" grpId="0"/>
    </p:bldLst>
  </p:timing>
  <p:extLst mod="1">
    <p:ext uri="{E180D4A7-C9FB-4DFB-919C-405C955672EB}">
      <p14:showEvtLst xmlns:p14="http://schemas.microsoft.com/office/powerpoint/2010/main" xmlns="">
        <p14:playEvt time="0" objId="3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8B36744-0079-473A-B660-F987B928E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8340495"/>
              </p:ext>
            </p:extLst>
          </p:nvPr>
        </p:nvGraphicFramePr>
        <p:xfrm>
          <a:off x="172950" y="118718"/>
          <a:ext cx="6227849" cy="5537701"/>
        </p:xfrm>
        <a:graphic>
          <a:graphicData uri="http://schemas.openxmlformats.org/drawingml/2006/table">
            <a:tbl>
              <a:tblPr/>
              <a:tblGrid>
                <a:gridCol w="3131953">
                  <a:extLst>
                    <a:ext uri="{9D8B030D-6E8A-4147-A177-3AD203B41FA5}">
                      <a16:colId xmlns:a16="http://schemas.microsoft.com/office/drawing/2014/main" xmlns="" val="4237385377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xmlns="" val="3226563302"/>
                    </a:ext>
                  </a:extLst>
                </a:gridCol>
              </a:tblGrid>
              <a:tr h="67770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i="0" u="sng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Team</a:t>
                      </a:r>
                      <a:endParaRPr lang="en-GB" sz="3200" b="1" i="0" u="sng" strike="noStrike" dirty="0">
                        <a:effectLst/>
                        <a:latin typeface="Comic Sans MS" pitchFamily="66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i="0" u="sng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 Total score</a:t>
                      </a:r>
                      <a:endParaRPr lang="en-GB" sz="4400" b="1" i="0" u="sng" strike="noStrike" dirty="0">
                        <a:effectLst/>
                        <a:latin typeface="Comic Sans MS" pitchFamily="66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2248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BolandShaws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85,142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13576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Team </a:t>
                      </a:r>
                      <a:r>
                        <a:rPr lang="en-GB" sz="2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Shingler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76,973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724643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Demon </a:t>
                      </a:r>
                      <a:r>
                        <a:rPr lang="en-GB" sz="2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Donners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74,222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55444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Team</a:t>
                      </a:r>
                      <a:r>
                        <a:rPr lang="en-GB" sz="2800" b="1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2800" b="1" i="0" u="none" strike="noStrike" baseline="0" dirty="0" err="1" smtClean="0">
                          <a:effectLst/>
                          <a:latin typeface="Arial" panose="020B0604020202020204" pitchFamily="34" charset="0"/>
                        </a:rPr>
                        <a:t>Macka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73,927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96393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Cookie Monsters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73,520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22793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Millsy</a:t>
                      </a: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2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Mashup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68,486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16475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Team Farrow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67,366</a:t>
                      </a: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77294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9179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8" marR="12158" marT="12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676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495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01"/>
    </mc:Choice>
    <mc:Fallback>
      <p:transition spd="slow" advTm="2400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7|0.7|0.6|0.7|0.7|1.8|0.4|2.5|0.3|2.8|0.4|2.8|0.5|4|0.4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</Words>
  <Application>Microsoft Office PowerPoint</Application>
  <PresentationFormat>Custom</PresentationFormat>
  <Paragraphs>39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Warburton</dc:creator>
  <cp:lastModifiedBy>Carol Hughes</cp:lastModifiedBy>
  <cp:revision>7</cp:revision>
  <dcterms:created xsi:type="dcterms:W3CDTF">2020-05-05T10:19:55Z</dcterms:created>
  <dcterms:modified xsi:type="dcterms:W3CDTF">2020-05-16T20:45:01Z</dcterms:modified>
</cp:coreProperties>
</file>