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926" autoAdjust="0"/>
    <p:restoredTop sz="94660"/>
  </p:normalViewPr>
  <p:slideViewPr>
    <p:cSldViewPr>
      <p:cViewPr varScale="1">
        <p:scale>
          <a:sx n="68" d="100"/>
          <a:sy n="68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849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7617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135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92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324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371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981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8007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1788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346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04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76382-1980-41D3-9705-61798DB82E4B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DC8DA-BC8F-483A-B994-DCD971752C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867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bikeability.org.uk/bikeability-training/get-ready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44624"/>
            <a:ext cx="489654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u="sng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/>
              </a:rPr>
              <a:t>Bikeability</a:t>
            </a:r>
            <a:endParaRPr lang="en-US" sz="70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Picture 2" descr="Cycle training in Bath &amp; North East Somerset | Bathn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6446" y="0"/>
            <a:ext cx="3337553" cy="4005064"/>
          </a:xfrm>
          <a:prstGeom prst="rect">
            <a:avLst/>
          </a:prstGeom>
          <a:noFill/>
        </p:spPr>
      </p:pic>
      <p:sp>
        <p:nvSpPr>
          <p:cNvPr id="8" name="Up Arrow 7"/>
          <p:cNvSpPr/>
          <p:nvPr/>
        </p:nvSpPr>
        <p:spPr>
          <a:xfrm>
            <a:off x="2411760" y="1124744"/>
            <a:ext cx="360040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23528" y="2276872"/>
            <a:ext cx="5472608" cy="156966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Click here to read the information and watch the video clips.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4005064"/>
            <a:ext cx="8496944" cy="255454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Then, click on </a:t>
            </a:r>
            <a:r>
              <a:rPr lang="en-GB" sz="3200" dirty="0" err="1" smtClean="0">
                <a:solidFill>
                  <a:schemeClr val="bg1"/>
                </a:solidFill>
              </a:rPr>
              <a:t>Bikeability</a:t>
            </a:r>
            <a:r>
              <a:rPr lang="en-GB" sz="3200" dirty="0" smtClean="0">
                <a:solidFill>
                  <a:schemeClr val="bg1"/>
                </a:solidFill>
              </a:rPr>
              <a:t> Training (Top left) and work through each level.</a:t>
            </a:r>
          </a:p>
          <a:p>
            <a:pPr algn="ctr"/>
            <a:endParaRPr lang="en-GB" sz="3200" dirty="0" smtClean="0">
              <a:solidFill>
                <a:schemeClr val="bg1"/>
              </a:solidFill>
            </a:endParaRPr>
          </a:p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*Make sure that you are accompanied by an adult if you are riding on the road!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263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Shropshire 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 Authorised User</dc:creator>
  <cp:lastModifiedBy>Carol Hughes</cp:lastModifiedBy>
  <cp:revision>11</cp:revision>
  <dcterms:created xsi:type="dcterms:W3CDTF">2020-01-08T08:27:17Z</dcterms:created>
  <dcterms:modified xsi:type="dcterms:W3CDTF">2020-05-05T08:31:02Z</dcterms:modified>
</cp:coreProperties>
</file>