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0" r:id="rId2"/>
    <p:sldId id="281" r:id="rId3"/>
    <p:sldId id="282" r:id="rId4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662" autoAdjust="0"/>
    <p:restoredTop sz="94660"/>
  </p:normalViewPr>
  <p:slideViewPr>
    <p:cSldViewPr>
      <p:cViewPr varScale="1">
        <p:scale>
          <a:sx n="68" d="100"/>
          <a:sy n="68" d="100"/>
        </p:scale>
        <p:origin x="-184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DC55E-A870-4873-AEAA-CA157D4C54B3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E0916-C990-4F95-9337-B713C4C959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5501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35215-86D7-4340-A8D0-8F46FAEB712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B4F6-3DC9-4F37-982F-18AA52436D82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EB4F6-3DC9-4F37-982F-18AA52436D82}" type="datetimeFigureOut">
              <a:rPr lang="en-GB" smtClean="0"/>
              <a:pPr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FB1FC-AAC2-45E4-9683-C620CC216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bbc.co.uk/bitesize/topics/zf2f9j6/articles/z3c6tfr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spritebox.com/flash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848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500" dirty="0" smtClean="0"/>
              <a:t>What I’m learning in Computing today</a:t>
            </a:r>
            <a:endParaRPr lang="en-GB" sz="45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40696627"/>
              </p:ext>
            </p:extLst>
          </p:nvPr>
        </p:nvGraphicFramePr>
        <p:xfrm>
          <a:off x="179510" y="908720"/>
          <a:ext cx="8784977" cy="2305023"/>
        </p:xfrm>
        <a:graphic>
          <a:graphicData uri="http://schemas.openxmlformats.org/drawingml/2006/table">
            <a:tbl>
              <a:tblPr/>
              <a:tblGrid>
                <a:gridCol w="87849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81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Computing 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Wednesday</a:t>
                      </a:r>
                      <a:r>
                        <a:rPr lang="en-GB" sz="2400" baseline="0" dirty="0" smtClean="0">
                          <a:latin typeface="Comic Sans MS"/>
                          <a:ea typeface="Calibri"/>
                          <a:cs typeface="Times New Roman"/>
                        </a:rPr>
                        <a:t> 6</a:t>
                      </a:r>
                      <a:r>
                        <a:rPr lang="en-GB" sz="2400" baseline="30000" dirty="0" smtClean="0">
                          <a:latin typeface="Comic Sans MS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2400" baseline="0" dirty="0" smtClean="0">
                          <a:latin typeface="Comic Sans MS"/>
                          <a:ea typeface="Calibri"/>
                          <a:cs typeface="Times New Roman"/>
                        </a:rPr>
                        <a:t> May 2020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6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 err="1">
                          <a:latin typeface="Comic Sans MS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200" b="1" u="sng" dirty="0">
                          <a:latin typeface="Comic Sans MS"/>
                          <a:ea typeface="Calibri"/>
                          <a:cs typeface="Times New Roman"/>
                        </a:rPr>
                        <a:t>:  </a:t>
                      </a:r>
                      <a:endParaRPr lang="en-GB" sz="2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en-GB" sz="2200" b="1" i="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n-GB" sz="2200" b="1" i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I can improve the speed and accuracy</a:t>
                      </a:r>
                      <a:r>
                        <a:rPr lang="en-GB" sz="2200" b="1" i="0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of my word processing (typing) skills.</a:t>
                      </a:r>
                      <a:endParaRPr lang="en-GB" sz="2200" i="0" kern="120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7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dirty="0">
                          <a:latin typeface="Comic Sans MS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n-GB" sz="2200" b="1" dirty="0" smtClean="0">
                          <a:latin typeface="Comic Sans MS"/>
                          <a:ea typeface="Calibri"/>
                          <a:cs typeface="Times New Roman"/>
                        </a:rPr>
                        <a:t>I can control</a:t>
                      </a:r>
                      <a:r>
                        <a:rPr lang="en-GB" sz="2200" b="1" baseline="0" dirty="0" smtClean="0">
                          <a:latin typeface="Comic Sans MS"/>
                          <a:ea typeface="Calibri"/>
                          <a:cs typeface="Times New Roman"/>
                        </a:rPr>
                        <a:t> a ‘sprite’ through a game.</a:t>
                      </a:r>
                      <a:endParaRPr lang="en-GB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50" name="AutoShape 2" descr="Image result for scie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4" name="AutoShape 6" descr="Image result for scie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4" name="Picture 2" descr="Word processing Bundle | Teaching Resourc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29000"/>
            <a:ext cx="2561227" cy="1922297"/>
          </a:xfrm>
          <a:prstGeom prst="rect">
            <a:avLst/>
          </a:prstGeom>
          <a:noFill/>
        </p:spPr>
      </p:pic>
      <p:pic>
        <p:nvPicPr>
          <p:cNvPr id="3076" name="Picture 4" descr="Input /output devic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81711" y="3284984"/>
            <a:ext cx="3162289" cy="2358898"/>
          </a:xfrm>
          <a:prstGeom prst="rect">
            <a:avLst/>
          </a:prstGeom>
          <a:noFill/>
        </p:spPr>
      </p:pic>
      <p:pic>
        <p:nvPicPr>
          <p:cNvPr id="10" name="Picture 2" descr="Sprite Box – Online Game | Gameflare.co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3429000"/>
            <a:ext cx="2688299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08720"/>
            <a:ext cx="9144000" cy="646331"/>
          </a:xfrm>
          <a:prstGeom prst="rect">
            <a:avLst/>
          </a:prstGeom>
          <a:solidFill>
            <a:srgbClr val="66FF33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3600" dirty="0" smtClean="0">
                <a:latin typeface="Lucida Handwriting" pitchFamily="66" charset="0"/>
                <a:hlinkClick r:id="rId2"/>
              </a:rPr>
              <a:t>Improving Word Processing Skills</a:t>
            </a:r>
            <a:endParaRPr lang="en-GB" sz="3600" dirty="0">
              <a:latin typeface="Lucida Handwriting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7848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500" dirty="0" smtClean="0"/>
              <a:t>What I’m learning in Computing today</a:t>
            </a:r>
            <a:endParaRPr lang="en-GB" sz="4500" dirty="0"/>
          </a:p>
        </p:txBody>
      </p:sp>
      <p:sp>
        <p:nvSpPr>
          <p:cNvPr id="6" name="Up Arrow 5"/>
          <p:cNvSpPr/>
          <p:nvPr/>
        </p:nvSpPr>
        <p:spPr>
          <a:xfrm>
            <a:off x="3923928" y="1772816"/>
            <a:ext cx="1008112" cy="20882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79512" y="4077072"/>
            <a:ext cx="87849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>
                <a:latin typeface="Lucida Handwriting" pitchFamily="66" charset="0"/>
              </a:rPr>
              <a:t>Click on this hyperlink here to take you to the website ‘</a:t>
            </a:r>
            <a:r>
              <a:rPr lang="en-GB" sz="3000" dirty="0" smtClean="0">
                <a:solidFill>
                  <a:srgbClr val="FF0000"/>
                </a:solidFill>
                <a:latin typeface="Lucida Handwriting" pitchFamily="66" charset="0"/>
              </a:rPr>
              <a:t>Dance Mat Typing</a:t>
            </a:r>
            <a:r>
              <a:rPr lang="en-GB" sz="3000" dirty="0" smtClean="0">
                <a:latin typeface="Lucida Handwriting" pitchFamily="66" charset="0"/>
              </a:rPr>
              <a:t>’.</a:t>
            </a:r>
          </a:p>
          <a:p>
            <a:endParaRPr lang="en-GB" sz="3000" dirty="0" smtClean="0">
              <a:latin typeface="Lucida Handwriting" pitchFamily="66" charset="0"/>
            </a:endParaRPr>
          </a:p>
          <a:p>
            <a:r>
              <a:rPr lang="en-GB" sz="3000" dirty="0" smtClean="0">
                <a:latin typeface="Lucida Handwriting" pitchFamily="66" charset="0"/>
              </a:rPr>
              <a:t>Then, practise the speed and accuracy of your word processing (typing) skills.</a:t>
            </a:r>
            <a:endParaRPr lang="en-GB" sz="3000" dirty="0">
              <a:latin typeface="Lucida Handwriting" pitchFamily="66" charset="0"/>
            </a:endParaRPr>
          </a:p>
        </p:txBody>
      </p:sp>
      <p:pic>
        <p:nvPicPr>
          <p:cNvPr id="8" name="Picture 2" descr="Word processing Bundle | Teaching Resourc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988840"/>
            <a:ext cx="2304256" cy="17294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7848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500" dirty="0" smtClean="0"/>
              <a:t>What I’m learning in Computing today</a:t>
            </a:r>
            <a:endParaRPr lang="en-GB" sz="4500" dirty="0"/>
          </a:p>
        </p:txBody>
      </p:sp>
      <p:sp>
        <p:nvSpPr>
          <p:cNvPr id="9" name="Rectangle 8"/>
          <p:cNvSpPr/>
          <p:nvPr/>
        </p:nvSpPr>
        <p:spPr>
          <a:xfrm>
            <a:off x="5076056" y="836712"/>
            <a:ext cx="4067944" cy="646331"/>
          </a:xfrm>
          <a:prstGeom prst="rect">
            <a:avLst/>
          </a:prstGeom>
          <a:solidFill>
            <a:srgbClr val="66FF33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latin typeface="Lucida Handwriting" pitchFamily="66" charset="0"/>
                <a:hlinkClick r:id="rId2"/>
              </a:rPr>
              <a:t>Sprite Box</a:t>
            </a:r>
            <a:endParaRPr lang="en-GB" sz="3600" b="1" dirty="0">
              <a:latin typeface="Lucida Handwriting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908720"/>
            <a:ext cx="2195736" cy="4147289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350" dirty="0" smtClean="0">
                <a:latin typeface="Lucida Handwriting" pitchFamily="66" charset="0"/>
              </a:rPr>
              <a:t>Click on the link here to program the boy through the game</a:t>
            </a:r>
            <a:r>
              <a:rPr lang="en-GB" sz="2350" dirty="0" smtClean="0">
                <a:latin typeface="Lucida Handwriting" pitchFamily="66" charset="0"/>
              </a:rPr>
              <a:t>.</a:t>
            </a:r>
          </a:p>
          <a:p>
            <a:pPr algn="ctr"/>
            <a:endParaRPr lang="en-GB" sz="2450" dirty="0" smtClean="0">
              <a:latin typeface="Lucida Handwriting" pitchFamily="66" charset="0"/>
            </a:endParaRPr>
          </a:p>
          <a:p>
            <a:pPr algn="ctr"/>
            <a:r>
              <a:rPr lang="en-GB" sz="2450" dirty="0" smtClean="0">
                <a:latin typeface="Lucida Handwriting" pitchFamily="66" charset="0"/>
              </a:rPr>
              <a:t>Click on ‘Adobe play’ and ‘allow’. </a:t>
            </a:r>
            <a:endParaRPr lang="en-GB" sz="2450" dirty="0">
              <a:latin typeface="Lucida Handwriting" pitchFamily="66" charset="0"/>
            </a:endParaRPr>
          </a:p>
        </p:txBody>
      </p:sp>
      <p:sp>
        <p:nvSpPr>
          <p:cNvPr id="11" name="Up Arrow 10"/>
          <p:cNvSpPr/>
          <p:nvPr/>
        </p:nvSpPr>
        <p:spPr>
          <a:xfrm rot="5400000">
            <a:off x="3419872" y="-387424"/>
            <a:ext cx="432048" cy="2736304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Sprite Box – Online Game | Gameflare.c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9768" y="1484784"/>
            <a:ext cx="4124232" cy="3600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2267744" y="1268760"/>
            <a:ext cx="2664296" cy="37856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>
                <a:latin typeface="Comic Sans MS" pitchFamily="66" charset="0"/>
              </a:rPr>
              <a:t>On the first page, you can change your ‘sprite’ before you click on the </a:t>
            </a:r>
            <a:r>
              <a:rPr lang="en-GB" sz="3000" b="1" dirty="0" smtClean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sz="3000" dirty="0" smtClean="0">
                <a:latin typeface="Comic Sans MS" pitchFamily="66" charset="0"/>
              </a:rPr>
              <a:t> button to start.</a:t>
            </a:r>
            <a:endParaRPr lang="en-GB" sz="3000" dirty="0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5157192"/>
            <a:ext cx="9144000" cy="1015663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3000" b="1" dirty="0" smtClean="0">
                <a:solidFill>
                  <a:schemeClr val="bg1"/>
                </a:solidFill>
                <a:latin typeface="Comic Sans MS" pitchFamily="66" charset="0"/>
              </a:rPr>
              <a:t>Arrow Keys</a:t>
            </a:r>
            <a:r>
              <a:rPr lang="en-GB" sz="3000" dirty="0" smtClean="0">
                <a:solidFill>
                  <a:schemeClr val="bg1"/>
                </a:solidFill>
                <a:latin typeface="Comic Sans MS" pitchFamily="66" charset="0"/>
              </a:rPr>
              <a:t> : Move Left / Right, Jump, Climb</a:t>
            </a:r>
          </a:p>
          <a:p>
            <a:r>
              <a:rPr lang="en-GB" sz="3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sz="3000" b="1" dirty="0" smtClean="0">
                <a:solidFill>
                  <a:schemeClr val="bg1"/>
                </a:solidFill>
                <a:latin typeface="Comic Sans MS" pitchFamily="66" charset="0"/>
              </a:rPr>
              <a:t>Mouse/</a:t>
            </a:r>
            <a:r>
              <a:rPr lang="en-GB" sz="3000" b="1" dirty="0" err="1" smtClean="0">
                <a:solidFill>
                  <a:schemeClr val="bg1"/>
                </a:solidFill>
                <a:latin typeface="Comic Sans MS" pitchFamily="66" charset="0"/>
              </a:rPr>
              <a:t>Trackpad</a:t>
            </a:r>
            <a:r>
              <a:rPr lang="en-GB" sz="3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sz="3000" dirty="0" smtClean="0">
                <a:solidFill>
                  <a:schemeClr val="bg1"/>
                </a:solidFill>
                <a:latin typeface="Comic Sans MS" pitchFamily="66" charset="0"/>
              </a:rPr>
              <a:t>: Code &amp; Interact </a:t>
            </a:r>
            <a:endParaRPr lang="en-GB" sz="30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157</Words>
  <Application>Microsoft Office PowerPoint</Application>
  <PresentationFormat>On-screen Show (4:3)</PresentationFormat>
  <Paragraphs>20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33</cp:revision>
  <cp:lastPrinted>2019-01-14T12:07:47Z</cp:lastPrinted>
  <dcterms:created xsi:type="dcterms:W3CDTF">2018-12-30T17:55:15Z</dcterms:created>
  <dcterms:modified xsi:type="dcterms:W3CDTF">2020-05-05T08:25:16Z</dcterms:modified>
</cp:coreProperties>
</file>