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65" r:id="rId3"/>
    <p:sldId id="278" r:id="rId4"/>
    <p:sldId id="295" r:id="rId5"/>
    <p:sldId id="296" r:id="rId6"/>
    <p:sldId id="297" r:id="rId7"/>
    <p:sldId id="298" r:id="rId8"/>
    <p:sldId id="273" r:id="rId9"/>
    <p:sldId id="283" r:id="rId10"/>
    <p:sldId id="284" r:id="rId11"/>
    <p:sldId id="285" r:id="rId12"/>
    <p:sldId id="286" r:id="rId13"/>
    <p:sldId id="287" r:id="rId14"/>
    <p:sldId id="291" r:id="rId15"/>
    <p:sldId id="292" r:id="rId16"/>
    <p:sldId id="310" r:id="rId17"/>
    <p:sldId id="312" r:id="rId18"/>
    <p:sldId id="290" r:id="rId19"/>
    <p:sldId id="299" r:id="rId20"/>
    <p:sldId id="311" r:id="rId21"/>
    <p:sldId id="313" r:id="rId22"/>
    <p:sldId id="316" r:id="rId23"/>
    <p:sldId id="314" r:id="rId24"/>
    <p:sldId id="317" r:id="rId25"/>
    <p:sldId id="318" r:id="rId26"/>
    <p:sldId id="319" r:id="rId27"/>
    <p:sldId id="307" r:id="rId28"/>
    <p:sldId id="300" r:id="rId29"/>
    <p:sldId id="301" r:id="rId30"/>
    <p:sldId id="302" r:id="rId31"/>
    <p:sldId id="323" r:id="rId32"/>
    <p:sldId id="306" r:id="rId33"/>
    <p:sldId id="320" r:id="rId34"/>
    <p:sldId id="321" r:id="rId35"/>
    <p:sldId id="322" r:id="rId36"/>
    <p:sldId id="30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2" autoAdjust="0"/>
    <p:restoredTop sz="94660"/>
  </p:normalViewPr>
  <p:slideViewPr>
    <p:cSldViewPr>
      <p:cViewPr>
        <p:scale>
          <a:sx n="50" d="100"/>
          <a:sy n="50" d="100"/>
        </p:scale>
        <p:origin x="-240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</a:t>
            </a:r>
            <a:r>
              <a:rPr lang="en-GB" dirty="0" err="1" smtClean="0"/>
              <a:t>Izzy</a:t>
            </a:r>
            <a:r>
              <a:rPr lang="en-GB" dirty="0" smtClean="0"/>
              <a:t> 49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2nd</a:t>
            </a:r>
            <a:r>
              <a:rPr lang="en-GB" dirty="0" smtClean="0"/>
              <a:t> </a:t>
            </a:r>
            <a:r>
              <a:rPr lang="en-GB" dirty="0" smtClean="0"/>
              <a:t>=  </a:t>
            </a:r>
            <a:r>
              <a:rPr lang="en-GB" dirty="0" smtClean="0"/>
              <a:t>Amy 15 points</a:t>
            </a:r>
          </a:p>
          <a:p>
            <a:endParaRPr lang="en-GB" dirty="0" smtClean="0"/>
          </a:p>
          <a:p>
            <a:r>
              <a:rPr lang="en-GB" dirty="0" smtClean="0"/>
              <a:t>3rd</a:t>
            </a:r>
            <a:r>
              <a:rPr lang="en-GB" dirty="0" smtClean="0"/>
              <a:t> = Heidi 12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4th =  </a:t>
            </a:r>
            <a:r>
              <a:rPr lang="en-GB" dirty="0" smtClean="0"/>
              <a:t>Nelly and Jack 10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=  </a:t>
            </a:r>
            <a:r>
              <a:rPr lang="en-GB" dirty="0" smtClean="0"/>
              <a:t>Lily 9 points</a:t>
            </a:r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= Cassie 8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dirty="0" smtClean="0"/>
              <a:t>th </a:t>
            </a:r>
            <a:r>
              <a:rPr lang="en-GB" dirty="0" smtClean="0"/>
              <a:t>= </a:t>
            </a:r>
            <a:r>
              <a:rPr lang="en-GB" dirty="0" smtClean="0"/>
              <a:t>Ruby 5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dirty="0" smtClean="0"/>
              <a:t>th </a:t>
            </a:r>
            <a:r>
              <a:rPr lang="en-GB" dirty="0" smtClean="0"/>
              <a:t>=  </a:t>
            </a:r>
            <a:r>
              <a:rPr lang="en-GB" dirty="0" smtClean="0"/>
              <a:t>Elizabeth 3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9</a:t>
            </a:r>
            <a:r>
              <a:rPr lang="en-GB" dirty="0" smtClean="0"/>
              <a:t>th </a:t>
            </a:r>
            <a:r>
              <a:rPr lang="en-GB" dirty="0" smtClean="0"/>
              <a:t>=  </a:t>
            </a:r>
            <a:r>
              <a:rPr lang="en-GB" dirty="0" smtClean="0"/>
              <a:t>Rhys 2 points</a:t>
            </a:r>
            <a:endParaRPr lang="en-GB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912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7167967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44208" y="980728"/>
            <a:ext cx="2699792" cy="493981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Reuben also used an effective system to find all 21 possible combinations of ice-cream </a:t>
            </a:r>
            <a:r>
              <a:rPr lang="en-US" sz="3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flavour</a:t>
            </a:r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too.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80728"/>
            <a:ext cx="6482285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44208" y="980728"/>
            <a:ext cx="2699792" cy="493981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Bethany also used an effective system to find all 21 possible combinations of ice-cream </a:t>
            </a:r>
            <a:r>
              <a:rPr lang="en-US" sz="3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flavour</a:t>
            </a:r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too.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3899"/>
            <a:ext cx="3347864" cy="592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47864" y="980728"/>
            <a:ext cx="5796136" cy="515525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Jack found 25 possible combinations but then </a:t>
            </a:r>
            <a:r>
              <a:rPr lang="en-US" sz="47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realised</a:t>
            </a:r>
            <a:r>
              <a:rPr lang="en-US" sz="4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he had repeated som</a:t>
            </a:r>
            <a:r>
              <a:rPr 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 of the combinations but written them in reverse.</a:t>
            </a:r>
            <a:endParaRPr lang="en-US" sz="47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7" y="908720"/>
            <a:ext cx="3918687" cy="59492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3103439" cy="59492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164288" y="980728"/>
            <a:ext cx="1979712" cy="298543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Chloe found all 21 too.</a:t>
            </a: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19"/>
            <a:ext cx="9144000" cy="600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Nelly has completed her ‘Geometry’ assessment really well.</a:t>
            </a: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6625" name="Picture 1" descr="C:\Users\Carol Hughes\AppData\Local\Temp\20200522_143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630995" cy="594928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44008" y="908720"/>
            <a:ext cx="4499992" cy="590931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Lucy has answered her angles and shape questions effectively today.</a:t>
            </a: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36712"/>
            <a:ext cx="9144000" cy="723275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Elizabeth scored 10/10 for her spellings</a:t>
            </a:r>
            <a:endParaRPr lang="en-US" sz="4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6" name="Picture 2" descr="Can You Pass This Really Tricky Spelling Test? - 90% FAIL!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628800"/>
            <a:ext cx="3491880" cy="1964183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1984"/>
            <a:ext cx="2915816" cy="52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987824" y="1700808"/>
            <a:ext cx="2520280" cy="181588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 did Jack!</a:t>
            </a:r>
            <a:endParaRPr lang="en-US" sz="5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694996"/>
            <a:ext cx="3240360" cy="316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372200" y="3717032"/>
            <a:ext cx="2771800" cy="267765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And Henry too!</a:t>
            </a:r>
            <a:endParaRPr lang="en-US" sz="5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491880" cy="532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836712"/>
            <a:ext cx="9144000" cy="723275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Harvey scored 10/10 for his spellings.</a:t>
            </a:r>
            <a:endParaRPr lang="en-US" sz="4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Can You Pass This Really Tricky Spelling Test? - 90% FAIL!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658" y="1628801"/>
            <a:ext cx="3072341" cy="172819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63888" y="1700808"/>
            <a:ext cx="2376264" cy="181588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 did Amy!</a:t>
            </a:r>
            <a:endParaRPr lang="en-US" sz="5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650676"/>
            <a:ext cx="3096344" cy="320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767736" y="3356992"/>
            <a:ext cx="2376264" cy="292387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And Reuben and Rhys  did too!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48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8144" y="836712"/>
            <a:ext cx="3275856" cy="4401205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 enjoyed a game of darts yesterday evening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76256" y="836712"/>
            <a:ext cx="2267744" cy="53168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5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I’ve been loving water fights with my mum</a:t>
            </a:r>
            <a:r>
              <a:rPr lang="en-US" sz="485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85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683468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345646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35896" y="836712"/>
            <a:ext cx="5256584" cy="215443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</a:t>
            </a:r>
            <a:r>
              <a:rPr lang="en-US" sz="6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been busy baking a cake.</a:t>
            </a:r>
            <a:endParaRPr lang="en-US" sz="6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9830"/>
            <a:ext cx="4427984" cy="661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4008" y="836712"/>
            <a:ext cx="4176464" cy="507831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I’m really loving ‘The Boy at the Back of the Class’ by </a:t>
            </a:r>
            <a:r>
              <a:rPr lang="en-GB" sz="5400" dirty="0" err="1" smtClean="0">
                <a:solidFill>
                  <a:schemeClr val="bg1"/>
                </a:solidFill>
              </a:rPr>
              <a:t>Onjali</a:t>
            </a:r>
            <a:r>
              <a:rPr lang="en-GB" sz="5400" dirty="0" smtClean="0">
                <a:solidFill>
                  <a:schemeClr val="bg1"/>
                </a:solidFill>
              </a:rPr>
              <a:t> Q. </a:t>
            </a:r>
            <a:r>
              <a:rPr lang="en-GB" sz="5400" dirty="0" err="1" smtClean="0">
                <a:solidFill>
                  <a:schemeClr val="bg1"/>
                </a:solidFill>
              </a:rPr>
              <a:t>Raúf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86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797152"/>
            <a:ext cx="9144000" cy="2169825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 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enjoyed an ice-cream after my </a:t>
            </a:r>
            <a:r>
              <a:rPr lang="en-US" sz="4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investigation – and had some nosey guests too!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5085"/>
            <a:ext cx="9144000" cy="53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764704"/>
            <a:ext cx="9144000" cy="147732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Reuben has started to think about his Parthenon creation…………..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3431"/>
            <a:ext cx="9144000" cy="586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764704"/>
            <a:ext cx="9144000" cy="7848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..and now the construction begins…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1065"/>
            <a:ext cx="9144000" cy="55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764704"/>
            <a:ext cx="9144000" cy="7848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…..until I’ve completed the columns.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86865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I done at home today?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0032" y="764704"/>
            <a:ext cx="4283968" cy="563231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Bethany has been sketching to say ‘Thank you’ to the NHS workers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858000" y="0"/>
            <a:ext cx="2286000" cy="507831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more of the work at home that’s just been handed in…….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a little November catch up — Katie the Creative La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8223339"/>
      </p:ext>
    </p:extLst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1"/>
            <a:ext cx="4355976" cy="639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9992" y="836712"/>
            <a:ext cx="4644008" cy="261610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My mum and I</a:t>
            </a:r>
            <a:r>
              <a:rPr lang="en-US" sz="4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have been following the tutorial to sketch the minotaur</a:t>
            </a:r>
            <a:endParaRPr lang="en-US" sz="4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76838" y="2890838"/>
            <a:ext cx="3181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1" y="-1143001"/>
            <a:ext cx="685799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Isla’s story plan for her Greek myth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90292"/>
            <a:ext cx="9144001" cy="646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53787" cy="9087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47664" y="0"/>
            <a:ext cx="7596336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36712"/>
            <a:ext cx="9144000" cy="49244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Henry has improved these sentences with better synonyms.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7289"/>
            <a:ext cx="4716016" cy="603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941461"/>
            <a:ext cx="4211960" cy="59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764704"/>
            <a:ext cx="9144000" cy="5539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Isla has been studying the properties of the 3D shapes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355407">
            <a:off x="368870" y="1081843"/>
            <a:ext cx="3441614" cy="486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8689">
            <a:off x="2802477" y="974758"/>
            <a:ext cx="268052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1762">
            <a:off x="5451764" y="1233711"/>
            <a:ext cx="3270766" cy="462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304002"/>
            <a:ext cx="9144000" cy="5539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Megan was studying the Greek gods and goddesses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53896" y="-732105"/>
            <a:ext cx="603620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04002"/>
            <a:ext cx="9144000" cy="5539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Megan created the main events for her Greek myth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089113">
            <a:off x="4357844" y="616432"/>
            <a:ext cx="3477448" cy="491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348372">
            <a:off x="1075930" y="90297"/>
            <a:ext cx="3495591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883173" y="2525539"/>
            <a:ext cx="3324624" cy="469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6304002"/>
            <a:ext cx="9144000" cy="5539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Megan identified the parts of the heart and lungs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180965">
            <a:off x="1146300" y="181873"/>
            <a:ext cx="3559958" cy="503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65437">
            <a:off x="4759229" y="742478"/>
            <a:ext cx="3210744" cy="45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25463" y="3276262"/>
            <a:ext cx="2968033" cy="419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04002"/>
            <a:ext cx="9144000" cy="5539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Megan compared human and animal circulatory systems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got mor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 to show you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148041">
            <a:off x="1092393" y="640629"/>
            <a:ext cx="3023065" cy="450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46444">
            <a:off x="3539020" y="1096397"/>
            <a:ext cx="30194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07615">
            <a:off x="4808224" y="2979006"/>
            <a:ext cx="3604508" cy="254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Elizabeth used the digits 1,2,3 and 4 to make the different totals 1-30.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AND FINALLY!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170" name="AutoShape 2" descr="Happy Birthday Henry! - Cakes by Donna Harri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72" name="AutoShape 4" descr="Happy Birthday Henry! - Cakes by Donna Harri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4" name="Picture 6" descr="Happy Birthday Henry GIFs - Download on Funimada.co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3832"/>
            <a:ext cx="6084168" cy="60841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84168" y="764704"/>
            <a:ext cx="3059832" cy="393954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Happy 11</a:t>
            </a:r>
            <a:r>
              <a:rPr lang="en-US" sz="5000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birthday to Henry for Monday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04664"/>
            <a:ext cx="9144001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53787" cy="9087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47664" y="0"/>
            <a:ext cx="7596336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36712"/>
            <a:ext cx="9144000" cy="49244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Reuben has improved these sentences with better synonyms.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53787" cy="9087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47664" y="0"/>
            <a:ext cx="7596336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3465"/>
            <a:ext cx="7236296" cy="590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236296" y="836712"/>
            <a:ext cx="1907704" cy="310854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Bethany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improved these sentences with better synonyms.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53787" cy="9087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47664" y="0"/>
            <a:ext cx="7596336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3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242447"/>
            <a:ext cx="9144000" cy="61555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I’m now </a:t>
            </a:r>
            <a:r>
              <a:rPr lang="en-US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now</a:t>
            </a:r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concentrating on my Greek myth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53787" cy="9087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47664" y="0"/>
            <a:ext cx="7596336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19"/>
            <a:ext cx="2843808" cy="38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7" y="908721"/>
            <a:ext cx="27300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5180" y="908721"/>
            <a:ext cx="34088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4797152"/>
            <a:ext cx="9144000" cy="147732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Harvey has continued his Greek myth today and will finish it off next week.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725144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07704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7704" y="0"/>
            <a:ext cx="723629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88024" y="3226237"/>
            <a:ext cx="4355976" cy="363176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Henry found all 21 possible combinations of ice-cream </a:t>
            </a:r>
            <a:r>
              <a:rPr lang="en-US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flavour</a:t>
            </a:r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750</Words>
  <Application>Microsoft Office PowerPoint</Application>
  <PresentationFormat>On-screen Show (4:3)</PresentationFormat>
  <Paragraphs>105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52</cp:revision>
  <dcterms:created xsi:type="dcterms:W3CDTF">2020-04-20T08:59:27Z</dcterms:created>
  <dcterms:modified xsi:type="dcterms:W3CDTF">2020-05-22T16:31:51Z</dcterms:modified>
</cp:coreProperties>
</file>